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lsb" ContentType="application/vnd.ms-excel.sheet.binary.macroEnabled.12"/>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3.xml" ContentType="application/vnd.openxmlformats-officedocument.presentationml.notesSlide+xml"/>
  <Override PartName="/ppt/charts/chart1.xml" ContentType="application/vnd.openxmlformats-officedocument.drawingml.chart+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4.xml" ContentType="application/vnd.openxmlformats-officedocument.presentationml.notesSlide+xml"/>
  <Override PartName="/ppt/charts/chart2.xml" ContentType="application/vnd.openxmlformats-officedocument.drawingml.chart+xml"/>
  <Override PartName="/ppt/tags/tag33.xml" ContentType="application/vnd.openxmlformats-officedocument.presentationml.tags+xml"/>
  <Override PartName="/ppt/notesSlides/notesSlide5.xml" ContentType="application/vnd.openxmlformats-officedocument.presentationml.notesSlide+xml"/>
  <Override PartName="/ppt/tags/tag34.xml" ContentType="application/vnd.openxmlformats-officedocument.presentationml.tags+xml"/>
  <Override PartName="/ppt/notesSlides/notesSlide6.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7.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notesSlides/notesSlide8.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notesSlides/notesSlide9.xml" ContentType="application/vnd.openxmlformats-officedocument.presentationml.notesSlide+xml"/>
  <Override PartName="/ppt/charts/chart11.xml" ContentType="application/vnd.openxmlformats-officedocument.drawingml.chart+xml"/>
  <Override PartName="/ppt/charts/chart12.xml" ContentType="application/vnd.openxmlformats-officedocument.drawingml.chart+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notesSlides/notesSlide10.xml" ContentType="application/vnd.openxmlformats-officedocument.presentationml.notesSlide+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notesSlides/notesSlide11.xml" ContentType="application/vnd.openxmlformats-officedocument.presentationml.notesSlide+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notesSlides/notesSlide12.xml" ContentType="application/vnd.openxmlformats-officedocument.presentationml.notesSlide+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notesSlides/notesSlide13.xml" ContentType="application/vnd.openxmlformats-officedocument.presentationml.notesSlide+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notesSlides/notesSlide14.xml" ContentType="application/vnd.openxmlformats-officedocument.presentationml.notesSlide+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notesSlides/notesSlide15.xml" ContentType="application/vnd.openxmlformats-officedocument.presentationml.notesSlide+xml"/>
  <Override PartName="/ppt/charts/chart28.xml" ContentType="application/vnd.openxmlformats-officedocument.drawingml.chart+xml"/>
  <Override PartName="/ppt/charts/chart29.xml" ContentType="application/vnd.openxmlformats-officedocument.drawingml.chart+xml"/>
  <Override PartName="/ppt/charts/chart30.xml" ContentType="application/vnd.openxmlformats-officedocument.drawingml.chart+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notesSlides/notesSlide16.xml" ContentType="application/vnd.openxmlformats-officedocument.presentationml.notesSlide+xml"/>
  <Override PartName="/ppt/charts/chart31.xml" ContentType="application/vnd.openxmlformats-officedocument.drawingml.chart+xml"/>
  <Override PartName="/ppt/charts/chart32.xml" ContentType="application/vnd.openxmlformats-officedocument.drawingml.chart+xml"/>
  <Override PartName="/ppt/charts/chart33.xml" ContentType="application/vnd.openxmlformats-officedocument.drawingml.chart+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notesSlides/notesSlide17.xml" ContentType="application/vnd.openxmlformats-officedocument.presentationml.notesSlide+xml"/>
  <Override PartName="/ppt/charts/chart34.xml" ContentType="application/vnd.openxmlformats-officedocument.drawingml.chart+xml"/>
  <Override PartName="/ppt/charts/chart35.xml" ContentType="application/vnd.openxmlformats-officedocument.drawingml.chart+xml"/>
  <Override PartName="/ppt/charts/chart36.xml" ContentType="application/vnd.openxmlformats-officedocument.drawingml.chart+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notesSlides/notesSlide18.xml" ContentType="application/vnd.openxmlformats-officedocument.presentationml.notesSlide+xml"/>
  <Override PartName="/ppt/charts/chart37.xml" ContentType="application/vnd.openxmlformats-officedocument.drawingml.chart+xml"/>
  <Override PartName="/ppt/charts/chart38.xml" ContentType="application/vnd.openxmlformats-officedocument.drawingml.chart+xml"/>
  <Override PartName="/ppt/charts/chart39.xml" ContentType="application/vnd.openxmlformats-officedocument.drawingml.chart+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notesSlides/notesSlide19.xml" ContentType="application/vnd.openxmlformats-officedocument.presentationml.notesSlide+xml"/>
  <Override PartName="/ppt/charts/chart40.xml" ContentType="application/vnd.openxmlformats-officedocument.drawingml.chart+xml"/>
  <Override PartName="/ppt/charts/chart41.xml" ContentType="application/vnd.openxmlformats-officedocument.drawingml.chart+xml"/>
  <Override PartName="/ppt/charts/chart42.xml" ContentType="application/vnd.openxmlformats-officedocument.drawingml.chart+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notesSlides/notesSlide20.xml" ContentType="application/vnd.openxmlformats-officedocument.presentationml.notesSlide+xml"/>
  <Override PartName="/ppt/charts/chart43.xml" ContentType="application/vnd.openxmlformats-officedocument.drawingml.chart+xml"/>
  <Override PartName="/ppt/charts/chart44.xml" ContentType="application/vnd.openxmlformats-officedocument.drawingml.chart+xml"/>
  <Override PartName="/ppt/charts/chart45.xml" ContentType="application/vnd.openxmlformats-officedocument.drawingml.chart+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notesSlides/notesSlide21.xml" ContentType="application/vnd.openxmlformats-officedocument.presentationml.notesSlide+xml"/>
  <Override PartName="/ppt/charts/chart46.xml" ContentType="application/vnd.openxmlformats-officedocument.drawingml.chart+xml"/>
  <Override PartName="/ppt/charts/chart47.xml" ContentType="application/vnd.openxmlformats-officedocument.drawingml.chart+xml"/>
  <Override PartName="/ppt/charts/chart48.xml" ContentType="application/vnd.openxmlformats-officedocument.drawingml.chart+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notesSlides/notesSlide22.xml" ContentType="application/vnd.openxmlformats-officedocument.presentationml.notesSlide+xml"/>
  <Override PartName="/ppt/charts/chart49.xml" ContentType="application/vnd.openxmlformats-officedocument.drawingml.chart+xml"/>
  <Override PartName="/ppt/charts/chart50.xml" ContentType="application/vnd.openxmlformats-officedocument.drawingml.chart+xml"/>
  <Override PartName="/ppt/charts/chart51.xml" ContentType="application/vnd.openxmlformats-officedocument.drawingml.chart+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notesSlides/notesSlide23.xml" ContentType="application/vnd.openxmlformats-officedocument.presentationml.notesSlide+xml"/>
  <Override PartName="/ppt/charts/chart52.xml" ContentType="application/vnd.openxmlformats-officedocument.drawingml.chart+xml"/>
  <Override PartName="/ppt/charts/chart53.xml" ContentType="application/vnd.openxmlformats-officedocument.drawingml.chart+xml"/>
  <Override PartName="/ppt/charts/chart54.xml" ContentType="application/vnd.openxmlformats-officedocument.drawingml.chart+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notesSlides/notesSlide24.xml" ContentType="application/vnd.openxmlformats-officedocument.presentationml.notesSlide+xml"/>
  <Override PartName="/ppt/charts/chart55.xml" ContentType="application/vnd.openxmlformats-officedocument.drawingml.chart+xml"/>
  <Override PartName="/ppt/charts/chart56.xml" ContentType="application/vnd.openxmlformats-officedocument.drawingml.chart+xml"/>
  <Override PartName="/ppt/charts/chart57.xml" ContentType="application/vnd.openxmlformats-officedocument.drawingml.chart+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notesSlides/notesSlide25.xml" ContentType="application/vnd.openxmlformats-officedocument.presentationml.notesSlide+xml"/>
  <Override PartName="/ppt/charts/chart58.xml" ContentType="application/vnd.openxmlformats-officedocument.drawingml.chart+xml"/>
  <Override PartName="/ppt/charts/chart59.xml" ContentType="application/vnd.openxmlformats-officedocument.drawingml.chart+xml"/>
  <Override PartName="/ppt/charts/chart60.xml" ContentType="application/vnd.openxmlformats-officedocument.drawingml.chart+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notesSlides/notesSlide26.xml" ContentType="application/vnd.openxmlformats-officedocument.presentationml.notesSlide+xml"/>
  <Override PartName="/ppt/charts/chart61.xml" ContentType="application/vnd.openxmlformats-officedocument.drawingml.chart+xml"/>
  <Override PartName="/ppt/charts/chart62.xml" ContentType="application/vnd.openxmlformats-officedocument.drawingml.chart+xml"/>
  <Override PartName="/ppt/charts/chart63.xml" ContentType="application/vnd.openxmlformats-officedocument.drawingml.chart+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notesSlides/notesSlide27.xml" ContentType="application/vnd.openxmlformats-officedocument.presentationml.notesSlide+xml"/>
  <Override PartName="/ppt/charts/chart64.xml" ContentType="application/vnd.openxmlformats-officedocument.drawingml.chart+xml"/>
  <Override PartName="/ppt/charts/chart65.xml" ContentType="application/vnd.openxmlformats-officedocument.drawingml.chart+xml"/>
  <Override PartName="/ppt/charts/chart66.xml" ContentType="application/vnd.openxmlformats-officedocument.drawingml.chart+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notesSlides/notesSlide28.xml" ContentType="application/vnd.openxmlformats-officedocument.presentationml.notesSlide+xml"/>
  <Override PartName="/ppt/charts/chart67.xml" ContentType="application/vnd.openxmlformats-officedocument.drawingml.chart+xml"/>
  <Override PartName="/ppt/charts/chart68.xml" ContentType="application/vnd.openxmlformats-officedocument.drawingml.chart+xml"/>
  <Override PartName="/ppt/charts/chart69.xml" ContentType="application/vnd.openxmlformats-officedocument.drawingml.chart+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notesSlides/notesSlide29.xml" ContentType="application/vnd.openxmlformats-officedocument.presentationml.notesSlide+xml"/>
  <Override PartName="/ppt/charts/chart70.xml" ContentType="application/vnd.openxmlformats-officedocument.drawingml.chart+xml"/>
  <Override PartName="/ppt/charts/chart71.xml" ContentType="application/vnd.openxmlformats-officedocument.drawingml.chart+xml"/>
  <Override PartName="/ppt/charts/chart72.xml" ContentType="application/vnd.openxmlformats-officedocument.drawingml.chart+xml"/>
  <Override PartName="/ppt/tags/tag1137.xml" ContentType="application/vnd.openxmlformats-officedocument.presentationml.tags+xml"/>
  <Override PartName="/ppt/tags/tag1138.xml" ContentType="application/vnd.openxmlformats-officedocument.presentationml.tags+xml"/>
  <Override PartName="/ppt/tags/tag1139.xml" ContentType="application/vnd.openxmlformats-officedocument.presentationml.tags+xml"/>
  <Override PartName="/ppt/tags/tag1140.xml" ContentType="application/vnd.openxmlformats-officedocument.presentationml.tags+xml"/>
  <Override PartName="/ppt/tags/tag1141.xml" ContentType="application/vnd.openxmlformats-officedocument.presentationml.tags+xml"/>
  <Override PartName="/ppt/tags/tag1142.xml" ContentType="application/vnd.openxmlformats-officedocument.presentationml.tags+xml"/>
  <Override PartName="/ppt/tags/tag1143.xml" ContentType="application/vnd.openxmlformats-officedocument.presentationml.tags+xml"/>
  <Override PartName="/ppt/tags/tag1144.xml" ContentType="application/vnd.openxmlformats-officedocument.presentationml.tags+xml"/>
  <Override PartName="/ppt/tags/tag1145.xml" ContentType="application/vnd.openxmlformats-officedocument.presentationml.tags+xml"/>
  <Override PartName="/ppt/tags/tag1146.xml" ContentType="application/vnd.openxmlformats-officedocument.presentationml.tags+xml"/>
  <Override PartName="/ppt/tags/tag1147.xml" ContentType="application/vnd.openxmlformats-officedocument.presentationml.tags+xml"/>
  <Override PartName="/ppt/tags/tag1148.xml" ContentType="application/vnd.openxmlformats-officedocument.presentationml.tags+xml"/>
  <Override PartName="/ppt/tags/tag1149.xml" ContentType="application/vnd.openxmlformats-officedocument.presentationml.tags+xml"/>
  <Override PartName="/ppt/tags/tag1150.xml" ContentType="application/vnd.openxmlformats-officedocument.presentationml.tags+xml"/>
  <Override PartName="/ppt/tags/tag1151.xml" ContentType="application/vnd.openxmlformats-officedocument.presentationml.tags+xml"/>
  <Override PartName="/ppt/tags/tag1152.xml" ContentType="application/vnd.openxmlformats-officedocument.presentationml.tags+xml"/>
  <Override PartName="/ppt/tags/tag1153.xml" ContentType="application/vnd.openxmlformats-officedocument.presentationml.tags+xml"/>
  <Override PartName="/ppt/tags/tag1154.xml" ContentType="application/vnd.openxmlformats-officedocument.presentationml.tags+xml"/>
  <Override PartName="/ppt/tags/tag1155.xml" ContentType="application/vnd.openxmlformats-officedocument.presentationml.tags+xml"/>
  <Override PartName="/ppt/tags/tag1156.xml" ContentType="application/vnd.openxmlformats-officedocument.presentationml.tags+xml"/>
  <Override PartName="/ppt/tags/tag1157.xml" ContentType="application/vnd.openxmlformats-officedocument.presentationml.tags+xml"/>
  <Override PartName="/ppt/tags/tag1158.xml" ContentType="application/vnd.openxmlformats-officedocument.presentationml.tags+xml"/>
  <Override PartName="/ppt/tags/tag1159.xml" ContentType="application/vnd.openxmlformats-officedocument.presentationml.tags+xml"/>
  <Override PartName="/ppt/tags/tag1160.xml" ContentType="application/vnd.openxmlformats-officedocument.presentationml.tags+xml"/>
  <Override PartName="/ppt/tags/tag1161.xml" ContentType="application/vnd.openxmlformats-officedocument.presentationml.tags+xml"/>
  <Override PartName="/ppt/tags/tag1162.xml" ContentType="application/vnd.openxmlformats-officedocument.presentationml.tags+xml"/>
  <Override PartName="/ppt/tags/tag1163.xml" ContentType="application/vnd.openxmlformats-officedocument.presentationml.tags+xml"/>
  <Override PartName="/ppt/tags/tag1164.xml" ContentType="application/vnd.openxmlformats-officedocument.presentationml.tags+xml"/>
  <Override PartName="/ppt/tags/tag1165.xml" ContentType="application/vnd.openxmlformats-officedocument.presentationml.tags+xml"/>
  <Override PartName="/ppt/tags/tag1166.xml" ContentType="application/vnd.openxmlformats-officedocument.presentationml.tags+xml"/>
  <Override PartName="/ppt/tags/tag1167.xml" ContentType="application/vnd.openxmlformats-officedocument.presentationml.tags+xml"/>
  <Override PartName="/ppt/tags/tag1168.xml" ContentType="application/vnd.openxmlformats-officedocument.presentationml.tags+xml"/>
  <Override PartName="/ppt/tags/tag1169.xml" ContentType="application/vnd.openxmlformats-officedocument.presentationml.tags+xml"/>
  <Override PartName="/ppt/tags/tag1170.xml" ContentType="application/vnd.openxmlformats-officedocument.presentationml.tags+xml"/>
  <Override PartName="/ppt/tags/tag1171.xml" ContentType="application/vnd.openxmlformats-officedocument.presentationml.tags+xml"/>
  <Override PartName="/ppt/tags/tag1172.xml" ContentType="application/vnd.openxmlformats-officedocument.presentationml.tags+xml"/>
  <Override PartName="/ppt/tags/tag1173.xml" ContentType="application/vnd.openxmlformats-officedocument.presentationml.tags+xml"/>
  <Override PartName="/ppt/tags/tag1174.xml" ContentType="application/vnd.openxmlformats-officedocument.presentationml.tags+xml"/>
  <Override PartName="/ppt/tags/tag1175.xml" ContentType="application/vnd.openxmlformats-officedocument.presentationml.tags+xml"/>
  <Override PartName="/ppt/tags/tag1176.xml" ContentType="application/vnd.openxmlformats-officedocument.presentationml.tags+xml"/>
  <Override PartName="/ppt/tags/tag1177.xml" ContentType="application/vnd.openxmlformats-officedocument.presentationml.tags+xml"/>
  <Override PartName="/ppt/notesSlides/notesSlide30.xml" ContentType="application/vnd.openxmlformats-officedocument.presentationml.notesSlide+xml"/>
  <Override PartName="/ppt/charts/chart73.xml" ContentType="application/vnd.openxmlformats-officedocument.drawingml.chart+xml"/>
  <Override PartName="/ppt/charts/chart74.xml" ContentType="application/vnd.openxmlformats-officedocument.drawingml.chart+xml"/>
  <Override PartName="/ppt/charts/chart75.xml" ContentType="application/vnd.openxmlformats-officedocument.drawingml.chart+xml"/>
  <Override PartName="/ppt/tags/tag1178.xml" ContentType="application/vnd.openxmlformats-officedocument.presentationml.tags+xml"/>
  <Override PartName="/ppt/tags/tag1179.xml" ContentType="application/vnd.openxmlformats-officedocument.presentationml.tags+xml"/>
  <Override PartName="/ppt/tags/tag1180.xml" ContentType="application/vnd.openxmlformats-officedocument.presentationml.tags+xml"/>
  <Override PartName="/ppt/tags/tag1181.xml" ContentType="application/vnd.openxmlformats-officedocument.presentationml.tags+xml"/>
  <Override PartName="/ppt/tags/tag1182.xml" ContentType="application/vnd.openxmlformats-officedocument.presentationml.tags+xml"/>
  <Override PartName="/ppt/tags/tag1183.xml" ContentType="application/vnd.openxmlformats-officedocument.presentationml.tags+xml"/>
  <Override PartName="/ppt/tags/tag1184.xml" ContentType="application/vnd.openxmlformats-officedocument.presentationml.tags+xml"/>
  <Override PartName="/ppt/tags/tag1185.xml" ContentType="application/vnd.openxmlformats-officedocument.presentationml.tags+xml"/>
  <Override PartName="/ppt/tags/tag1186.xml" ContentType="application/vnd.openxmlformats-officedocument.presentationml.tags+xml"/>
  <Override PartName="/ppt/tags/tag1187.xml" ContentType="application/vnd.openxmlformats-officedocument.presentationml.tags+xml"/>
  <Override PartName="/ppt/tags/tag1188.xml" ContentType="application/vnd.openxmlformats-officedocument.presentationml.tags+xml"/>
  <Override PartName="/ppt/tags/tag1189.xml" ContentType="application/vnd.openxmlformats-officedocument.presentationml.tags+xml"/>
  <Override PartName="/ppt/tags/tag1190.xml" ContentType="application/vnd.openxmlformats-officedocument.presentationml.tags+xml"/>
  <Override PartName="/ppt/tags/tag1191.xml" ContentType="application/vnd.openxmlformats-officedocument.presentationml.tags+xml"/>
  <Override PartName="/ppt/tags/tag1192.xml" ContentType="application/vnd.openxmlformats-officedocument.presentationml.tags+xml"/>
  <Override PartName="/ppt/tags/tag1193.xml" ContentType="application/vnd.openxmlformats-officedocument.presentationml.tags+xml"/>
  <Override PartName="/ppt/tags/tag1194.xml" ContentType="application/vnd.openxmlformats-officedocument.presentationml.tags+xml"/>
  <Override PartName="/ppt/tags/tag1195.xml" ContentType="application/vnd.openxmlformats-officedocument.presentationml.tags+xml"/>
  <Override PartName="/ppt/tags/tag1196.xml" ContentType="application/vnd.openxmlformats-officedocument.presentationml.tags+xml"/>
  <Override PartName="/ppt/tags/tag1197.xml" ContentType="application/vnd.openxmlformats-officedocument.presentationml.tags+xml"/>
  <Override PartName="/ppt/tags/tag1198.xml" ContentType="application/vnd.openxmlformats-officedocument.presentationml.tags+xml"/>
  <Override PartName="/ppt/tags/tag1199.xml" ContentType="application/vnd.openxmlformats-officedocument.presentationml.tags+xml"/>
  <Override PartName="/ppt/tags/tag1200.xml" ContentType="application/vnd.openxmlformats-officedocument.presentationml.tags+xml"/>
  <Override PartName="/ppt/tags/tag1201.xml" ContentType="application/vnd.openxmlformats-officedocument.presentationml.tags+xml"/>
  <Override PartName="/ppt/tags/tag1202.xml" ContentType="application/vnd.openxmlformats-officedocument.presentationml.tags+xml"/>
  <Override PartName="/ppt/tags/tag1203.xml" ContentType="application/vnd.openxmlformats-officedocument.presentationml.tags+xml"/>
  <Override PartName="/ppt/tags/tag1204.xml" ContentType="application/vnd.openxmlformats-officedocument.presentationml.tags+xml"/>
  <Override PartName="/ppt/tags/tag1205.xml" ContentType="application/vnd.openxmlformats-officedocument.presentationml.tags+xml"/>
  <Override PartName="/ppt/tags/tag1206.xml" ContentType="application/vnd.openxmlformats-officedocument.presentationml.tags+xml"/>
  <Override PartName="/ppt/tags/tag1207.xml" ContentType="application/vnd.openxmlformats-officedocument.presentationml.tags+xml"/>
  <Override PartName="/ppt/tags/tag1208.xml" ContentType="application/vnd.openxmlformats-officedocument.presentationml.tags+xml"/>
  <Override PartName="/ppt/tags/tag1209.xml" ContentType="application/vnd.openxmlformats-officedocument.presentationml.tags+xml"/>
  <Override PartName="/ppt/tags/tag1210.xml" ContentType="application/vnd.openxmlformats-officedocument.presentationml.tags+xml"/>
  <Override PartName="/ppt/tags/tag1211.xml" ContentType="application/vnd.openxmlformats-officedocument.presentationml.tags+xml"/>
  <Override PartName="/ppt/tags/tag1212.xml" ContentType="application/vnd.openxmlformats-officedocument.presentationml.tags+xml"/>
  <Override PartName="/ppt/tags/tag1213.xml" ContentType="application/vnd.openxmlformats-officedocument.presentationml.tags+xml"/>
  <Override PartName="/ppt/tags/tag1214.xml" ContentType="application/vnd.openxmlformats-officedocument.presentationml.tags+xml"/>
  <Override PartName="/ppt/tags/tag1215.xml" ContentType="application/vnd.openxmlformats-officedocument.presentationml.tags+xml"/>
  <Override PartName="/ppt/tags/tag1216.xml" ContentType="application/vnd.openxmlformats-officedocument.presentationml.tags+xml"/>
  <Override PartName="/ppt/tags/tag1217.xml" ContentType="application/vnd.openxmlformats-officedocument.presentationml.tags+xml"/>
  <Override PartName="/ppt/tags/tag1218.xml" ContentType="application/vnd.openxmlformats-officedocument.presentationml.tags+xml"/>
  <Override PartName="/ppt/tags/tag1219.xml" ContentType="application/vnd.openxmlformats-officedocument.presentationml.tags+xml"/>
  <Override PartName="/ppt/notesSlides/notesSlide31.xml" ContentType="application/vnd.openxmlformats-officedocument.presentationml.notesSlide+xml"/>
  <Override PartName="/ppt/charts/chart76.xml" ContentType="application/vnd.openxmlformats-officedocument.drawingml.chart+xml"/>
  <Override PartName="/ppt/charts/chart77.xml" ContentType="application/vnd.openxmlformats-officedocument.drawingml.chart+xml"/>
  <Override PartName="/ppt/charts/chart78.xml" ContentType="application/vnd.openxmlformats-officedocument.drawingml.chart+xml"/>
  <Override PartName="/ppt/tags/tag1220.xml" ContentType="application/vnd.openxmlformats-officedocument.presentationml.tags+xml"/>
  <Override PartName="/ppt/tags/tag1221.xml" ContentType="application/vnd.openxmlformats-officedocument.presentationml.tags+xml"/>
  <Override PartName="/ppt/tags/tag1222.xml" ContentType="application/vnd.openxmlformats-officedocument.presentationml.tags+xml"/>
  <Override PartName="/ppt/tags/tag1223.xml" ContentType="application/vnd.openxmlformats-officedocument.presentationml.tags+xml"/>
  <Override PartName="/ppt/tags/tag1224.xml" ContentType="application/vnd.openxmlformats-officedocument.presentationml.tags+xml"/>
  <Override PartName="/ppt/tags/tag1225.xml" ContentType="application/vnd.openxmlformats-officedocument.presentationml.tags+xml"/>
  <Override PartName="/ppt/tags/tag1226.xml" ContentType="application/vnd.openxmlformats-officedocument.presentationml.tags+xml"/>
  <Override PartName="/ppt/tags/tag1227.xml" ContentType="application/vnd.openxmlformats-officedocument.presentationml.tags+xml"/>
  <Override PartName="/ppt/tags/tag1228.xml" ContentType="application/vnd.openxmlformats-officedocument.presentationml.tags+xml"/>
  <Override PartName="/ppt/tags/tag1229.xml" ContentType="application/vnd.openxmlformats-officedocument.presentationml.tags+xml"/>
  <Override PartName="/ppt/tags/tag1230.xml" ContentType="application/vnd.openxmlformats-officedocument.presentationml.tags+xml"/>
  <Override PartName="/ppt/tags/tag1231.xml" ContentType="application/vnd.openxmlformats-officedocument.presentationml.tags+xml"/>
  <Override PartName="/ppt/tags/tag1232.xml" ContentType="application/vnd.openxmlformats-officedocument.presentationml.tags+xml"/>
  <Override PartName="/ppt/tags/tag1233.xml" ContentType="application/vnd.openxmlformats-officedocument.presentationml.tags+xml"/>
  <Override PartName="/ppt/tags/tag1234.xml" ContentType="application/vnd.openxmlformats-officedocument.presentationml.tags+xml"/>
  <Override PartName="/ppt/tags/tag1235.xml" ContentType="application/vnd.openxmlformats-officedocument.presentationml.tags+xml"/>
  <Override PartName="/ppt/tags/tag1236.xml" ContentType="application/vnd.openxmlformats-officedocument.presentationml.tags+xml"/>
  <Override PartName="/ppt/tags/tag1237.xml" ContentType="application/vnd.openxmlformats-officedocument.presentationml.tags+xml"/>
  <Override PartName="/ppt/tags/tag1238.xml" ContentType="application/vnd.openxmlformats-officedocument.presentationml.tags+xml"/>
  <Override PartName="/ppt/tags/tag1239.xml" ContentType="application/vnd.openxmlformats-officedocument.presentationml.tags+xml"/>
  <Override PartName="/ppt/tags/tag1240.xml" ContentType="application/vnd.openxmlformats-officedocument.presentationml.tags+xml"/>
  <Override PartName="/ppt/tags/tag1241.xml" ContentType="application/vnd.openxmlformats-officedocument.presentationml.tags+xml"/>
  <Override PartName="/ppt/tags/tag1242.xml" ContentType="application/vnd.openxmlformats-officedocument.presentationml.tags+xml"/>
  <Override PartName="/ppt/tags/tag1243.xml" ContentType="application/vnd.openxmlformats-officedocument.presentationml.tags+xml"/>
  <Override PartName="/ppt/tags/tag1244.xml" ContentType="application/vnd.openxmlformats-officedocument.presentationml.tags+xml"/>
  <Override PartName="/ppt/tags/tag1245.xml" ContentType="application/vnd.openxmlformats-officedocument.presentationml.tags+xml"/>
  <Override PartName="/ppt/tags/tag1246.xml" ContentType="application/vnd.openxmlformats-officedocument.presentationml.tags+xml"/>
  <Override PartName="/ppt/tags/tag1247.xml" ContentType="application/vnd.openxmlformats-officedocument.presentationml.tags+xml"/>
  <Override PartName="/ppt/tags/tag1248.xml" ContentType="application/vnd.openxmlformats-officedocument.presentationml.tags+xml"/>
  <Override PartName="/ppt/tags/tag1249.xml" ContentType="application/vnd.openxmlformats-officedocument.presentationml.tags+xml"/>
  <Override PartName="/ppt/tags/tag1250.xml" ContentType="application/vnd.openxmlformats-officedocument.presentationml.tags+xml"/>
  <Override PartName="/ppt/tags/tag1251.xml" ContentType="application/vnd.openxmlformats-officedocument.presentationml.tags+xml"/>
  <Override PartName="/ppt/tags/tag1252.xml" ContentType="application/vnd.openxmlformats-officedocument.presentationml.tags+xml"/>
  <Override PartName="/ppt/tags/tag1253.xml" ContentType="application/vnd.openxmlformats-officedocument.presentationml.tags+xml"/>
  <Override PartName="/ppt/tags/tag1254.xml" ContentType="application/vnd.openxmlformats-officedocument.presentationml.tags+xml"/>
  <Override PartName="/ppt/tags/tag1255.xml" ContentType="application/vnd.openxmlformats-officedocument.presentationml.tags+xml"/>
  <Override PartName="/ppt/tags/tag1256.xml" ContentType="application/vnd.openxmlformats-officedocument.presentationml.tags+xml"/>
  <Override PartName="/ppt/tags/tag1257.xml" ContentType="application/vnd.openxmlformats-officedocument.presentationml.tags+xml"/>
  <Override PartName="/ppt/tags/tag1258.xml" ContentType="application/vnd.openxmlformats-officedocument.presentationml.tags+xml"/>
  <Override PartName="/ppt/tags/tag1259.xml" ContentType="application/vnd.openxmlformats-officedocument.presentationml.tags+xml"/>
  <Override PartName="/ppt/tags/tag1260.xml" ContentType="application/vnd.openxmlformats-officedocument.presentationml.tags+xml"/>
  <Override PartName="/ppt/notesSlides/notesSlide32.xml" ContentType="application/vnd.openxmlformats-officedocument.presentationml.notesSlide+xml"/>
  <Override PartName="/ppt/charts/chart79.xml" ContentType="application/vnd.openxmlformats-officedocument.drawingml.chart+xml"/>
  <Override PartName="/ppt/charts/chart80.xml" ContentType="application/vnd.openxmlformats-officedocument.drawingml.chart+xml"/>
  <Override PartName="/ppt/charts/chart81.xml" ContentType="application/vnd.openxmlformats-officedocument.drawingml.chart+xml"/>
  <Override PartName="/ppt/tags/tag1261.xml" ContentType="application/vnd.openxmlformats-officedocument.presentationml.tags+xml"/>
  <Override PartName="/ppt/tags/tag1262.xml" ContentType="application/vnd.openxmlformats-officedocument.presentationml.tags+xml"/>
  <Override PartName="/ppt/tags/tag1263.xml" ContentType="application/vnd.openxmlformats-officedocument.presentationml.tags+xml"/>
  <Override PartName="/ppt/tags/tag1264.xml" ContentType="application/vnd.openxmlformats-officedocument.presentationml.tags+xml"/>
  <Override PartName="/ppt/tags/tag1265.xml" ContentType="application/vnd.openxmlformats-officedocument.presentationml.tags+xml"/>
  <Override PartName="/ppt/tags/tag1266.xml" ContentType="application/vnd.openxmlformats-officedocument.presentationml.tags+xml"/>
  <Override PartName="/ppt/tags/tag1267.xml" ContentType="application/vnd.openxmlformats-officedocument.presentationml.tags+xml"/>
  <Override PartName="/ppt/tags/tag1268.xml" ContentType="application/vnd.openxmlformats-officedocument.presentationml.tags+xml"/>
  <Override PartName="/ppt/tags/tag1269.xml" ContentType="application/vnd.openxmlformats-officedocument.presentationml.tags+xml"/>
  <Override PartName="/ppt/tags/tag1270.xml" ContentType="application/vnd.openxmlformats-officedocument.presentationml.tags+xml"/>
  <Override PartName="/ppt/tags/tag1271.xml" ContentType="application/vnd.openxmlformats-officedocument.presentationml.tags+xml"/>
  <Override PartName="/ppt/tags/tag1272.xml" ContentType="application/vnd.openxmlformats-officedocument.presentationml.tags+xml"/>
  <Override PartName="/ppt/tags/tag1273.xml" ContentType="application/vnd.openxmlformats-officedocument.presentationml.tags+xml"/>
  <Override PartName="/ppt/tags/tag1274.xml" ContentType="application/vnd.openxmlformats-officedocument.presentationml.tags+xml"/>
  <Override PartName="/ppt/tags/tag1275.xml" ContentType="application/vnd.openxmlformats-officedocument.presentationml.tags+xml"/>
  <Override PartName="/ppt/tags/tag1276.xml" ContentType="application/vnd.openxmlformats-officedocument.presentationml.tags+xml"/>
  <Override PartName="/ppt/tags/tag1277.xml" ContentType="application/vnd.openxmlformats-officedocument.presentationml.tags+xml"/>
  <Override PartName="/ppt/tags/tag1278.xml" ContentType="application/vnd.openxmlformats-officedocument.presentationml.tags+xml"/>
  <Override PartName="/ppt/tags/tag1279.xml" ContentType="application/vnd.openxmlformats-officedocument.presentationml.tags+xml"/>
  <Override PartName="/ppt/tags/tag1280.xml" ContentType="application/vnd.openxmlformats-officedocument.presentationml.tags+xml"/>
  <Override PartName="/ppt/tags/tag1281.xml" ContentType="application/vnd.openxmlformats-officedocument.presentationml.tags+xml"/>
  <Override PartName="/ppt/tags/tag1282.xml" ContentType="application/vnd.openxmlformats-officedocument.presentationml.tags+xml"/>
  <Override PartName="/ppt/tags/tag1283.xml" ContentType="application/vnd.openxmlformats-officedocument.presentationml.tags+xml"/>
  <Override PartName="/ppt/tags/tag1284.xml" ContentType="application/vnd.openxmlformats-officedocument.presentationml.tags+xml"/>
  <Override PartName="/ppt/tags/tag1285.xml" ContentType="application/vnd.openxmlformats-officedocument.presentationml.tags+xml"/>
  <Override PartName="/ppt/tags/tag1286.xml" ContentType="application/vnd.openxmlformats-officedocument.presentationml.tags+xml"/>
  <Override PartName="/ppt/tags/tag1287.xml" ContentType="application/vnd.openxmlformats-officedocument.presentationml.tags+xml"/>
  <Override PartName="/ppt/tags/tag1288.xml" ContentType="application/vnd.openxmlformats-officedocument.presentationml.tags+xml"/>
  <Override PartName="/ppt/tags/tag1289.xml" ContentType="application/vnd.openxmlformats-officedocument.presentationml.tags+xml"/>
  <Override PartName="/ppt/tags/tag1290.xml" ContentType="application/vnd.openxmlformats-officedocument.presentationml.tags+xml"/>
  <Override PartName="/ppt/tags/tag1291.xml" ContentType="application/vnd.openxmlformats-officedocument.presentationml.tags+xml"/>
  <Override PartName="/ppt/tags/tag1292.xml" ContentType="application/vnd.openxmlformats-officedocument.presentationml.tags+xml"/>
  <Override PartName="/ppt/tags/tag1293.xml" ContentType="application/vnd.openxmlformats-officedocument.presentationml.tags+xml"/>
  <Override PartName="/ppt/tags/tag1294.xml" ContentType="application/vnd.openxmlformats-officedocument.presentationml.tags+xml"/>
  <Override PartName="/ppt/tags/tag1295.xml" ContentType="application/vnd.openxmlformats-officedocument.presentationml.tags+xml"/>
  <Override PartName="/ppt/tags/tag1296.xml" ContentType="application/vnd.openxmlformats-officedocument.presentationml.tags+xml"/>
  <Override PartName="/ppt/tags/tag1297.xml" ContentType="application/vnd.openxmlformats-officedocument.presentationml.tags+xml"/>
  <Override PartName="/ppt/tags/tag1298.xml" ContentType="application/vnd.openxmlformats-officedocument.presentationml.tags+xml"/>
  <Override PartName="/ppt/tags/tag1299.xml" ContentType="application/vnd.openxmlformats-officedocument.presentationml.tags+xml"/>
  <Override PartName="/ppt/tags/tag1300.xml" ContentType="application/vnd.openxmlformats-officedocument.presentationml.tags+xml"/>
  <Override PartName="/ppt/tags/tag1301.xml" ContentType="application/vnd.openxmlformats-officedocument.presentationml.tags+xml"/>
  <Override PartName="/ppt/notesSlides/notesSlide33.xml" ContentType="application/vnd.openxmlformats-officedocument.presentationml.notesSlide+xml"/>
  <Override PartName="/ppt/charts/chart82.xml" ContentType="application/vnd.openxmlformats-officedocument.drawingml.chart+xml"/>
  <Override PartName="/ppt/charts/chart83.xml" ContentType="application/vnd.openxmlformats-officedocument.drawingml.chart+xml"/>
  <Override PartName="/ppt/charts/chart84.xml" ContentType="application/vnd.openxmlformats-officedocument.drawingml.chart+xml"/>
  <Override PartName="/ppt/tags/tag1302.xml" ContentType="application/vnd.openxmlformats-officedocument.presentationml.tags+xml"/>
  <Override PartName="/ppt/tags/tag1303.xml" ContentType="application/vnd.openxmlformats-officedocument.presentationml.tags+xml"/>
  <Override PartName="/ppt/tags/tag1304.xml" ContentType="application/vnd.openxmlformats-officedocument.presentationml.tags+xml"/>
  <Override PartName="/ppt/tags/tag1305.xml" ContentType="application/vnd.openxmlformats-officedocument.presentationml.tags+xml"/>
  <Override PartName="/ppt/tags/tag1306.xml" ContentType="application/vnd.openxmlformats-officedocument.presentationml.tags+xml"/>
  <Override PartName="/ppt/tags/tag1307.xml" ContentType="application/vnd.openxmlformats-officedocument.presentationml.tags+xml"/>
  <Override PartName="/ppt/tags/tag1308.xml" ContentType="application/vnd.openxmlformats-officedocument.presentationml.tags+xml"/>
  <Override PartName="/ppt/tags/tag1309.xml" ContentType="application/vnd.openxmlformats-officedocument.presentationml.tags+xml"/>
  <Override PartName="/ppt/tags/tag1310.xml" ContentType="application/vnd.openxmlformats-officedocument.presentationml.tags+xml"/>
  <Override PartName="/ppt/tags/tag1311.xml" ContentType="application/vnd.openxmlformats-officedocument.presentationml.tags+xml"/>
  <Override PartName="/ppt/tags/tag1312.xml" ContentType="application/vnd.openxmlformats-officedocument.presentationml.tags+xml"/>
  <Override PartName="/ppt/tags/tag1313.xml" ContentType="application/vnd.openxmlformats-officedocument.presentationml.tags+xml"/>
  <Override PartName="/ppt/tags/tag1314.xml" ContentType="application/vnd.openxmlformats-officedocument.presentationml.tags+xml"/>
  <Override PartName="/ppt/tags/tag1315.xml" ContentType="application/vnd.openxmlformats-officedocument.presentationml.tags+xml"/>
  <Override PartName="/ppt/tags/tag1316.xml" ContentType="application/vnd.openxmlformats-officedocument.presentationml.tags+xml"/>
  <Override PartName="/ppt/tags/tag1317.xml" ContentType="application/vnd.openxmlformats-officedocument.presentationml.tags+xml"/>
  <Override PartName="/ppt/tags/tag1318.xml" ContentType="application/vnd.openxmlformats-officedocument.presentationml.tags+xml"/>
  <Override PartName="/ppt/tags/tag1319.xml" ContentType="application/vnd.openxmlformats-officedocument.presentationml.tags+xml"/>
  <Override PartName="/ppt/tags/tag1320.xml" ContentType="application/vnd.openxmlformats-officedocument.presentationml.tags+xml"/>
  <Override PartName="/ppt/tags/tag1321.xml" ContentType="application/vnd.openxmlformats-officedocument.presentationml.tags+xml"/>
  <Override PartName="/ppt/tags/tag1322.xml" ContentType="application/vnd.openxmlformats-officedocument.presentationml.tags+xml"/>
  <Override PartName="/ppt/tags/tag1323.xml" ContentType="application/vnd.openxmlformats-officedocument.presentationml.tags+xml"/>
  <Override PartName="/ppt/tags/tag1324.xml" ContentType="application/vnd.openxmlformats-officedocument.presentationml.tags+xml"/>
  <Override PartName="/ppt/tags/tag1325.xml" ContentType="application/vnd.openxmlformats-officedocument.presentationml.tags+xml"/>
  <Override PartName="/ppt/tags/tag1326.xml" ContentType="application/vnd.openxmlformats-officedocument.presentationml.tags+xml"/>
  <Override PartName="/ppt/tags/tag1327.xml" ContentType="application/vnd.openxmlformats-officedocument.presentationml.tags+xml"/>
  <Override PartName="/ppt/tags/tag1328.xml" ContentType="application/vnd.openxmlformats-officedocument.presentationml.tags+xml"/>
  <Override PartName="/ppt/tags/tag1329.xml" ContentType="application/vnd.openxmlformats-officedocument.presentationml.tags+xml"/>
  <Override PartName="/ppt/tags/tag1330.xml" ContentType="application/vnd.openxmlformats-officedocument.presentationml.tags+xml"/>
  <Override PartName="/ppt/tags/tag1331.xml" ContentType="application/vnd.openxmlformats-officedocument.presentationml.tags+xml"/>
  <Override PartName="/ppt/tags/tag1332.xml" ContentType="application/vnd.openxmlformats-officedocument.presentationml.tags+xml"/>
  <Override PartName="/ppt/tags/tag1333.xml" ContentType="application/vnd.openxmlformats-officedocument.presentationml.tags+xml"/>
  <Override PartName="/ppt/tags/tag1334.xml" ContentType="application/vnd.openxmlformats-officedocument.presentationml.tags+xml"/>
  <Override PartName="/ppt/tags/tag1335.xml" ContentType="application/vnd.openxmlformats-officedocument.presentationml.tags+xml"/>
  <Override PartName="/ppt/tags/tag1336.xml" ContentType="application/vnd.openxmlformats-officedocument.presentationml.tags+xml"/>
  <Override PartName="/ppt/tags/tag1337.xml" ContentType="application/vnd.openxmlformats-officedocument.presentationml.tags+xml"/>
  <Override PartName="/ppt/tags/tag1338.xml" ContentType="application/vnd.openxmlformats-officedocument.presentationml.tags+xml"/>
  <Override PartName="/ppt/tags/tag1339.xml" ContentType="application/vnd.openxmlformats-officedocument.presentationml.tags+xml"/>
  <Override PartName="/ppt/tags/tag1340.xml" ContentType="application/vnd.openxmlformats-officedocument.presentationml.tags+xml"/>
  <Override PartName="/ppt/tags/tag1341.xml" ContentType="application/vnd.openxmlformats-officedocument.presentationml.tags+xml"/>
  <Override PartName="/ppt/tags/tag1342.xml" ContentType="application/vnd.openxmlformats-officedocument.presentationml.tags+xml"/>
  <Override PartName="/ppt/notesSlides/notesSlide34.xml" ContentType="application/vnd.openxmlformats-officedocument.presentationml.notesSlide+xml"/>
  <Override PartName="/ppt/charts/chart85.xml" ContentType="application/vnd.openxmlformats-officedocument.drawingml.chart+xml"/>
  <Override PartName="/ppt/charts/chart86.xml" ContentType="application/vnd.openxmlformats-officedocument.drawingml.chart+xml"/>
  <Override PartName="/ppt/charts/chart87.xml" ContentType="application/vnd.openxmlformats-officedocument.drawingml.chart+xml"/>
  <Override PartName="/ppt/tags/tag1343.xml" ContentType="application/vnd.openxmlformats-officedocument.presentationml.tags+xml"/>
  <Override PartName="/ppt/tags/tag1344.xml" ContentType="application/vnd.openxmlformats-officedocument.presentationml.tags+xml"/>
  <Override PartName="/ppt/tags/tag1345.xml" ContentType="application/vnd.openxmlformats-officedocument.presentationml.tags+xml"/>
  <Override PartName="/ppt/tags/tag1346.xml" ContentType="application/vnd.openxmlformats-officedocument.presentationml.tags+xml"/>
  <Override PartName="/ppt/tags/tag1347.xml" ContentType="application/vnd.openxmlformats-officedocument.presentationml.tags+xml"/>
  <Override PartName="/ppt/tags/tag1348.xml" ContentType="application/vnd.openxmlformats-officedocument.presentationml.tags+xml"/>
  <Override PartName="/ppt/tags/tag1349.xml" ContentType="application/vnd.openxmlformats-officedocument.presentationml.tags+xml"/>
  <Override PartName="/ppt/tags/tag1350.xml" ContentType="application/vnd.openxmlformats-officedocument.presentationml.tags+xml"/>
  <Override PartName="/ppt/tags/tag1351.xml" ContentType="application/vnd.openxmlformats-officedocument.presentationml.tags+xml"/>
  <Override PartName="/ppt/tags/tag1352.xml" ContentType="application/vnd.openxmlformats-officedocument.presentationml.tags+xml"/>
  <Override PartName="/ppt/tags/tag1353.xml" ContentType="application/vnd.openxmlformats-officedocument.presentationml.tags+xml"/>
  <Override PartName="/ppt/tags/tag1354.xml" ContentType="application/vnd.openxmlformats-officedocument.presentationml.tags+xml"/>
  <Override PartName="/ppt/tags/tag1355.xml" ContentType="application/vnd.openxmlformats-officedocument.presentationml.tags+xml"/>
  <Override PartName="/ppt/tags/tag1356.xml" ContentType="application/vnd.openxmlformats-officedocument.presentationml.tags+xml"/>
  <Override PartName="/ppt/tags/tag1357.xml" ContentType="application/vnd.openxmlformats-officedocument.presentationml.tags+xml"/>
  <Override PartName="/ppt/tags/tag1358.xml" ContentType="application/vnd.openxmlformats-officedocument.presentationml.tags+xml"/>
  <Override PartName="/ppt/tags/tag1359.xml" ContentType="application/vnd.openxmlformats-officedocument.presentationml.tags+xml"/>
  <Override PartName="/ppt/tags/tag1360.xml" ContentType="application/vnd.openxmlformats-officedocument.presentationml.tags+xml"/>
  <Override PartName="/ppt/tags/tag1361.xml" ContentType="application/vnd.openxmlformats-officedocument.presentationml.tags+xml"/>
  <Override PartName="/ppt/tags/tag1362.xml" ContentType="application/vnd.openxmlformats-officedocument.presentationml.tags+xml"/>
  <Override PartName="/ppt/tags/tag1363.xml" ContentType="application/vnd.openxmlformats-officedocument.presentationml.tags+xml"/>
  <Override PartName="/ppt/tags/tag1364.xml" ContentType="application/vnd.openxmlformats-officedocument.presentationml.tags+xml"/>
  <Override PartName="/ppt/tags/tag1365.xml" ContentType="application/vnd.openxmlformats-officedocument.presentationml.tags+xml"/>
  <Override PartName="/ppt/tags/tag1366.xml" ContentType="application/vnd.openxmlformats-officedocument.presentationml.tags+xml"/>
  <Override PartName="/ppt/tags/tag1367.xml" ContentType="application/vnd.openxmlformats-officedocument.presentationml.tags+xml"/>
  <Override PartName="/ppt/tags/tag1368.xml" ContentType="application/vnd.openxmlformats-officedocument.presentationml.tags+xml"/>
  <Override PartName="/ppt/tags/tag1369.xml" ContentType="application/vnd.openxmlformats-officedocument.presentationml.tags+xml"/>
  <Override PartName="/ppt/tags/tag1370.xml" ContentType="application/vnd.openxmlformats-officedocument.presentationml.tags+xml"/>
  <Override PartName="/ppt/tags/tag1371.xml" ContentType="application/vnd.openxmlformats-officedocument.presentationml.tags+xml"/>
  <Override PartName="/ppt/tags/tag1372.xml" ContentType="application/vnd.openxmlformats-officedocument.presentationml.tags+xml"/>
  <Override PartName="/ppt/tags/tag1373.xml" ContentType="application/vnd.openxmlformats-officedocument.presentationml.tags+xml"/>
  <Override PartName="/ppt/tags/tag1374.xml" ContentType="application/vnd.openxmlformats-officedocument.presentationml.tags+xml"/>
  <Override PartName="/ppt/tags/tag1375.xml" ContentType="application/vnd.openxmlformats-officedocument.presentationml.tags+xml"/>
  <Override PartName="/ppt/tags/tag1376.xml" ContentType="application/vnd.openxmlformats-officedocument.presentationml.tags+xml"/>
  <Override PartName="/ppt/tags/tag1377.xml" ContentType="application/vnd.openxmlformats-officedocument.presentationml.tags+xml"/>
  <Override PartName="/ppt/tags/tag1378.xml" ContentType="application/vnd.openxmlformats-officedocument.presentationml.tags+xml"/>
  <Override PartName="/ppt/tags/tag1379.xml" ContentType="application/vnd.openxmlformats-officedocument.presentationml.tags+xml"/>
  <Override PartName="/ppt/tags/tag1380.xml" ContentType="application/vnd.openxmlformats-officedocument.presentationml.tags+xml"/>
  <Override PartName="/ppt/tags/tag1381.xml" ContentType="application/vnd.openxmlformats-officedocument.presentationml.tags+xml"/>
  <Override PartName="/ppt/tags/tag1382.xml" ContentType="application/vnd.openxmlformats-officedocument.presentationml.tags+xml"/>
  <Override PartName="/ppt/tags/tag1383.xml" ContentType="application/vnd.openxmlformats-officedocument.presentationml.tags+xml"/>
  <Override PartName="/ppt/notesSlides/notesSlide35.xml" ContentType="application/vnd.openxmlformats-officedocument.presentationml.notesSlide+xml"/>
  <Override PartName="/ppt/charts/chart88.xml" ContentType="application/vnd.openxmlformats-officedocument.drawingml.chart+xml"/>
  <Override PartName="/ppt/charts/chart89.xml" ContentType="application/vnd.openxmlformats-officedocument.drawingml.chart+xml"/>
  <Override PartName="/ppt/charts/chart90.xml" ContentType="application/vnd.openxmlformats-officedocument.drawingml.chart+xml"/>
  <Override PartName="/ppt/tags/tag1384.xml" ContentType="application/vnd.openxmlformats-officedocument.presentationml.tags+xml"/>
  <Override PartName="/ppt/tags/tag1385.xml" ContentType="application/vnd.openxmlformats-officedocument.presentationml.tags+xml"/>
  <Override PartName="/ppt/tags/tag1386.xml" ContentType="application/vnd.openxmlformats-officedocument.presentationml.tags+xml"/>
  <Override PartName="/ppt/tags/tag1387.xml" ContentType="application/vnd.openxmlformats-officedocument.presentationml.tags+xml"/>
  <Override PartName="/ppt/tags/tag1388.xml" ContentType="application/vnd.openxmlformats-officedocument.presentationml.tags+xml"/>
  <Override PartName="/ppt/tags/tag1389.xml" ContentType="application/vnd.openxmlformats-officedocument.presentationml.tags+xml"/>
  <Override PartName="/ppt/tags/tag1390.xml" ContentType="application/vnd.openxmlformats-officedocument.presentationml.tags+xml"/>
  <Override PartName="/ppt/tags/tag1391.xml" ContentType="application/vnd.openxmlformats-officedocument.presentationml.tags+xml"/>
  <Override PartName="/ppt/tags/tag1392.xml" ContentType="application/vnd.openxmlformats-officedocument.presentationml.tags+xml"/>
  <Override PartName="/ppt/tags/tag1393.xml" ContentType="application/vnd.openxmlformats-officedocument.presentationml.tags+xml"/>
  <Override PartName="/ppt/tags/tag1394.xml" ContentType="application/vnd.openxmlformats-officedocument.presentationml.tags+xml"/>
  <Override PartName="/ppt/tags/tag1395.xml" ContentType="application/vnd.openxmlformats-officedocument.presentationml.tags+xml"/>
  <Override PartName="/ppt/tags/tag1396.xml" ContentType="application/vnd.openxmlformats-officedocument.presentationml.tags+xml"/>
  <Override PartName="/ppt/tags/tag1397.xml" ContentType="application/vnd.openxmlformats-officedocument.presentationml.tags+xml"/>
  <Override PartName="/ppt/tags/tag1398.xml" ContentType="application/vnd.openxmlformats-officedocument.presentationml.tags+xml"/>
  <Override PartName="/ppt/tags/tag1399.xml" ContentType="application/vnd.openxmlformats-officedocument.presentationml.tags+xml"/>
  <Override PartName="/ppt/tags/tag1400.xml" ContentType="application/vnd.openxmlformats-officedocument.presentationml.tags+xml"/>
  <Override PartName="/ppt/tags/tag1401.xml" ContentType="application/vnd.openxmlformats-officedocument.presentationml.tags+xml"/>
  <Override PartName="/ppt/tags/tag1402.xml" ContentType="application/vnd.openxmlformats-officedocument.presentationml.tags+xml"/>
  <Override PartName="/ppt/tags/tag1403.xml" ContentType="application/vnd.openxmlformats-officedocument.presentationml.tags+xml"/>
  <Override PartName="/ppt/tags/tag1404.xml" ContentType="application/vnd.openxmlformats-officedocument.presentationml.tags+xml"/>
  <Override PartName="/ppt/tags/tag1405.xml" ContentType="application/vnd.openxmlformats-officedocument.presentationml.tags+xml"/>
  <Override PartName="/ppt/tags/tag1406.xml" ContentType="application/vnd.openxmlformats-officedocument.presentationml.tags+xml"/>
  <Override PartName="/ppt/tags/tag1407.xml" ContentType="application/vnd.openxmlformats-officedocument.presentationml.tags+xml"/>
  <Override PartName="/ppt/tags/tag1408.xml" ContentType="application/vnd.openxmlformats-officedocument.presentationml.tags+xml"/>
  <Override PartName="/ppt/tags/tag1409.xml" ContentType="application/vnd.openxmlformats-officedocument.presentationml.tags+xml"/>
  <Override PartName="/ppt/tags/tag1410.xml" ContentType="application/vnd.openxmlformats-officedocument.presentationml.tags+xml"/>
  <Override PartName="/ppt/tags/tag1411.xml" ContentType="application/vnd.openxmlformats-officedocument.presentationml.tags+xml"/>
  <Override PartName="/ppt/tags/tag1412.xml" ContentType="application/vnd.openxmlformats-officedocument.presentationml.tags+xml"/>
  <Override PartName="/ppt/tags/tag1413.xml" ContentType="application/vnd.openxmlformats-officedocument.presentationml.tags+xml"/>
  <Override PartName="/ppt/tags/tag1414.xml" ContentType="application/vnd.openxmlformats-officedocument.presentationml.tags+xml"/>
  <Override PartName="/ppt/tags/tag1415.xml" ContentType="application/vnd.openxmlformats-officedocument.presentationml.tags+xml"/>
  <Override PartName="/ppt/tags/tag1416.xml" ContentType="application/vnd.openxmlformats-officedocument.presentationml.tags+xml"/>
  <Override PartName="/ppt/tags/tag1417.xml" ContentType="application/vnd.openxmlformats-officedocument.presentationml.tags+xml"/>
  <Override PartName="/ppt/tags/tag1418.xml" ContentType="application/vnd.openxmlformats-officedocument.presentationml.tags+xml"/>
  <Override PartName="/ppt/tags/tag1419.xml" ContentType="application/vnd.openxmlformats-officedocument.presentationml.tags+xml"/>
  <Override PartName="/ppt/tags/tag1420.xml" ContentType="application/vnd.openxmlformats-officedocument.presentationml.tags+xml"/>
  <Override PartName="/ppt/tags/tag1421.xml" ContentType="application/vnd.openxmlformats-officedocument.presentationml.tags+xml"/>
  <Override PartName="/ppt/tags/tag1422.xml" ContentType="application/vnd.openxmlformats-officedocument.presentationml.tags+xml"/>
  <Override PartName="/ppt/tags/tag1423.xml" ContentType="application/vnd.openxmlformats-officedocument.presentationml.tags+xml"/>
  <Override PartName="/ppt/tags/tag1424.xml" ContentType="application/vnd.openxmlformats-officedocument.presentationml.tags+xml"/>
  <Override PartName="/ppt/notesSlides/notesSlide36.xml" ContentType="application/vnd.openxmlformats-officedocument.presentationml.notesSlide+xml"/>
  <Override PartName="/ppt/charts/chart91.xml" ContentType="application/vnd.openxmlformats-officedocument.drawingml.chart+xml"/>
  <Override PartName="/ppt/charts/chart92.xml" ContentType="application/vnd.openxmlformats-officedocument.drawingml.chart+xml"/>
  <Override PartName="/ppt/charts/chart93.xml" ContentType="application/vnd.openxmlformats-officedocument.drawingml.chart+xml"/>
  <Override PartName="/ppt/tags/tag1425.xml" ContentType="application/vnd.openxmlformats-officedocument.presentationml.tags+xml"/>
  <Override PartName="/ppt/tags/tag1426.xml" ContentType="application/vnd.openxmlformats-officedocument.presentationml.tags+xml"/>
  <Override PartName="/ppt/tags/tag1427.xml" ContentType="application/vnd.openxmlformats-officedocument.presentationml.tags+xml"/>
  <Override PartName="/ppt/tags/tag1428.xml" ContentType="application/vnd.openxmlformats-officedocument.presentationml.tags+xml"/>
  <Override PartName="/ppt/tags/tag1429.xml" ContentType="application/vnd.openxmlformats-officedocument.presentationml.tags+xml"/>
  <Override PartName="/ppt/tags/tag1430.xml" ContentType="application/vnd.openxmlformats-officedocument.presentationml.tags+xml"/>
  <Override PartName="/ppt/tags/tag1431.xml" ContentType="application/vnd.openxmlformats-officedocument.presentationml.tags+xml"/>
  <Override PartName="/ppt/tags/tag1432.xml" ContentType="application/vnd.openxmlformats-officedocument.presentationml.tags+xml"/>
  <Override PartName="/ppt/tags/tag1433.xml" ContentType="application/vnd.openxmlformats-officedocument.presentationml.tags+xml"/>
  <Override PartName="/ppt/tags/tag1434.xml" ContentType="application/vnd.openxmlformats-officedocument.presentationml.tags+xml"/>
  <Override PartName="/ppt/tags/tag1435.xml" ContentType="application/vnd.openxmlformats-officedocument.presentationml.tags+xml"/>
  <Override PartName="/ppt/tags/tag1436.xml" ContentType="application/vnd.openxmlformats-officedocument.presentationml.tags+xml"/>
  <Override PartName="/ppt/tags/tag1437.xml" ContentType="application/vnd.openxmlformats-officedocument.presentationml.tags+xml"/>
  <Override PartName="/ppt/tags/tag1438.xml" ContentType="application/vnd.openxmlformats-officedocument.presentationml.tags+xml"/>
  <Override PartName="/ppt/tags/tag1439.xml" ContentType="application/vnd.openxmlformats-officedocument.presentationml.tags+xml"/>
  <Override PartName="/ppt/tags/tag1440.xml" ContentType="application/vnd.openxmlformats-officedocument.presentationml.tags+xml"/>
  <Override PartName="/ppt/tags/tag1441.xml" ContentType="application/vnd.openxmlformats-officedocument.presentationml.tags+xml"/>
  <Override PartName="/ppt/tags/tag1442.xml" ContentType="application/vnd.openxmlformats-officedocument.presentationml.tags+xml"/>
  <Override PartName="/ppt/tags/tag1443.xml" ContentType="application/vnd.openxmlformats-officedocument.presentationml.tags+xml"/>
  <Override PartName="/ppt/tags/tag1444.xml" ContentType="application/vnd.openxmlformats-officedocument.presentationml.tags+xml"/>
  <Override PartName="/ppt/tags/tag1445.xml" ContentType="application/vnd.openxmlformats-officedocument.presentationml.tags+xml"/>
  <Override PartName="/ppt/tags/tag1446.xml" ContentType="application/vnd.openxmlformats-officedocument.presentationml.tags+xml"/>
  <Override PartName="/ppt/tags/tag1447.xml" ContentType="application/vnd.openxmlformats-officedocument.presentationml.tags+xml"/>
  <Override PartName="/ppt/tags/tag1448.xml" ContentType="application/vnd.openxmlformats-officedocument.presentationml.tags+xml"/>
  <Override PartName="/ppt/tags/tag1449.xml" ContentType="application/vnd.openxmlformats-officedocument.presentationml.tags+xml"/>
  <Override PartName="/ppt/tags/tag1450.xml" ContentType="application/vnd.openxmlformats-officedocument.presentationml.tags+xml"/>
  <Override PartName="/ppt/tags/tag1451.xml" ContentType="application/vnd.openxmlformats-officedocument.presentationml.tags+xml"/>
  <Override PartName="/ppt/tags/tag1452.xml" ContentType="application/vnd.openxmlformats-officedocument.presentationml.tags+xml"/>
  <Override PartName="/ppt/tags/tag1453.xml" ContentType="application/vnd.openxmlformats-officedocument.presentationml.tags+xml"/>
  <Override PartName="/ppt/tags/tag1454.xml" ContentType="application/vnd.openxmlformats-officedocument.presentationml.tags+xml"/>
  <Override PartName="/ppt/tags/tag1455.xml" ContentType="application/vnd.openxmlformats-officedocument.presentationml.tags+xml"/>
  <Override PartName="/ppt/tags/tag1456.xml" ContentType="application/vnd.openxmlformats-officedocument.presentationml.tags+xml"/>
  <Override PartName="/ppt/tags/tag1457.xml" ContentType="application/vnd.openxmlformats-officedocument.presentationml.tags+xml"/>
  <Override PartName="/ppt/tags/tag1458.xml" ContentType="application/vnd.openxmlformats-officedocument.presentationml.tags+xml"/>
  <Override PartName="/ppt/tags/tag1459.xml" ContentType="application/vnd.openxmlformats-officedocument.presentationml.tags+xml"/>
  <Override PartName="/ppt/tags/tag1460.xml" ContentType="application/vnd.openxmlformats-officedocument.presentationml.tags+xml"/>
  <Override PartName="/ppt/tags/tag1461.xml" ContentType="application/vnd.openxmlformats-officedocument.presentationml.tags+xml"/>
  <Override PartName="/ppt/tags/tag1462.xml" ContentType="application/vnd.openxmlformats-officedocument.presentationml.tags+xml"/>
  <Override PartName="/ppt/tags/tag1463.xml" ContentType="application/vnd.openxmlformats-officedocument.presentationml.tags+xml"/>
  <Override PartName="/ppt/tags/tag1464.xml" ContentType="application/vnd.openxmlformats-officedocument.presentationml.tags+xml"/>
  <Override PartName="/ppt/tags/tag1465.xml" ContentType="application/vnd.openxmlformats-officedocument.presentationml.tags+xml"/>
  <Override PartName="/ppt/notesSlides/notesSlide37.xml" ContentType="application/vnd.openxmlformats-officedocument.presentationml.notesSlide+xml"/>
  <Override PartName="/ppt/charts/chart94.xml" ContentType="application/vnd.openxmlformats-officedocument.drawingml.chart+xml"/>
  <Override PartName="/ppt/charts/chart95.xml" ContentType="application/vnd.openxmlformats-officedocument.drawingml.chart+xml"/>
  <Override PartName="/ppt/charts/chart96.xml" ContentType="application/vnd.openxmlformats-officedocument.drawingml.chart+xml"/>
  <Override PartName="/ppt/tags/tag1466.xml" ContentType="application/vnd.openxmlformats-officedocument.presentationml.tags+xml"/>
  <Override PartName="/ppt/tags/tag1467.xml" ContentType="application/vnd.openxmlformats-officedocument.presentationml.tags+xml"/>
  <Override PartName="/ppt/tags/tag1468.xml" ContentType="application/vnd.openxmlformats-officedocument.presentationml.tags+xml"/>
  <Override PartName="/ppt/tags/tag1469.xml" ContentType="application/vnd.openxmlformats-officedocument.presentationml.tags+xml"/>
  <Override PartName="/ppt/tags/tag1470.xml" ContentType="application/vnd.openxmlformats-officedocument.presentationml.tags+xml"/>
  <Override PartName="/ppt/tags/tag1471.xml" ContentType="application/vnd.openxmlformats-officedocument.presentationml.tags+xml"/>
  <Override PartName="/ppt/tags/tag1472.xml" ContentType="application/vnd.openxmlformats-officedocument.presentationml.tags+xml"/>
  <Override PartName="/ppt/tags/tag1473.xml" ContentType="application/vnd.openxmlformats-officedocument.presentationml.tags+xml"/>
  <Override PartName="/ppt/tags/tag1474.xml" ContentType="application/vnd.openxmlformats-officedocument.presentationml.tags+xml"/>
  <Override PartName="/ppt/tags/tag1475.xml" ContentType="application/vnd.openxmlformats-officedocument.presentationml.tags+xml"/>
  <Override PartName="/ppt/tags/tag1476.xml" ContentType="application/vnd.openxmlformats-officedocument.presentationml.tags+xml"/>
  <Override PartName="/ppt/tags/tag1477.xml" ContentType="application/vnd.openxmlformats-officedocument.presentationml.tags+xml"/>
  <Override PartName="/ppt/tags/tag1478.xml" ContentType="application/vnd.openxmlformats-officedocument.presentationml.tags+xml"/>
  <Override PartName="/ppt/tags/tag1479.xml" ContentType="application/vnd.openxmlformats-officedocument.presentationml.tags+xml"/>
  <Override PartName="/ppt/tags/tag1480.xml" ContentType="application/vnd.openxmlformats-officedocument.presentationml.tags+xml"/>
  <Override PartName="/ppt/tags/tag1481.xml" ContentType="application/vnd.openxmlformats-officedocument.presentationml.tags+xml"/>
  <Override PartName="/ppt/tags/tag1482.xml" ContentType="application/vnd.openxmlformats-officedocument.presentationml.tags+xml"/>
  <Override PartName="/ppt/tags/tag1483.xml" ContentType="application/vnd.openxmlformats-officedocument.presentationml.tags+xml"/>
  <Override PartName="/ppt/tags/tag1484.xml" ContentType="application/vnd.openxmlformats-officedocument.presentationml.tags+xml"/>
  <Override PartName="/ppt/tags/tag1485.xml" ContentType="application/vnd.openxmlformats-officedocument.presentationml.tags+xml"/>
  <Override PartName="/ppt/tags/tag1486.xml" ContentType="application/vnd.openxmlformats-officedocument.presentationml.tags+xml"/>
  <Override PartName="/ppt/tags/tag1487.xml" ContentType="application/vnd.openxmlformats-officedocument.presentationml.tags+xml"/>
  <Override PartName="/ppt/tags/tag1488.xml" ContentType="application/vnd.openxmlformats-officedocument.presentationml.tags+xml"/>
  <Override PartName="/ppt/tags/tag1489.xml" ContentType="application/vnd.openxmlformats-officedocument.presentationml.tags+xml"/>
  <Override PartName="/ppt/tags/tag1490.xml" ContentType="application/vnd.openxmlformats-officedocument.presentationml.tags+xml"/>
  <Override PartName="/ppt/tags/tag1491.xml" ContentType="application/vnd.openxmlformats-officedocument.presentationml.tags+xml"/>
  <Override PartName="/ppt/tags/tag1492.xml" ContentType="application/vnd.openxmlformats-officedocument.presentationml.tags+xml"/>
  <Override PartName="/ppt/tags/tag1493.xml" ContentType="application/vnd.openxmlformats-officedocument.presentationml.tags+xml"/>
  <Override PartName="/ppt/tags/tag1494.xml" ContentType="application/vnd.openxmlformats-officedocument.presentationml.tags+xml"/>
  <Override PartName="/ppt/tags/tag1495.xml" ContentType="application/vnd.openxmlformats-officedocument.presentationml.tags+xml"/>
  <Override PartName="/ppt/tags/tag1496.xml" ContentType="application/vnd.openxmlformats-officedocument.presentationml.tags+xml"/>
  <Override PartName="/ppt/tags/tag1497.xml" ContentType="application/vnd.openxmlformats-officedocument.presentationml.tags+xml"/>
  <Override PartName="/ppt/tags/tag1498.xml" ContentType="application/vnd.openxmlformats-officedocument.presentationml.tags+xml"/>
  <Override PartName="/ppt/tags/tag1499.xml" ContentType="application/vnd.openxmlformats-officedocument.presentationml.tags+xml"/>
  <Override PartName="/ppt/tags/tag1500.xml" ContentType="application/vnd.openxmlformats-officedocument.presentationml.tags+xml"/>
  <Override PartName="/ppt/tags/tag1501.xml" ContentType="application/vnd.openxmlformats-officedocument.presentationml.tags+xml"/>
  <Override PartName="/ppt/tags/tag1502.xml" ContentType="application/vnd.openxmlformats-officedocument.presentationml.tags+xml"/>
  <Override PartName="/ppt/tags/tag1503.xml" ContentType="application/vnd.openxmlformats-officedocument.presentationml.tags+xml"/>
  <Override PartName="/ppt/tags/tag1504.xml" ContentType="application/vnd.openxmlformats-officedocument.presentationml.tags+xml"/>
  <Override PartName="/ppt/tags/tag1505.xml" ContentType="application/vnd.openxmlformats-officedocument.presentationml.tags+xml"/>
  <Override PartName="/ppt/tags/tag1506.xml" ContentType="application/vnd.openxmlformats-officedocument.presentationml.tags+xml"/>
  <Override PartName="/ppt/notesSlides/notesSlide38.xml" ContentType="application/vnd.openxmlformats-officedocument.presentationml.notesSlide+xml"/>
  <Override PartName="/ppt/charts/chart97.xml" ContentType="application/vnd.openxmlformats-officedocument.drawingml.chart+xml"/>
  <Override PartName="/ppt/charts/chart98.xml" ContentType="application/vnd.openxmlformats-officedocument.drawingml.chart+xml"/>
  <Override PartName="/ppt/charts/chart99.xml" ContentType="application/vnd.openxmlformats-officedocument.drawingml.chart+xml"/>
  <Override PartName="/ppt/tags/tag1507.xml" ContentType="application/vnd.openxmlformats-officedocument.presentationml.tags+xml"/>
  <Override PartName="/ppt/tags/tag1508.xml" ContentType="application/vnd.openxmlformats-officedocument.presentationml.tags+xml"/>
  <Override PartName="/ppt/tags/tag1509.xml" ContentType="application/vnd.openxmlformats-officedocument.presentationml.tags+xml"/>
  <Override PartName="/ppt/tags/tag1510.xml" ContentType="application/vnd.openxmlformats-officedocument.presentationml.tags+xml"/>
  <Override PartName="/ppt/tags/tag1511.xml" ContentType="application/vnd.openxmlformats-officedocument.presentationml.tags+xml"/>
  <Override PartName="/ppt/tags/tag1512.xml" ContentType="application/vnd.openxmlformats-officedocument.presentationml.tags+xml"/>
  <Override PartName="/ppt/tags/tag1513.xml" ContentType="application/vnd.openxmlformats-officedocument.presentationml.tags+xml"/>
  <Override PartName="/ppt/tags/tag1514.xml" ContentType="application/vnd.openxmlformats-officedocument.presentationml.tags+xml"/>
  <Override PartName="/ppt/tags/tag1515.xml" ContentType="application/vnd.openxmlformats-officedocument.presentationml.tags+xml"/>
  <Override PartName="/ppt/tags/tag1516.xml" ContentType="application/vnd.openxmlformats-officedocument.presentationml.tags+xml"/>
  <Override PartName="/ppt/tags/tag1517.xml" ContentType="application/vnd.openxmlformats-officedocument.presentationml.tags+xml"/>
  <Override PartName="/ppt/tags/tag1518.xml" ContentType="application/vnd.openxmlformats-officedocument.presentationml.tags+xml"/>
  <Override PartName="/ppt/tags/tag1519.xml" ContentType="application/vnd.openxmlformats-officedocument.presentationml.tags+xml"/>
  <Override PartName="/ppt/tags/tag1520.xml" ContentType="application/vnd.openxmlformats-officedocument.presentationml.tags+xml"/>
  <Override PartName="/ppt/tags/tag1521.xml" ContentType="application/vnd.openxmlformats-officedocument.presentationml.tags+xml"/>
  <Override PartName="/ppt/tags/tag1522.xml" ContentType="application/vnd.openxmlformats-officedocument.presentationml.tags+xml"/>
  <Override PartName="/ppt/tags/tag1523.xml" ContentType="application/vnd.openxmlformats-officedocument.presentationml.tags+xml"/>
  <Override PartName="/ppt/tags/tag1524.xml" ContentType="application/vnd.openxmlformats-officedocument.presentationml.tags+xml"/>
  <Override PartName="/ppt/tags/tag1525.xml" ContentType="application/vnd.openxmlformats-officedocument.presentationml.tags+xml"/>
  <Override PartName="/ppt/tags/tag1526.xml" ContentType="application/vnd.openxmlformats-officedocument.presentationml.tags+xml"/>
  <Override PartName="/ppt/tags/tag1527.xml" ContentType="application/vnd.openxmlformats-officedocument.presentationml.tags+xml"/>
  <Override PartName="/ppt/tags/tag1528.xml" ContentType="application/vnd.openxmlformats-officedocument.presentationml.tags+xml"/>
  <Override PartName="/ppt/tags/tag1529.xml" ContentType="application/vnd.openxmlformats-officedocument.presentationml.tags+xml"/>
  <Override PartName="/ppt/tags/tag1530.xml" ContentType="application/vnd.openxmlformats-officedocument.presentationml.tags+xml"/>
  <Override PartName="/ppt/tags/tag1531.xml" ContentType="application/vnd.openxmlformats-officedocument.presentationml.tags+xml"/>
  <Override PartName="/ppt/tags/tag1532.xml" ContentType="application/vnd.openxmlformats-officedocument.presentationml.tags+xml"/>
  <Override PartName="/ppt/tags/tag1533.xml" ContentType="application/vnd.openxmlformats-officedocument.presentationml.tags+xml"/>
  <Override PartName="/ppt/tags/tag1534.xml" ContentType="application/vnd.openxmlformats-officedocument.presentationml.tags+xml"/>
  <Override PartName="/ppt/tags/tag1535.xml" ContentType="application/vnd.openxmlformats-officedocument.presentationml.tags+xml"/>
  <Override PartName="/ppt/tags/tag1536.xml" ContentType="application/vnd.openxmlformats-officedocument.presentationml.tags+xml"/>
  <Override PartName="/ppt/tags/tag1537.xml" ContentType="application/vnd.openxmlformats-officedocument.presentationml.tags+xml"/>
  <Override PartName="/ppt/tags/tag1538.xml" ContentType="application/vnd.openxmlformats-officedocument.presentationml.tags+xml"/>
  <Override PartName="/ppt/tags/tag1539.xml" ContentType="application/vnd.openxmlformats-officedocument.presentationml.tags+xml"/>
  <Override PartName="/ppt/tags/tag1540.xml" ContentType="application/vnd.openxmlformats-officedocument.presentationml.tags+xml"/>
  <Override PartName="/ppt/tags/tag1541.xml" ContentType="application/vnd.openxmlformats-officedocument.presentationml.tags+xml"/>
  <Override PartName="/ppt/tags/tag1542.xml" ContentType="application/vnd.openxmlformats-officedocument.presentationml.tags+xml"/>
  <Override PartName="/ppt/notesSlides/notesSlide39.xml" ContentType="application/vnd.openxmlformats-officedocument.presentationml.notesSlide+xml"/>
  <Override PartName="/ppt/charts/chart100.xml" ContentType="application/vnd.openxmlformats-officedocument.drawingml.chart+xml"/>
  <Override PartName="/ppt/charts/chart101.xml" ContentType="application/vnd.openxmlformats-officedocument.drawingml.chart+xml"/>
  <Override PartName="/ppt/charts/chart102.xml" ContentType="application/vnd.openxmlformats-officedocument.drawingml.char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41"/>
  </p:notesMasterIdLst>
  <p:handoutMasterIdLst>
    <p:handoutMasterId r:id="rId42"/>
  </p:handoutMasterIdLst>
  <p:sldIdLst>
    <p:sldId id="260" r:id="rId2"/>
    <p:sldId id="294" r:id="rId3"/>
    <p:sldId id="263" r:id="rId4"/>
    <p:sldId id="293" r:id="rId5"/>
    <p:sldId id="304" r:id="rId6"/>
    <p:sldId id="306" r:id="rId7"/>
    <p:sldId id="295" r:id="rId8"/>
    <p:sldId id="264" r:id="rId9"/>
    <p:sldId id="296" r:id="rId10"/>
    <p:sldId id="259" r:id="rId11"/>
    <p:sldId id="266" r:id="rId12"/>
    <p:sldId id="265" r:id="rId13"/>
    <p:sldId id="269" r:id="rId14"/>
    <p:sldId id="271" r:id="rId15"/>
    <p:sldId id="272" r:id="rId16"/>
    <p:sldId id="273" r:id="rId17"/>
    <p:sldId id="274" r:id="rId18"/>
    <p:sldId id="275" r:id="rId19"/>
    <p:sldId id="276" r:id="rId20"/>
    <p:sldId id="277" r:id="rId21"/>
    <p:sldId id="278" r:id="rId22"/>
    <p:sldId id="279" r:id="rId23"/>
    <p:sldId id="297" r:id="rId24"/>
    <p:sldId id="302" r:id="rId25"/>
    <p:sldId id="270" r:id="rId26"/>
    <p:sldId id="281" r:id="rId27"/>
    <p:sldId id="282" r:id="rId28"/>
    <p:sldId id="284" r:id="rId29"/>
    <p:sldId id="285" r:id="rId30"/>
    <p:sldId id="286" r:id="rId31"/>
    <p:sldId id="290" r:id="rId32"/>
    <p:sldId id="292" r:id="rId33"/>
    <p:sldId id="291" r:id="rId34"/>
    <p:sldId id="288" r:id="rId35"/>
    <p:sldId id="298" r:id="rId36"/>
    <p:sldId id="299" r:id="rId37"/>
    <p:sldId id="300" r:id="rId38"/>
    <p:sldId id="301" r:id="rId39"/>
    <p:sldId id="305" r:id="rId40"/>
  </p:sldIdLst>
  <p:sldSz cx="12192000" cy="6858000"/>
  <p:notesSz cx="6858000" cy="9144000"/>
  <p:custDataLst>
    <p:tags r:id="rId4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DC3102"/>
    <a:srgbClr val="002060"/>
    <a:srgbClr val="FFC000"/>
    <a:srgbClr val="C5E0B4"/>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AEE887-37DB-4A94-AE82-7F56A52A83D5}" v="32530" dt="2026-06-03T22:10:08.4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24" autoAdjust="0"/>
    <p:restoredTop sz="94404" autoAdjust="0"/>
  </p:normalViewPr>
  <p:slideViewPr>
    <p:cSldViewPr snapToGrid="0">
      <p:cViewPr varScale="1">
        <p:scale>
          <a:sx n="111" d="100"/>
          <a:sy n="111" d="100"/>
        </p:scale>
        <p:origin x="414" y="1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gs" Target="tags/tag1.xml"/><Relationship Id="rId48"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elle Brehm" userId="ba94467f-fe77-40d1-a0f0-bcff12b26331" providerId="ADAL" clId="{CAA1B47A-3F91-430B-9BB5-3349B27A887D}"/>
    <pc:docChg chg="undo custSel addSld modSld">
      <pc:chgData name="Joelle Brehm" userId="ba94467f-fe77-40d1-a0f0-bcff12b26331" providerId="ADAL" clId="{CAA1B47A-3F91-430B-9BB5-3349B27A887D}" dt="2026-06-03T22:10:32.314" v="153911" actId="20577"/>
      <pc:docMkLst>
        <pc:docMk/>
      </pc:docMkLst>
      <pc:sldChg chg="addSp delSp modSp mod">
        <pc:chgData name="Joelle Brehm" userId="ba94467f-fe77-40d1-a0f0-bcff12b26331" providerId="ADAL" clId="{CAA1B47A-3F91-430B-9BB5-3349B27A887D}" dt="2026-06-02T20:55:36.178" v="114846"/>
        <pc:sldMkLst>
          <pc:docMk/>
          <pc:sldMk cId="3798164587" sldId="259"/>
        </pc:sldMkLst>
        <pc:spChg chg="mod ord">
          <ac:chgData name="Joelle Brehm" userId="ba94467f-fe77-40d1-a0f0-bcff12b26331" providerId="ADAL" clId="{CAA1B47A-3F91-430B-9BB5-3349B27A887D}" dt="2026-06-02T20:55:32.711" v="114835"/>
          <ac:spMkLst>
            <pc:docMk/>
            <pc:sldMk cId="3798164587" sldId="259"/>
            <ac:spMk id="2" creationId="{8EDF2A74-9587-4C1D-91CA-8D21248ED6E8}"/>
          </ac:spMkLst>
        </pc:spChg>
        <pc:spChg chg="add del mod">
          <ac:chgData name="Joelle Brehm" userId="ba94467f-fe77-40d1-a0f0-bcff12b26331" providerId="ADAL" clId="{CAA1B47A-3F91-430B-9BB5-3349B27A887D}" dt="2026-06-02T20:54:44.480" v="113539" actId="478"/>
          <ac:spMkLst>
            <pc:docMk/>
            <pc:sldMk cId="3798164587" sldId="259"/>
            <ac:spMk id="3" creationId="{607C5CA5-73CF-213F-E0CE-0C35A1D82DDF}"/>
          </ac:spMkLst>
        </pc:spChg>
        <pc:spChg chg="mod ord">
          <ac:chgData name="Joelle Brehm" userId="ba94467f-fe77-40d1-a0f0-bcff12b26331" providerId="ADAL" clId="{CAA1B47A-3F91-430B-9BB5-3349B27A887D}" dt="2026-06-02T20:55:32.626" v="114752"/>
          <ac:spMkLst>
            <pc:docMk/>
            <pc:sldMk cId="3798164587" sldId="259"/>
            <ac:spMk id="6" creationId="{B47CE71D-7819-4857-B121-737A3BD39B4D}"/>
          </ac:spMkLst>
        </pc:spChg>
        <pc:spChg chg="add del mod modVis">
          <ac:chgData name="Joelle Brehm" userId="ba94467f-fe77-40d1-a0f0-bcff12b26331" providerId="ADAL" clId="{CAA1B47A-3F91-430B-9BB5-3349B27A887D}" dt="2026-06-02T20:54:53.231" v="114141"/>
          <ac:spMkLst>
            <pc:docMk/>
            <pc:sldMk cId="3798164587" sldId="259"/>
            <ac:spMk id="8" creationId="{D64E7702-0EA6-B7FD-E3CA-66D369B2D82F}"/>
          </ac:spMkLst>
        </pc:spChg>
        <pc:spChg chg="mod">
          <ac:chgData name="Joelle Brehm" userId="ba94467f-fe77-40d1-a0f0-bcff12b26331" providerId="ADAL" clId="{CAA1B47A-3F91-430B-9BB5-3349B27A887D}" dt="2026-06-02T20:55:32.646" v="114763"/>
          <ac:spMkLst>
            <pc:docMk/>
            <pc:sldMk cId="3798164587" sldId="259"/>
            <ac:spMk id="11" creationId="{AF2E4BE3-825E-4943-AF85-F410BBE02D93}"/>
          </ac:spMkLst>
        </pc:spChg>
        <pc:spChg chg="mod">
          <ac:chgData name="Joelle Brehm" userId="ba94467f-fe77-40d1-a0f0-bcff12b26331" providerId="ADAL" clId="{CAA1B47A-3F91-430B-9BB5-3349B27A887D}" dt="2026-06-02T20:55:32.644" v="114759"/>
          <ac:spMkLst>
            <pc:docMk/>
            <pc:sldMk cId="3798164587" sldId="259"/>
            <ac:spMk id="12" creationId="{8F57F73A-899F-4994-9FFE-52D028C366A7}"/>
          </ac:spMkLst>
        </pc:spChg>
        <pc:spChg chg="mod">
          <ac:chgData name="Joelle Brehm" userId="ba94467f-fe77-40d1-a0f0-bcff12b26331" providerId="ADAL" clId="{CAA1B47A-3F91-430B-9BB5-3349B27A887D}" dt="2026-06-02T20:55:32.644" v="114760"/>
          <ac:spMkLst>
            <pc:docMk/>
            <pc:sldMk cId="3798164587" sldId="259"/>
            <ac:spMk id="13" creationId="{510CBB17-3761-4288-BCC5-43E8A3E9B8A6}"/>
          </ac:spMkLst>
        </pc:spChg>
        <pc:spChg chg="mod">
          <ac:chgData name="Joelle Brehm" userId="ba94467f-fe77-40d1-a0f0-bcff12b26331" providerId="ADAL" clId="{CAA1B47A-3F91-430B-9BB5-3349B27A887D}" dt="2026-06-02T20:55:32.642" v="114757"/>
          <ac:spMkLst>
            <pc:docMk/>
            <pc:sldMk cId="3798164587" sldId="259"/>
            <ac:spMk id="14" creationId="{125AC75A-3DBA-4ABE-AC86-1CE5256F61BE}"/>
          </ac:spMkLst>
        </pc:spChg>
        <pc:spChg chg="mod">
          <ac:chgData name="Joelle Brehm" userId="ba94467f-fe77-40d1-a0f0-bcff12b26331" providerId="ADAL" clId="{CAA1B47A-3F91-430B-9BB5-3349B27A887D}" dt="2026-06-02T20:55:32.644" v="114758"/>
          <ac:spMkLst>
            <pc:docMk/>
            <pc:sldMk cId="3798164587" sldId="259"/>
            <ac:spMk id="15" creationId="{2ADF3224-EFE6-477E-A4FE-BC72536000D5}"/>
          </ac:spMkLst>
        </pc:spChg>
        <pc:spChg chg="mod">
          <ac:chgData name="Joelle Brehm" userId="ba94467f-fe77-40d1-a0f0-bcff12b26331" providerId="ADAL" clId="{CAA1B47A-3F91-430B-9BB5-3349B27A887D}" dt="2026-06-02T20:55:32.646" v="114761"/>
          <ac:spMkLst>
            <pc:docMk/>
            <pc:sldMk cId="3798164587" sldId="259"/>
            <ac:spMk id="16" creationId="{86D1D7DB-75DF-4EB5-BF12-3B0F914F060A}"/>
          </ac:spMkLst>
        </pc:spChg>
        <pc:spChg chg="mod">
          <ac:chgData name="Joelle Brehm" userId="ba94467f-fe77-40d1-a0f0-bcff12b26331" providerId="ADAL" clId="{CAA1B47A-3F91-430B-9BB5-3349B27A887D}" dt="2026-06-02T20:55:32.646" v="114762"/>
          <ac:spMkLst>
            <pc:docMk/>
            <pc:sldMk cId="3798164587" sldId="259"/>
            <ac:spMk id="17" creationId="{88BD6F20-E5C6-442A-81AC-2DDF2B0EA25F}"/>
          </ac:spMkLst>
        </pc:spChg>
        <pc:spChg chg="mod">
          <ac:chgData name="Joelle Brehm" userId="ba94467f-fe77-40d1-a0f0-bcff12b26331" providerId="ADAL" clId="{CAA1B47A-3F91-430B-9BB5-3349B27A887D}" dt="2026-06-02T20:55:32.648" v="114764"/>
          <ac:spMkLst>
            <pc:docMk/>
            <pc:sldMk cId="3798164587" sldId="259"/>
            <ac:spMk id="18" creationId="{F82C3FA9-B102-49A3-9ABE-767C053A5608}"/>
          </ac:spMkLst>
        </pc:spChg>
        <pc:spChg chg="mod">
          <ac:chgData name="Joelle Brehm" userId="ba94467f-fe77-40d1-a0f0-bcff12b26331" providerId="ADAL" clId="{CAA1B47A-3F91-430B-9BB5-3349B27A887D}" dt="2026-06-02T20:55:32.648" v="114765"/>
          <ac:spMkLst>
            <pc:docMk/>
            <pc:sldMk cId="3798164587" sldId="259"/>
            <ac:spMk id="19" creationId="{1F21DD55-4A60-49A9-A66B-FDD64EEF9241}"/>
          </ac:spMkLst>
        </pc:spChg>
        <pc:spChg chg="mod">
          <ac:chgData name="Joelle Brehm" userId="ba94467f-fe77-40d1-a0f0-bcff12b26331" providerId="ADAL" clId="{CAA1B47A-3F91-430B-9BB5-3349B27A887D}" dt="2026-06-02T20:55:32.648" v="114766"/>
          <ac:spMkLst>
            <pc:docMk/>
            <pc:sldMk cId="3798164587" sldId="259"/>
            <ac:spMk id="20" creationId="{AEEE7103-5AE1-47C4-9BB2-5692F40A0C74}"/>
          </ac:spMkLst>
        </pc:spChg>
        <pc:spChg chg="mod">
          <ac:chgData name="Joelle Brehm" userId="ba94467f-fe77-40d1-a0f0-bcff12b26331" providerId="ADAL" clId="{CAA1B47A-3F91-430B-9BB5-3349B27A887D}" dt="2026-06-02T20:55:32.650" v="114767"/>
          <ac:spMkLst>
            <pc:docMk/>
            <pc:sldMk cId="3798164587" sldId="259"/>
            <ac:spMk id="21" creationId="{5B9D02C9-95E6-498A-95D4-E2FC18135BCE}"/>
          </ac:spMkLst>
        </pc:spChg>
        <pc:spChg chg="mod">
          <ac:chgData name="Joelle Brehm" userId="ba94467f-fe77-40d1-a0f0-bcff12b26331" providerId="ADAL" clId="{CAA1B47A-3F91-430B-9BB5-3349B27A887D}" dt="2026-06-02T20:55:32.650" v="114768"/>
          <ac:spMkLst>
            <pc:docMk/>
            <pc:sldMk cId="3798164587" sldId="259"/>
            <ac:spMk id="22" creationId="{F076BF07-A2E5-4626-88CC-FB14E1A0A722}"/>
          </ac:spMkLst>
        </pc:spChg>
        <pc:spChg chg="mod ord">
          <ac:chgData name="Joelle Brehm" userId="ba94467f-fe77-40d1-a0f0-bcff12b26331" providerId="ADAL" clId="{CAA1B47A-3F91-430B-9BB5-3349B27A887D}" dt="2026-06-02T20:55:32.652" v="114770"/>
          <ac:spMkLst>
            <pc:docMk/>
            <pc:sldMk cId="3798164587" sldId="259"/>
            <ac:spMk id="23" creationId="{4F66D543-1212-4042-AA81-691C8D2FF42C}"/>
          </ac:spMkLst>
        </pc:spChg>
        <pc:spChg chg="mod">
          <ac:chgData name="Joelle Brehm" userId="ba94467f-fe77-40d1-a0f0-bcff12b26331" providerId="ADAL" clId="{CAA1B47A-3F91-430B-9BB5-3349B27A887D}" dt="2026-06-02T20:55:32.652" v="114771"/>
          <ac:spMkLst>
            <pc:docMk/>
            <pc:sldMk cId="3798164587" sldId="259"/>
            <ac:spMk id="24" creationId="{F266CB46-9FEF-4BCD-8922-A745A5B58C13}"/>
          </ac:spMkLst>
        </pc:spChg>
        <pc:spChg chg="mod">
          <ac:chgData name="Joelle Brehm" userId="ba94467f-fe77-40d1-a0f0-bcff12b26331" providerId="ADAL" clId="{CAA1B47A-3F91-430B-9BB5-3349B27A887D}" dt="2026-06-02T20:55:32.654" v="114773"/>
          <ac:spMkLst>
            <pc:docMk/>
            <pc:sldMk cId="3798164587" sldId="259"/>
            <ac:spMk id="25" creationId="{58412C1A-18FA-4771-9810-3062F008A625}"/>
          </ac:spMkLst>
        </pc:spChg>
        <pc:spChg chg="mod">
          <ac:chgData name="Joelle Brehm" userId="ba94467f-fe77-40d1-a0f0-bcff12b26331" providerId="ADAL" clId="{CAA1B47A-3F91-430B-9BB5-3349B27A887D}" dt="2026-06-02T20:55:32.654" v="114772"/>
          <ac:spMkLst>
            <pc:docMk/>
            <pc:sldMk cId="3798164587" sldId="259"/>
            <ac:spMk id="26" creationId="{2C9484DF-536D-4C88-9E3B-A9F578479DAC}"/>
          </ac:spMkLst>
        </pc:spChg>
        <pc:spChg chg="mod">
          <ac:chgData name="Joelle Brehm" userId="ba94467f-fe77-40d1-a0f0-bcff12b26331" providerId="ADAL" clId="{CAA1B47A-3F91-430B-9BB5-3349B27A887D}" dt="2026-06-02T20:55:32.656" v="114775"/>
          <ac:spMkLst>
            <pc:docMk/>
            <pc:sldMk cId="3798164587" sldId="259"/>
            <ac:spMk id="27" creationId="{6B043A74-191B-4682-B7D2-B6CF3A3E1A62}"/>
          </ac:spMkLst>
        </pc:spChg>
        <pc:spChg chg="mod">
          <ac:chgData name="Joelle Brehm" userId="ba94467f-fe77-40d1-a0f0-bcff12b26331" providerId="ADAL" clId="{CAA1B47A-3F91-430B-9BB5-3349B27A887D}" dt="2026-06-02T20:55:32.657" v="114776"/>
          <ac:spMkLst>
            <pc:docMk/>
            <pc:sldMk cId="3798164587" sldId="259"/>
            <ac:spMk id="28" creationId="{D9C87F4B-14A5-4B23-A3FF-70EC9F35E941}"/>
          </ac:spMkLst>
        </pc:spChg>
        <pc:spChg chg="mod">
          <ac:chgData name="Joelle Brehm" userId="ba94467f-fe77-40d1-a0f0-bcff12b26331" providerId="ADAL" clId="{CAA1B47A-3F91-430B-9BB5-3349B27A887D}" dt="2026-06-02T20:55:32.656" v="114774"/>
          <ac:spMkLst>
            <pc:docMk/>
            <pc:sldMk cId="3798164587" sldId="259"/>
            <ac:spMk id="29" creationId="{BC3CB169-FB0F-4DFA-B618-5D28FED99FDA}"/>
          </ac:spMkLst>
        </pc:spChg>
        <pc:spChg chg="mod ord">
          <ac:chgData name="Joelle Brehm" userId="ba94467f-fe77-40d1-a0f0-bcff12b26331" providerId="ADAL" clId="{CAA1B47A-3F91-430B-9BB5-3349B27A887D}" dt="2026-06-02T20:55:32.659" v="114778"/>
          <ac:spMkLst>
            <pc:docMk/>
            <pc:sldMk cId="3798164587" sldId="259"/>
            <ac:spMk id="30" creationId="{121A2A89-FB4E-4B9A-840D-28523B0B457F}"/>
          </ac:spMkLst>
        </pc:spChg>
        <pc:spChg chg="add del mod modVis">
          <ac:chgData name="Joelle Brehm" userId="ba94467f-fe77-40d1-a0f0-bcff12b26331" providerId="ADAL" clId="{CAA1B47A-3F91-430B-9BB5-3349B27A887D}" dt="2026-06-02T20:55:21.962" v="114408"/>
          <ac:spMkLst>
            <pc:docMk/>
            <pc:sldMk cId="3798164587" sldId="259"/>
            <ac:spMk id="33" creationId="{45EE8150-9B22-0C5E-B9A6-2CB811679C75}"/>
          </ac:spMkLst>
        </pc:spChg>
        <pc:spChg chg="mod">
          <ac:chgData name="Joelle Brehm" userId="ba94467f-fe77-40d1-a0f0-bcff12b26331" providerId="ADAL" clId="{CAA1B47A-3F91-430B-9BB5-3349B27A887D}" dt="2026-06-02T20:55:32.673" v="114804"/>
          <ac:spMkLst>
            <pc:docMk/>
            <pc:sldMk cId="3798164587" sldId="259"/>
            <ac:spMk id="35" creationId="{B09EDA1C-D6C5-78ED-86A8-8685D3ADC039}"/>
          </ac:spMkLst>
        </pc:spChg>
        <pc:spChg chg="mod">
          <ac:chgData name="Joelle Brehm" userId="ba94467f-fe77-40d1-a0f0-bcff12b26331" providerId="ADAL" clId="{CAA1B47A-3F91-430B-9BB5-3349B27A887D}" dt="2026-06-02T20:55:32.673" v="114796"/>
          <ac:spMkLst>
            <pc:docMk/>
            <pc:sldMk cId="3798164587" sldId="259"/>
            <ac:spMk id="36" creationId="{0E255D36-5698-3193-3CED-B208F804CC22}"/>
          </ac:spMkLst>
        </pc:spChg>
        <pc:spChg chg="mod">
          <ac:chgData name="Joelle Brehm" userId="ba94467f-fe77-40d1-a0f0-bcff12b26331" providerId="ADAL" clId="{CAA1B47A-3F91-430B-9BB5-3349B27A887D}" dt="2026-06-02T20:55:32.673" v="114800"/>
          <ac:spMkLst>
            <pc:docMk/>
            <pc:sldMk cId="3798164587" sldId="259"/>
            <ac:spMk id="37" creationId="{372D3662-0B91-D6FF-F1BC-D0F7131DA05E}"/>
          </ac:spMkLst>
        </pc:spChg>
        <pc:spChg chg="mod">
          <ac:chgData name="Joelle Brehm" userId="ba94467f-fe77-40d1-a0f0-bcff12b26331" providerId="ADAL" clId="{CAA1B47A-3F91-430B-9BB5-3349B27A887D}" dt="2026-06-02T20:55:32.673" v="114799"/>
          <ac:spMkLst>
            <pc:docMk/>
            <pc:sldMk cId="3798164587" sldId="259"/>
            <ac:spMk id="38" creationId="{713D57CC-6283-A16B-BB8D-00ABFD9CD7A6}"/>
          </ac:spMkLst>
        </pc:spChg>
        <pc:spChg chg="mod">
          <ac:chgData name="Joelle Brehm" userId="ba94467f-fe77-40d1-a0f0-bcff12b26331" providerId="ADAL" clId="{CAA1B47A-3F91-430B-9BB5-3349B27A887D}" dt="2026-06-02T20:55:32.673" v="114808"/>
          <ac:spMkLst>
            <pc:docMk/>
            <pc:sldMk cId="3798164587" sldId="259"/>
            <ac:spMk id="39" creationId="{2D63E295-009E-FDCF-717D-66AB324A34D9}"/>
          </ac:spMkLst>
        </pc:spChg>
        <pc:spChg chg="mod">
          <ac:chgData name="Joelle Brehm" userId="ba94467f-fe77-40d1-a0f0-bcff12b26331" providerId="ADAL" clId="{CAA1B47A-3F91-430B-9BB5-3349B27A887D}" dt="2026-06-02T20:55:32.673" v="114798"/>
          <ac:spMkLst>
            <pc:docMk/>
            <pc:sldMk cId="3798164587" sldId="259"/>
            <ac:spMk id="40" creationId="{B650A071-D5D5-A116-FC43-7CD3869E0497}"/>
          </ac:spMkLst>
        </pc:spChg>
        <pc:spChg chg="mod">
          <ac:chgData name="Joelle Brehm" userId="ba94467f-fe77-40d1-a0f0-bcff12b26331" providerId="ADAL" clId="{CAA1B47A-3F91-430B-9BB5-3349B27A887D}" dt="2026-06-02T20:55:32.659" v="114790"/>
          <ac:spMkLst>
            <pc:docMk/>
            <pc:sldMk cId="3798164587" sldId="259"/>
            <ac:spMk id="41" creationId="{8C3D8662-6C0C-E635-9470-A2819AA3F563}"/>
          </ac:spMkLst>
        </pc:spChg>
        <pc:spChg chg="add mod">
          <ac:chgData name="Joelle Brehm" userId="ba94467f-fe77-40d1-a0f0-bcff12b26331" providerId="ADAL" clId="{CAA1B47A-3F91-430B-9BB5-3349B27A887D}" dt="2026-06-02T20:55:32.673" v="114811"/>
          <ac:spMkLst>
            <pc:docMk/>
            <pc:sldMk cId="3798164587" sldId="259"/>
            <ac:spMk id="42" creationId="{3C4D0ECF-F636-A8E6-AA90-CEDB60C8E8D2}"/>
          </ac:spMkLst>
        </pc:spChg>
        <pc:spChg chg="mod">
          <ac:chgData name="Joelle Brehm" userId="ba94467f-fe77-40d1-a0f0-bcff12b26331" providerId="ADAL" clId="{CAA1B47A-3F91-430B-9BB5-3349B27A887D}" dt="2026-06-02T20:55:32.673" v="114802"/>
          <ac:spMkLst>
            <pc:docMk/>
            <pc:sldMk cId="3798164587" sldId="259"/>
            <ac:spMk id="44" creationId="{A5F26407-C9D3-5264-2593-81A059AAA6EE}"/>
          </ac:spMkLst>
        </pc:spChg>
        <pc:spChg chg="mod">
          <ac:chgData name="Joelle Brehm" userId="ba94467f-fe77-40d1-a0f0-bcff12b26331" providerId="ADAL" clId="{CAA1B47A-3F91-430B-9BB5-3349B27A887D}" dt="2026-06-02T20:55:32.673" v="114801"/>
          <ac:spMkLst>
            <pc:docMk/>
            <pc:sldMk cId="3798164587" sldId="259"/>
            <ac:spMk id="45" creationId="{4D0B8788-E6FD-C7D3-58E1-A85061901F4D}"/>
          </ac:spMkLst>
        </pc:spChg>
        <pc:spChg chg="mod">
          <ac:chgData name="Joelle Brehm" userId="ba94467f-fe77-40d1-a0f0-bcff12b26331" providerId="ADAL" clId="{CAA1B47A-3F91-430B-9BB5-3349B27A887D}" dt="2026-06-02T20:55:32.673" v="114803"/>
          <ac:spMkLst>
            <pc:docMk/>
            <pc:sldMk cId="3798164587" sldId="259"/>
            <ac:spMk id="46" creationId="{8DD59E21-F508-2DF3-04EF-5F318BD4806A}"/>
          </ac:spMkLst>
        </pc:spChg>
        <pc:spChg chg="mod">
          <ac:chgData name="Joelle Brehm" userId="ba94467f-fe77-40d1-a0f0-bcff12b26331" providerId="ADAL" clId="{CAA1B47A-3F91-430B-9BB5-3349B27A887D}" dt="2026-06-02T20:55:32.659" v="114786"/>
          <ac:spMkLst>
            <pc:docMk/>
            <pc:sldMk cId="3798164587" sldId="259"/>
            <ac:spMk id="47" creationId="{0420A3C3-1A1B-41EB-AFAA-911B5CDBCB49}"/>
          </ac:spMkLst>
        </pc:spChg>
        <pc:spChg chg="add mod">
          <ac:chgData name="Joelle Brehm" userId="ba94467f-fe77-40d1-a0f0-bcff12b26331" providerId="ADAL" clId="{CAA1B47A-3F91-430B-9BB5-3349B27A887D}" dt="2026-06-02T20:55:32.673" v="114810"/>
          <ac:spMkLst>
            <pc:docMk/>
            <pc:sldMk cId="3798164587" sldId="259"/>
            <ac:spMk id="48" creationId="{EC8C6ADE-1154-E792-53F2-571C1B72C271}"/>
          </ac:spMkLst>
        </pc:spChg>
        <pc:spChg chg="mod">
          <ac:chgData name="Joelle Brehm" userId="ba94467f-fe77-40d1-a0f0-bcff12b26331" providerId="ADAL" clId="{CAA1B47A-3F91-430B-9BB5-3349B27A887D}" dt="2026-06-02T20:55:32.673" v="114807"/>
          <ac:spMkLst>
            <pc:docMk/>
            <pc:sldMk cId="3798164587" sldId="259"/>
            <ac:spMk id="49" creationId="{003D503D-FFD9-B1C0-5466-C11C2FA929AE}"/>
          </ac:spMkLst>
        </pc:spChg>
        <pc:spChg chg="add mod ord">
          <ac:chgData name="Joelle Brehm" userId="ba94467f-fe77-40d1-a0f0-bcff12b26331" providerId="ADAL" clId="{CAA1B47A-3F91-430B-9BB5-3349B27A887D}" dt="2026-06-02T20:55:36.178" v="114844"/>
          <ac:spMkLst>
            <pc:docMk/>
            <pc:sldMk cId="3798164587" sldId="259"/>
            <ac:spMk id="50" creationId="{F2B8F595-23F6-C273-5575-398FCC6CBC7B}"/>
          </ac:spMkLst>
        </pc:spChg>
        <pc:spChg chg="mod">
          <ac:chgData name="Joelle Brehm" userId="ba94467f-fe77-40d1-a0f0-bcff12b26331" providerId="ADAL" clId="{CAA1B47A-3F91-430B-9BB5-3349B27A887D}" dt="2026-06-02T20:55:32.673" v="114806"/>
          <ac:spMkLst>
            <pc:docMk/>
            <pc:sldMk cId="3798164587" sldId="259"/>
            <ac:spMk id="51" creationId="{AB81EEA8-94E2-A28D-F943-F359EDFEFAF5}"/>
          </ac:spMkLst>
        </pc:spChg>
        <pc:spChg chg="mod">
          <ac:chgData name="Joelle Brehm" userId="ba94467f-fe77-40d1-a0f0-bcff12b26331" providerId="ADAL" clId="{CAA1B47A-3F91-430B-9BB5-3349B27A887D}" dt="2026-06-02T20:55:32.689" v="114814"/>
          <ac:spMkLst>
            <pc:docMk/>
            <pc:sldMk cId="3798164587" sldId="259"/>
            <ac:spMk id="52" creationId="{D0D99433-C9B7-4F49-6266-DB0E1AFEDAA6}"/>
          </ac:spMkLst>
        </pc:spChg>
        <pc:spChg chg="mod">
          <ac:chgData name="Joelle Brehm" userId="ba94467f-fe77-40d1-a0f0-bcff12b26331" providerId="ADAL" clId="{CAA1B47A-3F91-430B-9BB5-3349B27A887D}" dt="2026-06-02T20:55:32.673" v="114805"/>
          <ac:spMkLst>
            <pc:docMk/>
            <pc:sldMk cId="3798164587" sldId="259"/>
            <ac:spMk id="53" creationId="{3537288B-8DAC-E2B7-5709-1845BB6EA51A}"/>
          </ac:spMkLst>
        </pc:spChg>
        <pc:spChg chg="add mod ord">
          <ac:chgData name="Joelle Brehm" userId="ba94467f-fe77-40d1-a0f0-bcff12b26331" providerId="ADAL" clId="{CAA1B47A-3F91-430B-9BB5-3349B27A887D}" dt="2026-06-02T20:55:32.673" v="114809"/>
          <ac:spMkLst>
            <pc:docMk/>
            <pc:sldMk cId="3798164587" sldId="259"/>
            <ac:spMk id="54" creationId="{0EDB7566-BBAA-F0BC-22FD-1E4B34188132}"/>
          </ac:spMkLst>
        </pc:spChg>
        <pc:spChg chg="add del mod modVis">
          <ac:chgData name="Joelle Brehm" userId="ba94467f-fe77-40d1-a0f0-bcff12b26331" providerId="ADAL" clId="{CAA1B47A-3F91-430B-9BB5-3349B27A887D}" dt="2026-06-02T20:55:29.183" v="114660"/>
          <ac:spMkLst>
            <pc:docMk/>
            <pc:sldMk cId="3798164587" sldId="259"/>
            <ac:spMk id="55" creationId="{9D946742-B41A-7BB4-36DB-8623D85D0D6F}"/>
          </ac:spMkLst>
        </pc:spChg>
        <pc:spChg chg="mod">
          <ac:chgData name="Joelle Brehm" userId="ba94467f-fe77-40d1-a0f0-bcff12b26331" providerId="ADAL" clId="{CAA1B47A-3F91-430B-9BB5-3349B27A887D}" dt="2026-06-02T20:55:32.673" v="114794"/>
          <ac:spMkLst>
            <pc:docMk/>
            <pc:sldMk cId="3798164587" sldId="259"/>
            <ac:spMk id="60" creationId="{A5EFF23D-8EEF-5E7C-A16F-DEB68FF9780B}"/>
          </ac:spMkLst>
        </pc:spChg>
        <pc:spChg chg="mod">
          <ac:chgData name="Joelle Brehm" userId="ba94467f-fe77-40d1-a0f0-bcff12b26331" providerId="ADAL" clId="{CAA1B47A-3F91-430B-9BB5-3349B27A887D}" dt="2026-06-02T20:55:32.659" v="114789"/>
          <ac:spMkLst>
            <pc:docMk/>
            <pc:sldMk cId="3798164587" sldId="259"/>
            <ac:spMk id="61" creationId="{8A2F2B85-E777-410E-A4B2-06361A0E5B8F}"/>
          </ac:spMkLst>
        </pc:spChg>
        <pc:spChg chg="mod">
          <ac:chgData name="Joelle Brehm" userId="ba94467f-fe77-40d1-a0f0-bcff12b26331" providerId="ADAL" clId="{CAA1B47A-3F91-430B-9BB5-3349B27A887D}" dt="2026-06-02T20:55:32.659" v="114782"/>
          <ac:spMkLst>
            <pc:docMk/>
            <pc:sldMk cId="3798164587" sldId="259"/>
            <ac:spMk id="62" creationId="{E621A99F-79E6-44D1-808B-D950A3930E70}"/>
          </ac:spMkLst>
        </pc:spChg>
        <pc:spChg chg="del mod">
          <ac:chgData name="Joelle Brehm" userId="ba94467f-fe77-40d1-a0f0-bcff12b26331" providerId="ADAL" clId="{CAA1B47A-3F91-430B-9BB5-3349B27A887D}" dt="2026-06-02T20:55:32.323" v="114687"/>
          <ac:spMkLst>
            <pc:docMk/>
            <pc:sldMk cId="3798164587" sldId="259"/>
            <ac:spMk id="63" creationId="{D61A06D8-0F1F-3ED1-15CD-91928CA5F2D4}"/>
          </ac:spMkLst>
        </pc:spChg>
        <pc:spChg chg="mod">
          <ac:chgData name="Joelle Brehm" userId="ba94467f-fe77-40d1-a0f0-bcff12b26331" providerId="ADAL" clId="{CAA1B47A-3F91-430B-9BB5-3349B27A887D}" dt="2026-06-02T20:55:32.659" v="114784"/>
          <ac:spMkLst>
            <pc:docMk/>
            <pc:sldMk cId="3798164587" sldId="259"/>
            <ac:spMk id="64" creationId="{28987B1A-D33C-4BEB-B42D-5DE09D6199E9}"/>
          </ac:spMkLst>
        </pc:spChg>
        <pc:spChg chg="mod">
          <ac:chgData name="Joelle Brehm" userId="ba94467f-fe77-40d1-a0f0-bcff12b26331" providerId="ADAL" clId="{CAA1B47A-3F91-430B-9BB5-3349B27A887D}" dt="2026-06-02T20:55:32.673" v="114792"/>
          <ac:spMkLst>
            <pc:docMk/>
            <pc:sldMk cId="3798164587" sldId="259"/>
            <ac:spMk id="73" creationId="{15590081-17E5-52D9-79B2-AE32DD2291F1}"/>
          </ac:spMkLst>
        </pc:spChg>
        <pc:spChg chg="mod">
          <ac:chgData name="Joelle Brehm" userId="ba94467f-fe77-40d1-a0f0-bcff12b26331" providerId="ADAL" clId="{CAA1B47A-3F91-430B-9BB5-3349B27A887D}" dt="2026-06-02T20:55:32.659" v="114781"/>
          <ac:spMkLst>
            <pc:docMk/>
            <pc:sldMk cId="3798164587" sldId="259"/>
            <ac:spMk id="74" creationId="{7CAA3B95-4C78-4122-BECA-B5FB0F3F3764}"/>
          </ac:spMkLst>
        </pc:spChg>
        <pc:spChg chg="mod">
          <ac:chgData name="Joelle Brehm" userId="ba94467f-fe77-40d1-a0f0-bcff12b26331" providerId="ADAL" clId="{CAA1B47A-3F91-430B-9BB5-3349B27A887D}" dt="2026-06-02T20:55:32.659" v="114783"/>
          <ac:spMkLst>
            <pc:docMk/>
            <pc:sldMk cId="3798164587" sldId="259"/>
            <ac:spMk id="75" creationId="{7CAA3B95-4C78-4122-BECA-B5FB0F3F3764}"/>
          </ac:spMkLst>
        </pc:spChg>
        <pc:spChg chg="mod">
          <ac:chgData name="Joelle Brehm" userId="ba94467f-fe77-40d1-a0f0-bcff12b26331" providerId="ADAL" clId="{CAA1B47A-3F91-430B-9BB5-3349B27A887D}" dt="2026-06-02T20:55:32.659" v="114785"/>
          <ac:spMkLst>
            <pc:docMk/>
            <pc:sldMk cId="3798164587" sldId="259"/>
            <ac:spMk id="77" creationId="{7CAA3B95-4C78-4122-BECA-B5FB0F3F3764}"/>
          </ac:spMkLst>
        </pc:spChg>
        <pc:spChg chg="mod ord">
          <ac:chgData name="Joelle Brehm" userId="ba94467f-fe77-40d1-a0f0-bcff12b26331" providerId="ADAL" clId="{CAA1B47A-3F91-430B-9BB5-3349B27A887D}" dt="2026-06-02T20:55:32.689" v="114816"/>
          <ac:spMkLst>
            <pc:docMk/>
            <pc:sldMk cId="3798164587" sldId="259"/>
            <ac:spMk id="78" creationId="{4C71B650-5C52-48B0-85D7-82C22FA4B22B}"/>
          </ac:spMkLst>
        </pc:spChg>
        <pc:spChg chg="mod ord">
          <ac:chgData name="Joelle Brehm" userId="ba94467f-fe77-40d1-a0f0-bcff12b26331" providerId="ADAL" clId="{CAA1B47A-3F91-430B-9BB5-3349B27A887D}" dt="2026-06-02T20:55:32.689" v="114818"/>
          <ac:spMkLst>
            <pc:docMk/>
            <pc:sldMk cId="3798164587" sldId="259"/>
            <ac:spMk id="79" creationId="{F1476AC4-694B-4D83-BFD8-8DCAA4BB1923}"/>
          </ac:spMkLst>
        </pc:spChg>
        <pc:spChg chg="mod">
          <ac:chgData name="Joelle Brehm" userId="ba94467f-fe77-40d1-a0f0-bcff12b26331" providerId="ADAL" clId="{CAA1B47A-3F91-430B-9BB5-3349B27A887D}" dt="2026-06-02T20:55:32.659" v="114787"/>
          <ac:spMkLst>
            <pc:docMk/>
            <pc:sldMk cId="3798164587" sldId="259"/>
            <ac:spMk id="82" creationId="{7CAA3B95-4C78-4122-BECA-B5FB0F3F3764}"/>
          </ac:spMkLst>
        </pc:spChg>
        <pc:spChg chg="del mod">
          <ac:chgData name="Joelle Brehm" userId="ba94467f-fe77-40d1-a0f0-bcff12b26331" providerId="ADAL" clId="{CAA1B47A-3F91-430B-9BB5-3349B27A887D}" dt="2026-06-02T20:55:32.325" v="114688"/>
          <ac:spMkLst>
            <pc:docMk/>
            <pc:sldMk cId="3798164587" sldId="259"/>
            <ac:spMk id="90" creationId="{7CAA3B95-4C78-4122-BECA-B5FB0F3F3764}"/>
          </ac:spMkLst>
        </pc:spChg>
        <pc:spChg chg="mod">
          <ac:chgData name="Joelle Brehm" userId="ba94467f-fe77-40d1-a0f0-bcff12b26331" providerId="ADAL" clId="{CAA1B47A-3F91-430B-9BB5-3349B27A887D}" dt="2026-06-02T20:55:32.659" v="114788"/>
          <ac:spMkLst>
            <pc:docMk/>
            <pc:sldMk cId="3798164587" sldId="259"/>
            <ac:spMk id="91" creationId="{7CAA3B95-4C78-4122-BECA-B5FB0F3F3764}"/>
          </ac:spMkLst>
        </pc:spChg>
        <pc:spChg chg="mod">
          <ac:chgData name="Joelle Brehm" userId="ba94467f-fe77-40d1-a0f0-bcff12b26331" providerId="ADAL" clId="{CAA1B47A-3F91-430B-9BB5-3349B27A887D}" dt="2026-06-02T20:55:32.659" v="114791"/>
          <ac:spMkLst>
            <pc:docMk/>
            <pc:sldMk cId="3798164587" sldId="259"/>
            <ac:spMk id="92" creationId="{7CAA3B95-4C78-4122-BECA-B5FB0F3F3764}"/>
          </ac:spMkLst>
        </pc:spChg>
        <pc:spChg chg="mod">
          <ac:chgData name="Joelle Brehm" userId="ba94467f-fe77-40d1-a0f0-bcff12b26331" providerId="ADAL" clId="{CAA1B47A-3F91-430B-9BB5-3349B27A887D}" dt="2026-06-02T20:55:32.673" v="114793"/>
          <ac:spMkLst>
            <pc:docMk/>
            <pc:sldMk cId="3798164587" sldId="259"/>
            <ac:spMk id="93" creationId="{7CAA3B95-4C78-4122-BECA-B5FB0F3F3764}"/>
          </ac:spMkLst>
        </pc:spChg>
        <pc:spChg chg="mod">
          <ac:chgData name="Joelle Brehm" userId="ba94467f-fe77-40d1-a0f0-bcff12b26331" providerId="ADAL" clId="{CAA1B47A-3F91-430B-9BB5-3349B27A887D}" dt="2026-06-02T20:55:32.673" v="114795"/>
          <ac:spMkLst>
            <pc:docMk/>
            <pc:sldMk cId="3798164587" sldId="259"/>
            <ac:spMk id="94" creationId="{7CAA3B95-4C78-4122-BECA-B5FB0F3F3764}"/>
          </ac:spMkLst>
        </pc:spChg>
        <pc:spChg chg="mod">
          <ac:chgData name="Joelle Brehm" userId="ba94467f-fe77-40d1-a0f0-bcff12b26331" providerId="ADAL" clId="{CAA1B47A-3F91-430B-9BB5-3349B27A887D}" dt="2026-06-02T20:55:32.673" v="114797"/>
          <ac:spMkLst>
            <pc:docMk/>
            <pc:sldMk cId="3798164587" sldId="259"/>
            <ac:spMk id="95" creationId="{7CAA3B95-4C78-4122-BECA-B5FB0F3F3764}"/>
          </ac:spMkLst>
        </pc:spChg>
        <pc:spChg chg="mod ord">
          <ac:chgData name="Joelle Brehm" userId="ba94467f-fe77-40d1-a0f0-bcff12b26331" providerId="ADAL" clId="{CAA1B47A-3F91-430B-9BB5-3349B27A887D}" dt="2026-06-02T20:55:32.689" v="114820"/>
          <ac:spMkLst>
            <pc:docMk/>
            <pc:sldMk cId="3798164587" sldId="259"/>
            <ac:spMk id="100" creationId="{8B5667AB-609C-4AEA-83B3-24E395C8F420}"/>
          </ac:spMkLst>
        </pc:spChg>
        <pc:spChg chg="mod ord">
          <ac:chgData name="Joelle Brehm" userId="ba94467f-fe77-40d1-a0f0-bcff12b26331" providerId="ADAL" clId="{CAA1B47A-3F91-430B-9BB5-3349B27A887D}" dt="2026-06-02T20:55:32.689" v="114822"/>
          <ac:spMkLst>
            <pc:docMk/>
            <pc:sldMk cId="3798164587" sldId="259"/>
            <ac:spMk id="108" creationId="{A8A86972-DB82-4414-B38B-651BFA59AAA2}"/>
          </ac:spMkLst>
        </pc:spChg>
        <pc:spChg chg="mod ord">
          <ac:chgData name="Joelle Brehm" userId="ba94467f-fe77-40d1-a0f0-bcff12b26331" providerId="ADAL" clId="{CAA1B47A-3F91-430B-9BB5-3349B27A887D}" dt="2026-06-02T20:55:32.701" v="114824"/>
          <ac:spMkLst>
            <pc:docMk/>
            <pc:sldMk cId="3798164587" sldId="259"/>
            <ac:spMk id="109" creationId="{E37BCFFE-2E8D-4926-BEE8-0720DF26B068}"/>
          </ac:spMkLst>
        </pc:spChg>
        <pc:spChg chg="mod ord">
          <ac:chgData name="Joelle Brehm" userId="ba94467f-fe77-40d1-a0f0-bcff12b26331" providerId="ADAL" clId="{CAA1B47A-3F91-430B-9BB5-3349B27A887D}" dt="2026-06-02T20:55:32.701" v="114826"/>
          <ac:spMkLst>
            <pc:docMk/>
            <pc:sldMk cId="3798164587" sldId="259"/>
            <ac:spMk id="110" creationId="{76D5A471-E342-4112-9B61-678EA0C3F282}"/>
          </ac:spMkLst>
        </pc:spChg>
        <pc:spChg chg="mod">
          <ac:chgData name="Joelle Brehm" userId="ba94467f-fe77-40d1-a0f0-bcff12b26331" providerId="ADAL" clId="{CAA1B47A-3F91-430B-9BB5-3349B27A887D}" dt="2026-06-02T20:55:32.707" v="114829"/>
          <ac:spMkLst>
            <pc:docMk/>
            <pc:sldMk cId="3798164587" sldId="259"/>
            <ac:spMk id="133" creationId="{7CAA3B95-4C78-4122-BECA-B5FB0F3F3764}"/>
          </ac:spMkLst>
        </pc:spChg>
        <pc:spChg chg="mod">
          <ac:chgData name="Joelle Brehm" userId="ba94467f-fe77-40d1-a0f0-bcff12b26331" providerId="ADAL" clId="{CAA1B47A-3F91-430B-9BB5-3349B27A887D}" dt="2026-06-02T20:55:32.707" v="114830"/>
          <ac:spMkLst>
            <pc:docMk/>
            <pc:sldMk cId="3798164587" sldId="259"/>
            <ac:spMk id="135" creationId="{7CAA3B95-4C78-4122-BECA-B5FB0F3F3764}"/>
          </ac:spMkLst>
        </pc:spChg>
        <pc:spChg chg="mod">
          <ac:chgData name="Joelle Brehm" userId="ba94467f-fe77-40d1-a0f0-bcff12b26331" providerId="ADAL" clId="{CAA1B47A-3F91-430B-9BB5-3349B27A887D}" dt="2026-06-02T20:55:32.709" v="114831"/>
          <ac:spMkLst>
            <pc:docMk/>
            <pc:sldMk cId="3798164587" sldId="259"/>
            <ac:spMk id="136" creationId="{7CAA3B95-4C78-4122-BECA-B5FB0F3F3764}"/>
          </ac:spMkLst>
        </pc:spChg>
        <pc:spChg chg="mod">
          <ac:chgData name="Joelle Brehm" userId="ba94467f-fe77-40d1-a0f0-bcff12b26331" providerId="ADAL" clId="{CAA1B47A-3F91-430B-9BB5-3349B27A887D}" dt="2026-06-02T20:55:32.709" v="114832"/>
          <ac:spMkLst>
            <pc:docMk/>
            <pc:sldMk cId="3798164587" sldId="259"/>
            <ac:spMk id="157" creationId="{04F9902D-9DA4-4582-A398-B08CDE8E08EE}"/>
          </ac:spMkLst>
        </pc:spChg>
        <pc:spChg chg="mod">
          <ac:chgData name="Joelle Brehm" userId="ba94467f-fe77-40d1-a0f0-bcff12b26331" providerId="ADAL" clId="{CAA1B47A-3F91-430B-9BB5-3349B27A887D}" dt="2026-06-02T20:55:32.709" v="114833"/>
          <ac:spMkLst>
            <pc:docMk/>
            <pc:sldMk cId="3798164587" sldId="259"/>
            <ac:spMk id="158" creationId="{B1AC5405-1559-48F8-921F-C742186F4456}"/>
          </ac:spMkLst>
        </pc:spChg>
        <pc:graphicFrameChg chg="mod">
          <ac:chgData name="Joelle Brehm" userId="ba94467f-fe77-40d1-a0f0-bcff12b26331" providerId="ADAL" clId="{CAA1B47A-3F91-430B-9BB5-3349B27A887D}" dt="2026-06-02T20:55:36.178" v="114846"/>
          <ac:graphicFrameMkLst>
            <pc:docMk/>
            <pc:sldMk cId="3798164587" sldId="259"/>
            <ac:graphicFrameMk id="4" creationId="{86B547BD-D5B0-4162-8AC1-23C66C4D5501}"/>
          </ac:graphicFrameMkLst>
        </pc:graphicFrameChg>
        <pc:graphicFrameChg chg="add mod ord">
          <ac:chgData name="Joelle Brehm" userId="ba94467f-fe77-40d1-a0f0-bcff12b26331" providerId="ADAL" clId="{CAA1B47A-3F91-430B-9BB5-3349B27A887D}" dt="2026-06-02T20:55:32.642" v="114756"/>
          <ac:graphicFrameMkLst>
            <pc:docMk/>
            <pc:sldMk cId="3798164587" sldId="259"/>
            <ac:graphicFrameMk id="9" creationId="{2E886DCF-DEC5-0A0C-50FF-BD300F3C453B}"/>
          </ac:graphicFrameMkLst>
        </pc:graphicFrameChg>
        <pc:graphicFrameChg chg="add mod ord">
          <ac:chgData name="Joelle Brehm" userId="ba94467f-fe77-40d1-a0f0-bcff12b26331" providerId="ADAL" clId="{CAA1B47A-3F91-430B-9BB5-3349B27A887D}" dt="2026-06-02T20:55:32.707" v="114828"/>
          <ac:graphicFrameMkLst>
            <pc:docMk/>
            <pc:sldMk cId="3798164587" sldId="259"/>
            <ac:graphicFrameMk id="34" creationId="{CB41D064-A2C2-1D5A-B051-A11EFEE39D37}"/>
          </ac:graphicFrameMkLst>
        </pc:graphicFrameChg>
        <pc:graphicFrameChg chg="add del mod ord">
          <ac:chgData name="Joelle Brehm" userId="ba94467f-fe77-40d1-a0f0-bcff12b26331" providerId="ADAL" clId="{CAA1B47A-3F91-430B-9BB5-3349B27A887D}" dt="2026-06-02T20:55:21.884" v="114313"/>
          <ac:graphicFrameMkLst>
            <pc:docMk/>
            <pc:sldMk cId="3798164587" sldId="259"/>
            <ac:graphicFrameMk id="43" creationId="{0AA4EA69-3548-FF16-7419-21BBED96FA58}"/>
          </ac:graphicFrameMkLst>
        </pc:graphicFrameChg>
        <pc:graphicFrameChg chg="add del mod ord">
          <ac:chgData name="Joelle Brehm" userId="ba94467f-fe77-40d1-a0f0-bcff12b26331" providerId="ADAL" clId="{CAA1B47A-3F91-430B-9BB5-3349B27A887D}" dt="2026-06-02T20:55:32.580" v="114741"/>
          <ac:graphicFrameMkLst>
            <pc:docMk/>
            <pc:sldMk cId="3798164587" sldId="259"/>
            <ac:graphicFrameMk id="56" creationId="{1769F184-B95C-420F-3F2E-9E85DADF5EC2}"/>
          </ac:graphicFrameMkLst>
        </pc:graphicFrameChg>
        <pc:graphicFrameChg chg="add del mod ord">
          <ac:chgData name="Joelle Brehm" userId="ba94467f-fe77-40d1-a0f0-bcff12b26331" providerId="ADAL" clId="{CAA1B47A-3F91-430B-9BB5-3349B27A887D}" dt="2026-06-02T20:55:29.103" v="114562"/>
          <ac:graphicFrameMkLst>
            <pc:docMk/>
            <pc:sldMk cId="3798164587" sldId="259"/>
            <ac:graphicFrameMk id="57" creationId="{29B78D8C-0E53-8136-FB12-CDD6B3B2D954}"/>
          </ac:graphicFrameMkLst>
        </pc:graphicFrameChg>
        <pc:graphicFrameChg chg="add del mod ord">
          <ac:chgData name="Joelle Brehm" userId="ba94467f-fe77-40d1-a0f0-bcff12b26331" providerId="ADAL" clId="{CAA1B47A-3F91-430B-9BB5-3349B27A887D}" dt="2026-06-02T20:54:53.184" v="114046"/>
          <ac:graphicFrameMkLst>
            <pc:docMk/>
            <pc:sldMk cId="3798164587" sldId="259"/>
            <ac:graphicFrameMk id="58" creationId="{D1CA516D-6048-D5C0-F2D2-222A5010A15B}"/>
          </ac:graphicFrameMkLst>
        </pc:graphicFrameChg>
        <pc:graphicFrameChg chg="add mod ord">
          <ac:chgData name="Joelle Brehm" userId="ba94467f-fe77-40d1-a0f0-bcff12b26331" providerId="ADAL" clId="{CAA1B47A-3F91-430B-9BB5-3349B27A887D}" dt="2026-06-02T20:55:32.659" v="114780"/>
          <ac:graphicFrameMkLst>
            <pc:docMk/>
            <pc:sldMk cId="3798164587" sldId="259"/>
            <ac:graphicFrameMk id="59" creationId="{A1151A22-EEB0-A7CD-E402-AA3724BDFF60}"/>
          </ac:graphicFrameMkLst>
        </pc:graphicFrameChg>
        <pc:picChg chg="mod ord">
          <ac:chgData name="Joelle Brehm" userId="ba94467f-fe77-40d1-a0f0-bcff12b26331" providerId="ADAL" clId="{CAA1B47A-3F91-430B-9BB5-3349B27A887D}" dt="2026-06-02T20:55:32.626" v="114750"/>
          <ac:picMkLst>
            <pc:docMk/>
            <pc:sldMk cId="3798164587" sldId="259"/>
            <ac:picMk id="5" creationId="{8F4A2CF4-0CF3-47E4-B23B-AC49D50CFFA1}"/>
          </ac:picMkLst>
        </pc:picChg>
        <pc:picChg chg="add del mod ord">
          <ac:chgData name="Joelle Brehm" userId="ba94467f-fe77-40d1-a0f0-bcff12b26331" providerId="ADAL" clId="{CAA1B47A-3F91-430B-9BB5-3349B27A887D}" dt="2026-06-02T20:55:11.054" v="114241" actId="478"/>
          <ac:picMkLst>
            <pc:docMk/>
            <pc:sldMk cId="3798164587" sldId="259"/>
            <ac:picMk id="10" creationId="{3589B684-EF91-0C2B-2451-DAE01D6A7702}"/>
          </ac:picMkLst>
        </pc:picChg>
        <pc:picChg chg="add mod ord">
          <ac:chgData name="Joelle Brehm" userId="ba94467f-fe77-40d1-a0f0-bcff12b26331" providerId="ADAL" clId="{CAA1B47A-3F91-430B-9BB5-3349B27A887D}" dt="2026-06-02T20:55:32.626" v="114748"/>
          <ac:picMkLst>
            <pc:docMk/>
            <pc:sldMk cId="3798164587" sldId="259"/>
            <ac:picMk id="32" creationId="{630D7A58-592A-608F-2EDC-7C01D8FDB967}"/>
          </ac:picMkLst>
        </pc:picChg>
        <pc:cxnChg chg="mod ord">
          <ac:chgData name="Joelle Brehm" userId="ba94467f-fe77-40d1-a0f0-bcff12b26331" providerId="ADAL" clId="{CAA1B47A-3F91-430B-9BB5-3349B27A887D}" dt="2026-06-02T20:55:32.626" v="114754"/>
          <ac:cxnSpMkLst>
            <pc:docMk/>
            <pc:sldMk cId="3798164587" sldId="259"/>
            <ac:cxnSpMk id="7" creationId="{81C3ADD2-FBA2-4990-9325-1C3084F656B8}"/>
          </ac:cxnSpMkLst>
        </pc:cxnChg>
      </pc:sldChg>
      <pc:sldChg chg="modSp mod">
        <pc:chgData name="Joelle Brehm" userId="ba94467f-fe77-40d1-a0f0-bcff12b26331" providerId="ADAL" clId="{CAA1B47A-3F91-430B-9BB5-3349B27A887D}" dt="2026-06-02T16:12:49.322" v="106437" actId="20577"/>
        <pc:sldMkLst>
          <pc:docMk/>
          <pc:sldMk cId="4090961396" sldId="260"/>
        </pc:sldMkLst>
        <pc:spChg chg="mod">
          <ac:chgData name="Joelle Brehm" userId="ba94467f-fe77-40d1-a0f0-bcff12b26331" providerId="ADAL" clId="{CAA1B47A-3F91-430B-9BB5-3349B27A887D}" dt="2026-06-02T16:12:49.322" v="106437" actId="20577"/>
          <ac:spMkLst>
            <pc:docMk/>
            <pc:sldMk cId="4090961396" sldId="260"/>
            <ac:spMk id="5" creationId="{EA75C8C5-57CB-4002-A218-4C19083F04EC}"/>
          </ac:spMkLst>
        </pc:spChg>
      </pc:sldChg>
      <pc:sldChg chg="addSp delSp modSp mod">
        <pc:chgData name="Joelle Brehm" userId="ba94467f-fe77-40d1-a0f0-bcff12b26331" providerId="ADAL" clId="{CAA1B47A-3F91-430B-9BB5-3349B27A887D}" dt="2026-06-02T16:25:49.401" v="106849"/>
        <pc:sldMkLst>
          <pc:docMk/>
          <pc:sldMk cId="3980989934" sldId="263"/>
        </pc:sldMkLst>
        <pc:spChg chg="mod ord">
          <ac:chgData name="Joelle Brehm" userId="ba94467f-fe77-40d1-a0f0-bcff12b26331" providerId="ADAL" clId="{CAA1B47A-3F91-430B-9BB5-3349B27A887D}" dt="2026-06-02T16:25:49.396" v="106843"/>
          <ac:spMkLst>
            <pc:docMk/>
            <pc:sldMk cId="3980989934" sldId="263"/>
            <ac:spMk id="2" creationId="{75C72E1E-661F-4997-A353-2798333F5BE3}"/>
          </ac:spMkLst>
        </pc:spChg>
        <pc:spChg chg="mod ord">
          <ac:chgData name="Joelle Brehm" userId="ba94467f-fe77-40d1-a0f0-bcff12b26331" providerId="ADAL" clId="{CAA1B47A-3F91-430B-9BB5-3349B27A887D}" dt="2026-06-02T16:25:49.401" v="106845"/>
          <ac:spMkLst>
            <pc:docMk/>
            <pc:sldMk cId="3980989934" sldId="263"/>
            <ac:spMk id="3" creationId="{751041CD-934F-4012-901C-58B155AED1DD}"/>
          </ac:spMkLst>
        </pc:spChg>
        <pc:spChg chg="mod ord">
          <ac:chgData name="Joelle Brehm" userId="ba94467f-fe77-40d1-a0f0-bcff12b26331" providerId="ADAL" clId="{CAA1B47A-3F91-430B-9BB5-3349B27A887D}" dt="2026-06-02T16:25:49.385" v="106820"/>
          <ac:spMkLst>
            <pc:docMk/>
            <pc:sldMk cId="3980989934" sldId="263"/>
            <ac:spMk id="5" creationId="{7B827F87-784E-46DA-B4AC-26C5F16C015D}"/>
          </ac:spMkLst>
        </pc:spChg>
        <pc:spChg chg="add del mod">
          <ac:chgData name="Joelle Brehm" userId="ba94467f-fe77-40d1-a0f0-bcff12b26331" providerId="ADAL" clId="{CAA1B47A-3F91-430B-9BB5-3349B27A887D}" dt="2026-06-02T16:22:32.376" v="106477" actId="478"/>
          <ac:spMkLst>
            <pc:docMk/>
            <pc:sldMk cId="3980989934" sldId="263"/>
            <ac:spMk id="6" creationId="{4AE2EE70-EED8-C3D6-7402-C1F246D98262}"/>
          </ac:spMkLst>
        </pc:spChg>
        <pc:spChg chg="mod">
          <ac:chgData name="Joelle Brehm" userId="ba94467f-fe77-40d1-a0f0-bcff12b26331" providerId="ADAL" clId="{CAA1B47A-3F91-430B-9BB5-3349B27A887D}" dt="2026-06-02T16:25:49.393" v="106829"/>
          <ac:spMkLst>
            <pc:docMk/>
            <pc:sldMk cId="3980989934" sldId="263"/>
            <ac:spMk id="8" creationId="{91C36372-DE31-4EA3-A34A-B3486B1AA500}"/>
          </ac:spMkLst>
        </pc:spChg>
        <pc:spChg chg="mod">
          <ac:chgData name="Joelle Brehm" userId="ba94467f-fe77-40d1-a0f0-bcff12b26331" providerId="ADAL" clId="{CAA1B47A-3F91-430B-9BB5-3349B27A887D}" dt="2026-06-02T16:25:49.391" v="106825"/>
          <ac:spMkLst>
            <pc:docMk/>
            <pc:sldMk cId="3980989934" sldId="263"/>
            <ac:spMk id="9" creationId="{E3626333-7B89-471A-A9C4-6F324CB5B4B1}"/>
          </ac:spMkLst>
        </pc:spChg>
        <pc:spChg chg="mod">
          <ac:chgData name="Joelle Brehm" userId="ba94467f-fe77-40d1-a0f0-bcff12b26331" providerId="ADAL" clId="{CAA1B47A-3F91-430B-9BB5-3349B27A887D}" dt="2026-06-02T16:25:49.385" v="106823"/>
          <ac:spMkLst>
            <pc:docMk/>
            <pc:sldMk cId="3980989934" sldId="263"/>
            <ac:spMk id="10" creationId="{536C341E-36F9-4264-B2D7-4F682FB8508D}"/>
          </ac:spMkLst>
        </pc:spChg>
        <pc:spChg chg="mod">
          <ac:chgData name="Joelle Brehm" userId="ba94467f-fe77-40d1-a0f0-bcff12b26331" providerId="ADAL" clId="{CAA1B47A-3F91-430B-9BB5-3349B27A887D}" dt="2026-06-02T16:25:49.391" v="106824"/>
          <ac:spMkLst>
            <pc:docMk/>
            <pc:sldMk cId="3980989934" sldId="263"/>
            <ac:spMk id="11" creationId="{8BCA5092-341C-4B30-A4BC-FE6ECD7FB7CE}"/>
          </ac:spMkLst>
        </pc:spChg>
        <pc:spChg chg="mod">
          <ac:chgData name="Joelle Brehm" userId="ba94467f-fe77-40d1-a0f0-bcff12b26331" providerId="ADAL" clId="{CAA1B47A-3F91-430B-9BB5-3349B27A887D}" dt="2026-06-02T16:25:49.391" v="106826"/>
          <ac:spMkLst>
            <pc:docMk/>
            <pc:sldMk cId="3980989934" sldId="263"/>
            <ac:spMk id="12" creationId="{1C13A223-89D1-473F-AD55-639525653BB3}"/>
          </ac:spMkLst>
        </pc:spChg>
        <pc:spChg chg="mod">
          <ac:chgData name="Joelle Brehm" userId="ba94467f-fe77-40d1-a0f0-bcff12b26331" providerId="ADAL" clId="{CAA1B47A-3F91-430B-9BB5-3349B27A887D}" dt="2026-06-02T16:25:49.393" v="106832"/>
          <ac:spMkLst>
            <pc:docMk/>
            <pc:sldMk cId="3980989934" sldId="263"/>
            <ac:spMk id="13" creationId="{99969F97-EA3B-4F01-9E1C-9A45CF4B2546}"/>
          </ac:spMkLst>
        </pc:spChg>
        <pc:spChg chg="mod">
          <ac:chgData name="Joelle Brehm" userId="ba94467f-fe77-40d1-a0f0-bcff12b26331" providerId="ADAL" clId="{CAA1B47A-3F91-430B-9BB5-3349B27A887D}" dt="2026-06-02T16:25:49.391" v="106827"/>
          <ac:spMkLst>
            <pc:docMk/>
            <pc:sldMk cId="3980989934" sldId="263"/>
            <ac:spMk id="14" creationId="{FF38C3DA-DE57-482B-BB0F-35E06A017D69}"/>
          </ac:spMkLst>
        </pc:spChg>
        <pc:spChg chg="mod">
          <ac:chgData name="Joelle Brehm" userId="ba94467f-fe77-40d1-a0f0-bcff12b26331" providerId="ADAL" clId="{CAA1B47A-3F91-430B-9BB5-3349B27A887D}" dt="2026-06-02T16:25:49.393" v="106830"/>
          <ac:spMkLst>
            <pc:docMk/>
            <pc:sldMk cId="3980989934" sldId="263"/>
            <ac:spMk id="15" creationId="{465CFDDD-969A-4CA1-A801-863CDBA35FFC}"/>
          </ac:spMkLst>
        </pc:spChg>
        <pc:spChg chg="mod">
          <ac:chgData name="Joelle Brehm" userId="ba94467f-fe77-40d1-a0f0-bcff12b26331" providerId="ADAL" clId="{CAA1B47A-3F91-430B-9BB5-3349B27A887D}" dt="2026-06-02T16:25:49.391" v="106828"/>
          <ac:spMkLst>
            <pc:docMk/>
            <pc:sldMk cId="3980989934" sldId="263"/>
            <ac:spMk id="16" creationId="{E284D4CD-EDF4-493D-A0EC-1942070AAF30}"/>
          </ac:spMkLst>
        </pc:spChg>
        <pc:spChg chg="mod">
          <ac:chgData name="Joelle Brehm" userId="ba94467f-fe77-40d1-a0f0-bcff12b26331" providerId="ADAL" clId="{CAA1B47A-3F91-430B-9BB5-3349B27A887D}" dt="2026-06-02T16:25:49.393" v="106831"/>
          <ac:spMkLst>
            <pc:docMk/>
            <pc:sldMk cId="3980989934" sldId="263"/>
            <ac:spMk id="17" creationId="{238E2651-26AD-42B7-94DE-FBB956D36E21}"/>
          </ac:spMkLst>
        </pc:spChg>
        <pc:spChg chg="mod">
          <ac:chgData name="Joelle Brehm" userId="ba94467f-fe77-40d1-a0f0-bcff12b26331" providerId="ADAL" clId="{CAA1B47A-3F91-430B-9BB5-3349B27A887D}" dt="2026-06-02T16:25:49.393" v="106833"/>
          <ac:spMkLst>
            <pc:docMk/>
            <pc:sldMk cId="3980989934" sldId="263"/>
            <ac:spMk id="18" creationId="{115AEADC-1253-4633-974F-DCA7C2AB53EC}"/>
          </ac:spMkLst>
        </pc:spChg>
        <pc:spChg chg="mod">
          <ac:chgData name="Joelle Brehm" userId="ba94467f-fe77-40d1-a0f0-bcff12b26331" providerId="ADAL" clId="{CAA1B47A-3F91-430B-9BB5-3349B27A887D}" dt="2026-06-02T16:25:49.393" v="106834"/>
          <ac:spMkLst>
            <pc:docMk/>
            <pc:sldMk cId="3980989934" sldId="263"/>
            <ac:spMk id="19" creationId="{14F80A12-8328-4C76-B1AA-3A6F5F05569E}"/>
          </ac:spMkLst>
        </pc:spChg>
        <pc:spChg chg="mod ord">
          <ac:chgData name="Joelle Brehm" userId="ba94467f-fe77-40d1-a0f0-bcff12b26331" providerId="ADAL" clId="{CAA1B47A-3F91-430B-9BB5-3349B27A887D}" dt="2026-06-02T16:25:49.395" v="106836"/>
          <ac:spMkLst>
            <pc:docMk/>
            <pc:sldMk cId="3980989934" sldId="263"/>
            <ac:spMk id="20" creationId="{652C4211-5F55-4C7B-9C2D-6A96F2218602}"/>
          </ac:spMkLst>
        </pc:spChg>
        <pc:spChg chg="mod ord">
          <ac:chgData name="Joelle Brehm" userId="ba94467f-fe77-40d1-a0f0-bcff12b26331" providerId="ADAL" clId="{CAA1B47A-3F91-430B-9BB5-3349B27A887D}" dt="2026-06-02T16:25:49.396" v="106838"/>
          <ac:spMkLst>
            <pc:docMk/>
            <pc:sldMk cId="3980989934" sldId="263"/>
            <ac:spMk id="21" creationId="{B5AE4010-508F-4A3F-85C7-752A1F15F54F}"/>
          </ac:spMkLst>
        </pc:spChg>
        <pc:spChg chg="add del mod modVis">
          <ac:chgData name="Joelle Brehm" userId="ba94467f-fe77-40d1-a0f0-bcff12b26331" providerId="ADAL" clId="{CAA1B47A-3F91-430B-9BB5-3349B27A887D}" dt="2026-06-02T16:22:46.671" v="106727"/>
          <ac:spMkLst>
            <pc:docMk/>
            <pc:sldMk cId="3980989934" sldId="263"/>
            <ac:spMk id="24" creationId="{D18B85C7-DA34-3C9E-D25E-B73964DF52B3}"/>
          </ac:spMkLst>
        </pc:spChg>
        <pc:spChg chg="add del mod modVis">
          <ac:chgData name="Joelle Brehm" userId="ba94467f-fe77-40d1-a0f0-bcff12b26331" providerId="ADAL" clId="{CAA1B47A-3F91-430B-9BB5-3349B27A887D}" dt="2026-06-02T16:25:49.401" v="106847"/>
          <ac:spMkLst>
            <pc:docMk/>
            <pc:sldMk cId="3980989934" sldId="263"/>
            <ac:spMk id="29" creationId="{0F940842-57AB-25D3-F62B-FBF24E65FA2E}"/>
          </ac:spMkLst>
        </pc:spChg>
        <pc:grpChg chg="mod ord">
          <ac:chgData name="Joelle Brehm" userId="ba94467f-fe77-40d1-a0f0-bcff12b26331" providerId="ADAL" clId="{CAA1B47A-3F91-430B-9BB5-3349B27A887D}" dt="2026-06-02T16:25:49.396" v="106840"/>
          <ac:grpSpMkLst>
            <pc:docMk/>
            <pc:sldMk cId="3980989934" sldId="263"/>
            <ac:grpSpMk id="25" creationId="{6D72F75C-7433-6E9E-A664-4051F5D51D3C}"/>
          </ac:grpSpMkLst>
        </pc:grpChg>
        <pc:graphicFrameChg chg="mod">
          <ac:chgData name="Joelle Brehm" userId="ba94467f-fe77-40d1-a0f0-bcff12b26331" providerId="ADAL" clId="{CAA1B47A-3F91-430B-9BB5-3349B27A887D}" dt="2026-06-02T16:25:49.401" v="106849"/>
          <ac:graphicFrameMkLst>
            <pc:docMk/>
            <pc:sldMk cId="3980989934" sldId="263"/>
            <ac:graphicFrameMk id="4" creationId="{13A0D37E-AFD5-48BA-904D-A699E76C02E6}"/>
          </ac:graphicFrameMkLst>
        </pc:graphicFrameChg>
        <pc:graphicFrameChg chg="add del mod ord">
          <ac:chgData name="Joelle Brehm" userId="ba94467f-fe77-40d1-a0f0-bcff12b26331" providerId="ADAL" clId="{CAA1B47A-3F91-430B-9BB5-3349B27A887D}" dt="2026-06-02T16:25:49.364" v="106809"/>
          <ac:graphicFrameMkLst>
            <pc:docMk/>
            <pc:sldMk cId="3980989934" sldId="263"/>
            <ac:graphicFrameMk id="28" creationId="{BDB93A4A-678C-6032-9E61-A5F31555FBA2}"/>
          </ac:graphicFrameMkLst>
        </pc:graphicFrameChg>
        <pc:graphicFrameChg chg="add mod ord">
          <ac:chgData name="Joelle Brehm" userId="ba94467f-fe77-40d1-a0f0-bcff12b26331" providerId="ADAL" clId="{CAA1B47A-3F91-430B-9BB5-3349B27A887D}" dt="2026-06-02T16:25:49.385" v="106822"/>
          <ac:graphicFrameMkLst>
            <pc:docMk/>
            <pc:sldMk cId="3980989934" sldId="263"/>
            <ac:graphicFrameMk id="30" creationId="{00F76A52-D454-5663-DBF9-19D0432C4CD0}"/>
          </ac:graphicFrameMkLst>
        </pc:graphicFrameChg>
        <pc:picChg chg="add del mod ord">
          <ac:chgData name="Joelle Brehm" userId="ba94467f-fe77-40d1-a0f0-bcff12b26331" providerId="ADAL" clId="{CAA1B47A-3F91-430B-9BB5-3349B27A887D}" dt="2026-06-02T16:22:48.266" v="106730" actId="478"/>
          <ac:picMkLst>
            <pc:docMk/>
            <pc:sldMk cId="3980989934" sldId="263"/>
            <ac:picMk id="22" creationId="{DFC3CBCF-63AB-F5AE-3485-2F61AA993C6F}"/>
          </ac:picMkLst>
        </pc:picChg>
        <pc:picChg chg="add mod ord">
          <ac:chgData name="Joelle Brehm" userId="ba94467f-fe77-40d1-a0f0-bcff12b26331" providerId="ADAL" clId="{CAA1B47A-3F91-430B-9BB5-3349B27A887D}" dt="2026-06-02T16:25:49.385" v="106818"/>
          <ac:picMkLst>
            <pc:docMk/>
            <pc:sldMk cId="3980989934" sldId="263"/>
            <ac:picMk id="23" creationId="{E4B26F93-A1DF-24B5-8E0E-7758113C7D08}"/>
          </ac:picMkLst>
        </pc:picChg>
        <pc:picChg chg="add mod ord">
          <ac:chgData name="Joelle Brehm" userId="ba94467f-fe77-40d1-a0f0-bcff12b26331" providerId="ADAL" clId="{CAA1B47A-3F91-430B-9BB5-3349B27A887D}" dt="2026-06-02T16:25:49.385" v="106816"/>
          <ac:picMkLst>
            <pc:docMk/>
            <pc:sldMk cId="3980989934" sldId="263"/>
            <ac:picMk id="27" creationId="{633DAE38-50C0-57FA-D821-C935CA9ED344}"/>
          </ac:picMkLst>
        </pc:picChg>
        <pc:picChg chg="add del mod ord">
          <ac:chgData name="Joelle Brehm" userId="ba94467f-fe77-40d1-a0f0-bcff12b26331" providerId="ADAL" clId="{CAA1B47A-3F91-430B-9BB5-3349B27A887D}" dt="2026-06-02T16:23:15.300" v="106768" actId="478"/>
          <ac:picMkLst>
            <pc:docMk/>
            <pc:sldMk cId="3980989934" sldId="263"/>
            <ac:picMk id="34" creationId="{38E2E3D2-57CA-CDB7-9159-260F3C5D4244}"/>
          </ac:picMkLst>
        </pc:picChg>
        <pc:picChg chg="mod">
          <ac:chgData name="Joelle Brehm" userId="ba94467f-fe77-40d1-a0f0-bcff12b26331" providerId="ADAL" clId="{CAA1B47A-3F91-430B-9BB5-3349B27A887D}" dt="2026-06-02T16:25:49.396" v="106841"/>
          <ac:picMkLst>
            <pc:docMk/>
            <pc:sldMk cId="3980989934" sldId="263"/>
            <ac:picMk id="3076" creationId="{58DED1F4-1793-425F-B302-8061B71ECAE6}"/>
          </ac:picMkLst>
        </pc:picChg>
      </pc:sldChg>
      <pc:sldChg chg="addSp delSp modSp mod">
        <pc:chgData name="Joelle Brehm" userId="ba94467f-fe77-40d1-a0f0-bcff12b26331" providerId="ADAL" clId="{CAA1B47A-3F91-430B-9BB5-3349B27A887D}" dt="2026-06-03T19:36:33.801" v="153864" actId="14100"/>
        <pc:sldMkLst>
          <pc:docMk/>
          <pc:sldMk cId="1450446987" sldId="264"/>
        </pc:sldMkLst>
        <pc:spChg chg="mod">
          <ac:chgData name="Joelle Brehm" userId="ba94467f-fe77-40d1-a0f0-bcff12b26331" providerId="ADAL" clId="{CAA1B47A-3F91-430B-9BB5-3349B27A887D}" dt="2026-06-03T19:36:04.944" v="153771"/>
          <ac:spMkLst>
            <pc:docMk/>
            <pc:sldMk cId="1450446987" sldId="264"/>
            <ac:spMk id="2" creationId="{2FC30F3B-815D-07EA-3B58-FA60D9BC5E4A}"/>
          </ac:spMkLst>
        </pc:spChg>
        <pc:spChg chg="mod ord">
          <ac:chgData name="Joelle Brehm" userId="ba94467f-fe77-40d1-a0f0-bcff12b26331" providerId="ADAL" clId="{CAA1B47A-3F91-430B-9BB5-3349B27A887D}" dt="2026-06-03T19:36:04.923" v="153710"/>
          <ac:spMkLst>
            <pc:docMk/>
            <pc:sldMk cId="1450446987" sldId="264"/>
            <ac:spMk id="5" creationId="{7B827F87-784E-46DA-B4AC-26C5F16C015D}"/>
          </ac:spMkLst>
        </pc:spChg>
        <pc:spChg chg="add del mod ord">
          <ac:chgData name="Joelle Brehm" userId="ba94467f-fe77-40d1-a0f0-bcff12b26331" providerId="ADAL" clId="{CAA1B47A-3F91-430B-9BB5-3349B27A887D}" dt="2026-06-03T18:24:23.312" v="151645" actId="478"/>
          <ac:spMkLst>
            <pc:docMk/>
            <pc:sldMk cId="1450446987" sldId="264"/>
            <ac:spMk id="6" creationId="{301EE40B-E92D-675F-23BD-776D67C0768F}"/>
          </ac:spMkLst>
        </pc:spChg>
        <pc:spChg chg="add mod">
          <ac:chgData name="Joelle Brehm" userId="ba94467f-fe77-40d1-a0f0-bcff12b26331" providerId="ADAL" clId="{CAA1B47A-3F91-430B-9BB5-3349B27A887D}" dt="2026-06-03T19:36:04.944" v="153779"/>
          <ac:spMkLst>
            <pc:docMk/>
            <pc:sldMk cId="1450446987" sldId="264"/>
            <ac:spMk id="8" creationId="{68D99256-7264-809F-FF58-EBE06B84128F}"/>
          </ac:spMkLst>
        </pc:spChg>
        <pc:spChg chg="mod">
          <ac:chgData name="Joelle Brehm" userId="ba94467f-fe77-40d1-a0f0-bcff12b26331" providerId="ADAL" clId="{CAA1B47A-3F91-430B-9BB5-3349B27A887D}" dt="2026-06-03T19:36:04.944" v="153783"/>
          <ac:spMkLst>
            <pc:docMk/>
            <pc:sldMk cId="1450446987" sldId="264"/>
            <ac:spMk id="9" creationId="{CC2CEA94-356B-F61D-EA43-898EDD75FDEC}"/>
          </ac:spMkLst>
        </pc:spChg>
        <pc:spChg chg="mod">
          <ac:chgData name="Joelle Brehm" userId="ba94467f-fe77-40d1-a0f0-bcff12b26331" providerId="ADAL" clId="{CAA1B47A-3F91-430B-9BB5-3349B27A887D}" dt="2026-06-03T19:36:04.944" v="153776"/>
          <ac:spMkLst>
            <pc:docMk/>
            <pc:sldMk cId="1450446987" sldId="264"/>
            <ac:spMk id="10" creationId="{B3F1BFC7-97DD-360E-E356-E5B6E8BFAAEC}"/>
          </ac:spMkLst>
        </pc:spChg>
        <pc:spChg chg="add del mod ord">
          <ac:chgData name="Joelle Brehm" userId="ba94467f-fe77-40d1-a0f0-bcff12b26331" providerId="ADAL" clId="{CAA1B47A-3F91-430B-9BB5-3349B27A887D}" dt="2026-06-03T17:34:05.593" v="148914" actId="478"/>
          <ac:spMkLst>
            <pc:docMk/>
            <pc:sldMk cId="1450446987" sldId="264"/>
            <ac:spMk id="11" creationId="{2C7EBEED-EA93-8A1D-3728-E07FD1F21986}"/>
          </ac:spMkLst>
        </pc:spChg>
        <pc:spChg chg="mod">
          <ac:chgData name="Joelle Brehm" userId="ba94467f-fe77-40d1-a0f0-bcff12b26331" providerId="ADAL" clId="{CAA1B47A-3F91-430B-9BB5-3349B27A887D}" dt="2026-06-03T19:36:04.944" v="153774"/>
          <ac:spMkLst>
            <pc:docMk/>
            <pc:sldMk cId="1450446987" sldId="264"/>
            <ac:spMk id="12" creationId="{2A3907FA-FFFD-4868-D8D9-AD20E2ECAEEE}"/>
          </ac:spMkLst>
        </pc:spChg>
        <pc:spChg chg="mod">
          <ac:chgData name="Joelle Brehm" userId="ba94467f-fe77-40d1-a0f0-bcff12b26331" providerId="ADAL" clId="{CAA1B47A-3F91-430B-9BB5-3349B27A887D}" dt="2026-06-03T19:36:04.960" v="153788"/>
          <ac:spMkLst>
            <pc:docMk/>
            <pc:sldMk cId="1450446987" sldId="264"/>
            <ac:spMk id="13" creationId="{392B7F96-F898-E6BB-310E-A11B9DB6297A}"/>
          </ac:spMkLst>
        </pc:spChg>
        <pc:spChg chg="add mod">
          <ac:chgData name="Joelle Brehm" userId="ba94467f-fe77-40d1-a0f0-bcff12b26331" providerId="ADAL" clId="{CAA1B47A-3F91-430B-9BB5-3349B27A887D}" dt="2026-06-03T19:36:04.960" v="153791"/>
          <ac:spMkLst>
            <pc:docMk/>
            <pc:sldMk cId="1450446987" sldId="264"/>
            <ac:spMk id="14" creationId="{9A670A7D-74F2-74BD-BAB4-DC7A8B5E9955}"/>
          </ac:spMkLst>
        </pc:spChg>
        <pc:spChg chg="add mod">
          <ac:chgData name="Joelle Brehm" userId="ba94467f-fe77-40d1-a0f0-bcff12b26331" providerId="ADAL" clId="{CAA1B47A-3F91-430B-9BB5-3349B27A887D}" dt="2026-06-03T19:36:04.944" v="153780"/>
          <ac:spMkLst>
            <pc:docMk/>
            <pc:sldMk cId="1450446987" sldId="264"/>
            <ac:spMk id="15" creationId="{D14AAD64-FBEB-2478-59F3-688EE4C5C202}"/>
          </ac:spMkLst>
        </pc:spChg>
        <pc:spChg chg="add del mod modVis">
          <ac:chgData name="Joelle Brehm" userId="ba94467f-fe77-40d1-a0f0-bcff12b26331" providerId="ADAL" clId="{CAA1B47A-3F91-430B-9BB5-3349B27A887D}" dt="2026-06-03T18:14:05.984" v="149714"/>
          <ac:spMkLst>
            <pc:docMk/>
            <pc:sldMk cId="1450446987" sldId="264"/>
            <ac:spMk id="16" creationId="{3489719A-713F-D795-4F44-C7EF78580CCF}"/>
          </ac:spMkLst>
        </pc:spChg>
        <pc:spChg chg="add del mod modVis">
          <ac:chgData name="Joelle Brehm" userId="ba94467f-fe77-40d1-a0f0-bcff12b26331" providerId="ADAL" clId="{CAA1B47A-3F91-430B-9BB5-3349B27A887D}" dt="2026-06-02T20:53:27.298" v="111940"/>
          <ac:spMkLst>
            <pc:docMk/>
            <pc:sldMk cId="1450446987" sldId="264"/>
            <ac:spMk id="16" creationId="{58456E18-4D71-024B-9485-557B943BBB15}"/>
          </ac:spMkLst>
        </pc:spChg>
        <pc:spChg chg="add mod">
          <ac:chgData name="Joelle Brehm" userId="ba94467f-fe77-40d1-a0f0-bcff12b26331" providerId="ADAL" clId="{CAA1B47A-3F91-430B-9BB5-3349B27A887D}" dt="2026-06-03T19:36:04.960" v="153805"/>
          <ac:spMkLst>
            <pc:docMk/>
            <pc:sldMk cId="1450446987" sldId="264"/>
            <ac:spMk id="17" creationId="{5AAB24CE-D3AC-688D-8EE0-7DBEF08AB3C2}"/>
          </ac:spMkLst>
        </pc:spChg>
        <pc:spChg chg="add del mod modVis">
          <ac:chgData name="Joelle Brehm" userId="ba94467f-fe77-40d1-a0f0-bcff12b26331" providerId="ADAL" clId="{CAA1B47A-3F91-430B-9BB5-3349B27A887D}" dt="2026-06-03T18:14:08.548" v="149920"/>
          <ac:spMkLst>
            <pc:docMk/>
            <pc:sldMk cId="1450446987" sldId="264"/>
            <ac:spMk id="18" creationId="{11DE5153-B848-D4C5-4838-FD8F569B15A8}"/>
          </ac:spMkLst>
        </pc:spChg>
        <pc:spChg chg="del mod">
          <ac:chgData name="Joelle Brehm" userId="ba94467f-fe77-40d1-a0f0-bcff12b26331" providerId="ADAL" clId="{CAA1B47A-3F91-430B-9BB5-3349B27A887D}" dt="2026-06-02T20:53:40.368" v="112145"/>
          <ac:spMkLst>
            <pc:docMk/>
            <pc:sldMk cId="1450446987" sldId="264"/>
            <ac:spMk id="18" creationId="{AB0195B6-203D-E58E-DA70-0D8A8FF65261}"/>
          </ac:spMkLst>
        </pc:spChg>
        <pc:spChg chg="mod">
          <ac:chgData name="Joelle Brehm" userId="ba94467f-fe77-40d1-a0f0-bcff12b26331" providerId="ADAL" clId="{CAA1B47A-3F91-430B-9BB5-3349B27A887D}" dt="2026-06-03T19:36:04.944" v="153769"/>
          <ac:spMkLst>
            <pc:docMk/>
            <pc:sldMk cId="1450446987" sldId="264"/>
            <ac:spMk id="19" creationId="{A0293C18-3382-58EE-B25D-82D4FA20D481}"/>
          </ac:spMkLst>
        </pc:spChg>
        <pc:spChg chg="mod">
          <ac:chgData name="Joelle Brehm" userId="ba94467f-fe77-40d1-a0f0-bcff12b26331" providerId="ADAL" clId="{CAA1B47A-3F91-430B-9BB5-3349B27A887D}" dt="2026-06-03T19:36:04.944" v="153786"/>
          <ac:spMkLst>
            <pc:docMk/>
            <pc:sldMk cId="1450446987" sldId="264"/>
            <ac:spMk id="20" creationId="{A24CFCC0-7819-918F-68CC-DA4FF0B2A6F5}"/>
          </ac:spMkLst>
        </pc:spChg>
        <pc:spChg chg="mod">
          <ac:chgData name="Joelle Brehm" userId="ba94467f-fe77-40d1-a0f0-bcff12b26331" providerId="ADAL" clId="{CAA1B47A-3F91-430B-9BB5-3349B27A887D}" dt="2026-06-03T19:36:04.944" v="153777"/>
          <ac:spMkLst>
            <pc:docMk/>
            <pc:sldMk cId="1450446987" sldId="264"/>
            <ac:spMk id="21" creationId="{8D44C09F-E9F1-A672-D072-909B5E84C75E}"/>
          </ac:spMkLst>
        </pc:spChg>
        <pc:spChg chg="mod">
          <ac:chgData name="Joelle Brehm" userId="ba94467f-fe77-40d1-a0f0-bcff12b26331" providerId="ADAL" clId="{CAA1B47A-3F91-430B-9BB5-3349B27A887D}" dt="2026-06-03T19:36:04.960" v="153806"/>
          <ac:spMkLst>
            <pc:docMk/>
            <pc:sldMk cId="1450446987" sldId="264"/>
            <ac:spMk id="22" creationId="{60C1764A-69A2-F04A-957F-0289083BC6B4}"/>
          </ac:spMkLst>
        </pc:spChg>
        <pc:spChg chg="add mod">
          <ac:chgData name="Joelle Brehm" userId="ba94467f-fe77-40d1-a0f0-bcff12b26331" providerId="ADAL" clId="{CAA1B47A-3F91-430B-9BB5-3349B27A887D}" dt="2026-06-03T19:36:04.960" v="153792"/>
          <ac:spMkLst>
            <pc:docMk/>
            <pc:sldMk cId="1450446987" sldId="264"/>
            <ac:spMk id="23" creationId="{574F9020-9C64-6A67-61A8-39613076D1D7}"/>
          </ac:spMkLst>
        </pc:spChg>
        <pc:spChg chg="add mod">
          <ac:chgData name="Joelle Brehm" userId="ba94467f-fe77-40d1-a0f0-bcff12b26331" providerId="ADAL" clId="{CAA1B47A-3F91-430B-9BB5-3349B27A887D}" dt="2026-06-03T19:36:04.929" v="153727"/>
          <ac:spMkLst>
            <pc:docMk/>
            <pc:sldMk cId="1450446987" sldId="264"/>
            <ac:spMk id="24" creationId="{9619EFC1-0342-EF39-CFC8-F1C2C0A1F99B}"/>
          </ac:spMkLst>
        </pc:spChg>
        <pc:spChg chg="mod">
          <ac:chgData name="Joelle Brehm" userId="ba94467f-fe77-40d1-a0f0-bcff12b26331" providerId="ADAL" clId="{CAA1B47A-3F91-430B-9BB5-3349B27A887D}" dt="2026-06-03T19:36:04.944" v="153781"/>
          <ac:spMkLst>
            <pc:docMk/>
            <pc:sldMk cId="1450446987" sldId="264"/>
            <ac:spMk id="25" creationId="{C154AE0D-919B-302D-5E8D-6190F01F732A}"/>
          </ac:spMkLst>
        </pc:spChg>
        <pc:spChg chg="mod">
          <ac:chgData name="Joelle Brehm" userId="ba94467f-fe77-40d1-a0f0-bcff12b26331" providerId="ADAL" clId="{CAA1B47A-3F91-430B-9BB5-3349B27A887D}" dt="2026-06-03T19:36:04.944" v="153773"/>
          <ac:spMkLst>
            <pc:docMk/>
            <pc:sldMk cId="1450446987" sldId="264"/>
            <ac:spMk id="26" creationId="{9AFDE46C-53DF-BFC5-CA34-D3D9C66A0671}"/>
          </ac:spMkLst>
        </pc:spChg>
        <pc:spChg chg="mod">
          <ac:chgData name="Joelle Brehm" userId="ba94467f-fe77-40d1-a0f0-bcff12b26331" providerId="ADAL" clId="{CAA1B47A-3F91-430B-9BB5-3349B27A887D}" dt="2026-06-03T19:36:04.944" v="153772"/>
          <ac:spMkLst>
            <pc:docMk/>
            <pc:sldMk cId="1450446987" sldId="264"/>
            <ac:spMk id="27" creationId="{9560C112-7073-86ED-7483-DAD4D91C8A45}"/>
          </ac:spMkLst>
        </pc:spChg>
        <pc:spChg chg="mod">
          <ac:chgData name="Joelle Brehm" userId="ba94467f-fe77-40d1-a0f0-bcff12b26331" providerId="ADAL" clId="{CAA1B47A-3F91-430B-9BB5-3349B27A887D}" dt="2026-06-03T19:36:04.960" v="153789"/>
          <ac:spMkLst>
            <pc:docMk/>
            <pc:sldMk cId="1450446987" sldId="264"/>
            <ac:spMk id="28" creationId="{47B009CC-63C9-30B2-FABF-F76B249A93E8}"/>
          </ac:spMkLst>
        </pc:spChg>
        <pc:spChg chg="add del mod modVis">
          <ac:chgData name="Joelle Brehm" userId="ba94467f-fe77-40d1-a0f0-bcff12b26331" providerId="ADAL" clId="{CAA1B47A-3F91-430B-9BB5-3349B27A887D}" dt="2026-06-02T20:53:36.731" v="112141"/>
          <ac:spMkLst>
            <pc:docMk/>
            <pc:sldMk cId="1450446987" sldId="264"/>
            <ac:spMk id="29" creationId="{7FB99028-F404-2CA3-245A-7DF75A5FD120}"/>
          </ac:spMkLst>
        </pc:spChg>
        <pc:spChg chg="mod">
          <ac:chgData name="Joelle Brehm" userId="ba94467f-fe77-40d1-a0f0-bcff12b26331" providerId="ADAL" clId="{CAA1B47A-3F91-430B-9BB5-3349B27A887D}" dt="2026-06-03T19:36:04.960" v="153818"/>
          <ac:spMkLst>
            <pc:docMk/>
            <pc:sldMk cId="1450446987" sldId="264"/>
            <ac:spMk id="31" creationId="{86E6DD03-EB3D-C597-6493-43495A942EFB}"/>
          </ac:spMkLst>
        </pc:spChg>
        <pc:spChg chg="add del mod">
          <ac:chgData name="Joelle Brehm" userId="ba94467f-fe77-40d1-a0f0-bcff12b26331" providerId="ADAL" clId="{CAA1B47A-3F91-430B-9BB5-3349B27A887D}" dt="2026-06-03T18:14:21.754" v="151065"/>
          <ac:spMkLst>
            <pc:docMk/>
            <pc:sldMk cId="1450446987" sldId="264"/>
            <ac:spMk id="33" creationId="{7CAA3B95-4C78-4122-BECA-B5FB0F3F3764}"/>
          </ac:spMkLst>
        </pc:spChg>
        <pc:spChg chg="add del mod modVis">
          <ac:chgData name="Joelle Brehm" userId="ba94467f-fe77-40d1-a0f0-bcff12b26331" providerId="ADAL" clId="{CAA1B47A-3F91-430B-9BB5-3349B27A887D}" dt="2026-06-03T19:36:04.977" v="153848"/>
          <ac:spMkLst>
            <pc:docMk/>
            <pc:sldMk cId="1450446987" sldId="264"/>
            <ac:spMk id="33" creationId="{DE81597A-80FE-5958-A040-7422B835C449}"/>
          </ac:spMkLst>
        </pc:spChg>
        <pc:spChg chg="mod">
          <ac:chgData name="Joelle Brehm" userId="ba94467f-fe77-40d1-a0f0-bcff12b26331" providerId="ADAL" clId="{CAA1B47A-3F91-430B-9BB5-3349B27A887D}" dt="2026-06-03T19:36:04.944" v="153770"/>
          <ac:spMkLst>
            <pc:docMk/>
            <pc:sldMk cId="1450446987" sldId="264"/>
            <ac:spMk id="34" creationId="{EA149E97-CD1F-1936-6806-D7DE442C05F8}"/>
          </ac:spMkLst>
        </pc:spChg>
        <pc:spChg chg="add mod">
          <ac:chgData name="Joelle Brehm" userId="ba94467f-fe77-40d1-a0f0-bcff12b26331" providerId="ADAL" clId="{CAA1B47A-3F91-430B-9BB5-3349B27A887D}" dt="2026-06-03T19:36:04.939" v="153753"/>
          <ac:spMkLst>
            <pc:docMk/>
            <pc:sldMk cId="1450446987" sldId="264"/>
            <ac:spMk id="35" creationId="{70A35872-06C6-8193-A1D2-3F6E1A0C81EE}"/>
          </ac:spMkLst>
        </pc:spChg>
        <pc:spChg chg="add mod">
          <ac:chgData name="Joelle Brehm" userId="ba94467f-fe77-40d1-a0f0-bcff12b26331" providerId="ADAL" clId="{CAA1B47A-3F91-430B-9BB5-3349B27A887D}" dt="2026-06-03T19:36:04.929" v="153728"/>
          <ac:spMkLst>
            <pc:docMk/>
            <pc:sldMk cId="1450446987" sldId="264"/>
            <ac:spMk id="36" creationId="{D43DDF20-9A7F-F8D5-4264-6A272C4C882D}"/>
          </ac:spMkLst>
        </pc:spChg>
        <pc:spChg chg="mod">
          <ac:chgData name="Joelle Brehm" userId="ba94467f-fe77-40d1-a0f0-bcff12b26331" providerId="ADAL" clId="{CAA1B47A-3F91-430B-9BB5-3349B27A887D}" dt="2026-06-03T19:36:04.925" v="153719"/>
          <ac:spMkLst>
            <pc:docMk/>
            <pc:sldMk cId="1450446987" sldId="264"/>
            <ac:spMk id="37" creationId="{A7560BEA-81DB-7546-C922-E848D339D2C9}"/>
          </ac:spMkLst>
        </pc:spChg>
        <pc:spChg chg="mod">
          <ac:chgData name="Joelle Brehm" userId="ba94467f-fe77-40d1-a0f0-bcff12b26331" providerId="ADAL" clId="{CAA1B47A-3F91-430B-9BB5-3349B27A887D}" dt="2026-06-03T19:36:04.927" v="153722"/>
          <ac:spMkLst>
            <pc:docMk/>
            <pc:sldMk cId="1450446987" sldId="264"/>
            <ac:spMk id="38" creationId="{47E70271-3EDF-41FA-622C-3C3DEA376EAF}"/>
          </ac:spMkLst>
        </pc:spChg>
        <pc:spChg chg="add del mod modVis">
          <ac:chgData name="Joelle Brehm" userId="ba94467f-fe77-40d1-a0f0-bcff12b26331" providerId="ADAL" clId="{CAA1B47A-3F91-430B-9BB5-3349B27A887D}" dt="2026-06-03T18:14:13.528" v="150279"/>
          <ac:spMkLst>
            <pc:docMk/>
            <pc:sldMk cId="1450446987" sldId="264"/>
            <ac:spMk id="39" creationId="{B16FB43D-ED3A-101F-D46F-7313854F6F83}"/>
          </ac:spMkLst>
        </pc:spChg>
        <pc:spChg chg="del mod">
          <ac:chgData name="Joelle Brehm" userId="ba94467f-fe77-40d1-a0f0-bcff12b26331" providerId="ADAL" clId="{CAA1B47A-3F91-430B-9BB5-3349B27A887D}" dt="2026-06-02T20:53:40.368" v="112144"/>
          <ac:spMkLst>
            <pc:docMk/>
            <pc:sldMk cId="1450446987" sldId="264"/>
            <ac:spMk id="39" creationId="{B98326E0-EA2A-4B6E-6475-08EDDC1185D0}"/>
          </ac:spMkLst>
        </pc:spChg>
        <pc:spChg chg="mod">
          <ac:chgData name="Joelle Brehm" userId="ba94467f-fe77-40d1-a0f0-bcff12b26331" providerId="ADAL" clId="{CAA1B47A-3F91-430B-9BB5-3349B27A887D}" dt="2026-06-03T19:36:04.925" v="153717"/>
          <ac:spMkLst>
            <pc:docMk/>
            <pc:sldMk cId="1450446987" sldId="264"/>
            <ac:spMk id="40" creationId="{1A2B1DC5-E94A-DAB9-8F06-DB210EC4DDB7}"/>
          </ac:spMkLst>
        </pc:spChg>
        <pc:spChg chg="add del mod modVis">
          <ac:chgData name="Joelle Brehm" userId="ba94467f-fe77-40d1-a0f0-bcff12b26331" providerId="ADAL" clId="{CAA1B47A-3F91-430B-9BB5-3349B27A887D}" dt="2026-06-03T18:14:14.670" v="150493"/>
          <ac:spMkLst>
            <pc:docMk/>
            <pc:sldMk cId="1450446987" sldId="264"/>
            <ac:spMk id="42" creationId="{BCDDBEE3-F7D1-2BE1-BAE6-83399FCDD736}"/>
          </ac:spMkLst>
        </pc:spChg>
        <pc:spChg chg="mod">
          <ac:chgData name="Joelle Brehm" userId="ba94467f-fe77-40d1-a0f0-bcff12b26331" providerId="ADAL" clId="{CAA1B47A-3F91-430B-9BB5-3349B27A887D}" dt="2026-06-03T19:36:04.931" v="153731"/>
          <ac:spMkLst>
            <pc:docMk/>
            <pc:sldMk cId="1450446987" sldId="264"/>
            <ac:spMk id="43" creationId="{1CBE4338-27FE-1809-EA39-7A147765221A}"/>
          </ac:spMkLst>
        </pc:spChg>
        <pc:spChg chg="mod">
          <ac:chgData name="Joelle Brehm" userId="ba94467f-fe77-40d1-a0f0-bcff12b26331" providerId="ADAL" clId="{CAA1B47A-3F91-430B-9BB5-3349B27A887D}" dt="2026-06-03T19:36:04.944" v="153784"/>
          <ac:spMkLst>
            <pc:docMk/>
            <pc:sldMk cId="1450446987" sldId="264"/>
            <ac:spMk id="44" creationId="{AAB7F180-0FD6-A7F2-5C33-F29F91F178CD}"/>
          </ac:spMkLst>
        </pc:spChg>
        <pc:spChg chg="mod">
          <ac:chgData name="Joelle Brehm" userId="ba94467f-fe77-40d1-a0f0-bcff12b26331" providerId="ADAL" clId="{CAA1B47A-3F91-430B-9BB5-3349B27A887D}" dt="2026-06-03T19:36:04.944" v="153785"/>
          <ac:spMkLst>
            <pc:docMk/>
            <pc:sldMk cId="1450446987" sldId="264"/>
            <ac:spMk id="45" creationId="{32D288B9-9FB6-D0C7-7C7F-7C1A1C55D0AF}"/>
          </ac:spMkLst>
        </pc:spChg>
        <pc:spChg chg="mod">
          <ac:chgData name="Joelle Brehm" userId="ba94467f-fe77-40d1-a0f0-bcff12b26331" providerId="ADAL" clId="{CAA1B47A-3F91-430B-9BB5-3349B27A887D}" dt="2026-06-03T19:36:04.931" v="153729"/>
          <ac:spMkLst>
            <pc:docMk/>
            <pc:sldMk cId="1450446987" sldId="264"/>
            <ac:spMk id="46" creationId="{92838E7B-100B-73AF-BFF1-0FC3B1CB65CE}"/>
          </ac:spMkLst>
        </pc:spChg>
        <pc:spChg chg="add mod">
          <ac:chgData name="Joelle Brehm" userId="ba94467f-fe77-40d1-a0f0-bcff12b26331" providerId="ADAL" clId="{CAA1B47A-3F91-430B-9BB5-3349B27A887D}" dt="2026-06-03T19:36:04.935" v="153740"/>
          <ac:spMkLst>
            <pc:docMk/>
            <pc:sldMk cId="1450446987" sldId="264"/>
            <ac:spMk id="47" creationId="{33EBCC36-BE72-16E6-D4E4-CE80A2A7D0BC}"/>
          </ac:spMkLst>
        </pc:spChg>
        <pc:spChg chg="add mod">
          <ac:chgData name="Joelle Brehm" userId="ba94467f-fe77-40d1-a0f0-bcff12b26331" providerId="ADAL" clId="{CAA1B47A-3F91-430B-9BB5-3349B27A887D}" dt="2026-06-03T19:36:04.977" v="153843"/>
          <ac:spMkLst>
            <pc:docMk/>
            <pc:sldMk cId="1450446987" sldId="264"/>
            <ac:spMk id="48" creationId="{88C9B8FB-FD4C-3550-CB1F-7E4A6807502B}"/>
          </ac:spMkLst>
        </pc:spChg>
        <pc:spChg chg="add del mod modVis">
          <ac:chgData name="Joelle Brehm" userId="ba94467f-fe77-40d1-a0f0-bcff12b26331" providerId="ADAL" clId="{CAA1B47A-3F91-430B-9BB5-3349B27A887D}" dt="2026-06-02T20:53:55.287" v="112930"/>
          <ac:spMkLst>
            <pc:docMk/>
            <pc:sldMk cId="1450446987" sldId="264"/>
            <ac:spMk id="49" creationId="{597FBC46-78B7-AB98-05BC-AB0FE4727A9C}"/>
          </ac:spMkLst>
        </pc:spChg>
        <pc:spChg chg="mod">
          <ac:chgData name="Joelle Brehm" userId="ba94467f-fe77-40d1-a0f0-bcff12b26331" providerId="ADAL" clId="{CAA1B47A-3F91-430B-9BB5-3349B27A887D}" dt="2026-06-03T19:36:04.977" v="153830"/>
          <ac:spMkLst>
            <pc:docMk/>
            <pc:sldMk cId="1450446987" sldId="264"/>
            <ac:spMk id="51" creationId="{46C04FAF-4D2D-1A51-91AE-B3CFDFBA05D0}"/>
          </ac:spMkLst>
        </pc:spChg>
        <pc:spChg chg="add mod">
          <ac:chgData name="Joelle Brehm" userId="ba94467f-fe77-40d1-a0f0-bcff12b26331" providerId="ADAL" clId="{CAA1B47A-3F91-430B-9BB5-3349B27A887D}" dt="2026-06-03T19:36:04.935" v="153739"/>
          <ac:spMkLst>
            <pc:docMk/>
            <pc:sldMk cId="1450446987" sldId="264"/>
            <ac:spMk id="52" creationId="{B41DF062-93E5-6F5A-9EC9-4D305B0CDDED}"/>
          </ac:spMkLst>
        </pc:spChg>
        <pc:spChg chg="mod">
          <ac:chgData name="Joelle Brehm" userId="ba94467f-fe77-40d1-a0f0-bcff12b26331" providerId="ADAL" clId="{CAA1B47A-3F91-430B-9BB5-3349B27A887D}" dt="2026-06-03T19:36:04.929" v="153725"/>
          <ac:spMkLst>
            <pc:docMk/>
            <pc:sldMk cId="1450446987" sldId="264"/>
            <ac:spMk id="53" creationId="{2C2D2FAF-FBC4-517E-AB36-597CF68D99F4}"/>
          </ac:spMkLst>
        </pc:spChg>
        <pc:spChg chg="mod">
          <ac:chgData name="Joelle Brehm" userId="ba94467f-fe77-40d1-a0f0-bcff12b26331" providerId="ADAL" clId="{CAA1B47A-3F91-430B-9BB5-3349B27A887D}" dt="2026-06-03T19:36:04.933" v="153734"/>
          <ac:spMkLst>
            <pc:docMk/>
            <pc:sldMk cId="1450446987" sldId="264"/>
            <ac:spMk id="54" creationId="{90BFC1FD-979A-E8E1-4DE8-13C5AFD317B2}"/>
          </ac:spMkLst>
        </pc:spChg>
        <pc:spChg chg="mod">
          <ac:chgData name="Joelle Brehm" userId="ba94467f-fe77-40d1-a0f0-bcff12b26331" providerId="ADAL" clId="{CAA1B47A-3F91-430B-9BB5-3349B27A887D}" dt="2026-06-03T19:36:04.944" v="153782"/>
          <ac:spMkLst>
            <pc:docMk/>
            <pc:sldMk cId="1450446987" sldId="264"/>
            <ac:spMk id="55" creationId="{F9498C1D-DD87-F823-6005-78DCA4FA13DF}"/>
          </ac:spMkLst>
        </pc:spChg>
        <pc:spChg chg="mod">
          <ac:chgData name="Joelle Brehm" userId="ba94467f-fe77-40d1-a0f0-bcff12b26331" providerId="ADAL" clId="{CAA1B47A-3F91-430B-9BB5-3349B27A887D}" dt="2026-06-03T19:36:04.933" v="153737"/>
          <ac:spMkLst>
            <pc:docMk/>
            <pc:sldMk cId="1450446987" sldId="264"/>
            <ac:spMk id="57" creationId="{2AA8F835-6151-6014-F378-F768BDB22252}"/>
          </ac:spMkLst>
        </pc:spChg>
        <pc:spChg chg="mod">
          <ac:chgData name="Joelle Brehm" userId="ba94467f-fe77-40d1-a0f0-bcff12b26331" providerId="ADAL" clId="{CAA1B47A-3F91-430B-9BB5-3349B27A887D}" dt="2026-06-03T19:36:04.927" v="153720"/>
          <ac:spMkLst>
            <pc:docMk/>
            <pc:sldMk cId="1450446987" sldId="264"/>
            <ac:spMk id="58" creationId="{61D4A623-6BBA-20F7-1E09-FE8F3330106B}"/>
          </ac:spMkLst>
        </pc:spChg>
        <pc:spChg chg="mod">
          <ac:chgData name="Joelle Brehm" userId="ba94467f-fe77-40d1-a0f0-bcff12b26331" providerId="ADAL" clId="{CAA1B47A-3F91-430B-9BB5-3349B27A887D}" dt="2026-06-03T19:36:04.977" v="153844"/>
          <ac:spMkLst>
            <pc:docMk/>
            <pc:sldMk cId="1450446987" sldId="264"/>
            <ac:spMk id="59" creationId="{7CAA3B95-4C78-4122-BECA-B5FB0F3F3764}"/>
          </ac:spMkLst>
        </pc:spChg>
        <pc:spChg chg="mod ord">
          <ac:chgData name="Joelle Brehm" userId="ba94467f-fe77-40d1-a0f0-bcff12b26331" providerId="ADAL" clId="{CAA1B47A-3F91-430B-9BB5-3349B27A887D}" dt="2026-06-03T19:36:04.960" v="153794"/>
          <ac:spMkLst>
            <pc:docMk/>
            <pc:sldMk cId="1450446987" sldId="264"/>
            <ac:spMk id="60" creationId="{9CF60A65-2FA0-41C4-8F42-71E3769BFB68}"/>
          </ac:spMkLst>
        </pc:spChg>
        <pc:spChg chg="mod ord">
          <ac:chgData name="Joelle Brehm" userId="ba94467f-fe77-40d1-a0f0-bcff12b26331" providerId="ADAL" clId="{CAA1B47A-3F91-430B-9BB5-3349B27A887D}" dt="2026-06-03T19:36:04.960" v="153796"/>
          <ac:spMkLst>
            <pc:docMk/>
            <pc:sldMk cId="1450446987" sldId="264"/>
            <ac:spMk id="61" creationId="{CA66769F-384C-4E4C-8EC8-419111D9428D}"/>
          </ac:spMkLst>
        </pc:spChg>
        <pc:spChg chg="mod ord">
          <ac:chgData name="Joelle Brehm" userId="ba94467f-fe77-40d1-a0f0-bcff12b26331" providerId="ADAL" clId="{CAA1B47A-3F91-430B-9BB5-3349B27A887D}" dt="2026-06-03T19:36:04.960" v="153798"/>
          <ac:spMkLst>
            <pc:docMk/>
            <pc:sldMk cId="1450446987" sldId="264"/>
            <ac:spMk id="62" creationId="{19815E26-2ABF-4A16-94FE-6C4A68E6FBBD}"/>
          </ac:spMkLst>
        </pc:spChg>
        <pc:spChg chg="add del mod modVis">
          <ac:chgData name="Joelle Brehm" userId="ba94467f-fe77-40d1-a0f0-bcff12b26331" providerId="ADAL" clId="{CAA1B47A-3F91-430B-9BB5-3349B27A887D}" dt="2026-06-03T18:14:19.473" v="150846"/>
          <ac:spMkLst>
            <pc:docMk/>
            <pc:sldMk cId="1450446987" sldId="264"/>
            <ac:spMk id="63" creationId="{D0C1C06B-A1AC-DC2D-9409-D60211FFBA81}"/>
          </ac:spMkLst>
        </pc:spChg>
        <pc:spChg chg="add mod">
          <ac:chgData name="Joelle Brehm" userId="ba94467f-fe77-40d1-a0f0-bcff12b26331" providerId="ADAL" clId="{CAA1B47A-3F91-430B-9BB5-3349B27A887D}" dt="2026-06-03T19:36:04.977" v="153841"/>
          <ac:spMkLst>
            <pc:docMk/>
            <pc:sldMk cId="1450446987" sldId="264"/>
            <ac:spMk id="64" creationId="{663F609E-5515-D4C0-CB72-0DD67FAFCAF3}"/>
          </ac:spMkLst>
        </pc:spChg>
        <pc:spChg chg="mod">
          <ac:chgData name="Joelle Brehm" userId="ba94467f-fe77-40d1-a0f0-bcff12b26331" providerId="ADAL" clId="{CAA1B47A-3F91-430B-9BB5-3349B27A887D}" dt="2026-06-03T19:36:04.929" v="153724"/>
          <ac:spMkLst>
            <pc:docMk/>
            <pc:sldMk cId="1450446987" sldId="264"/>
            <ac:spMk id="65" creationId="{1EFB1240-977D-FCCF-F4EE-3F391A90AE4E}"/>
          </ac:spMkLst>
        </pc:spChg>
        <pc:spChg chg="mod">
          <ac:chgData name="Joelle Brehm" userId="ba94467f-fe77-40d1-a0f0-bcff12b26331" providerId="ADAL" clId="{CAA1B47A-3F91-430B-9BB5-3349B27A887D}" dt="2026-06-03T19:36:04.927" v="153721"/>
          <ac:spMkLst>
            <pc:docMk/>
            <pc:sldMk cId="1450446987" sldId="264"/>
            <ac:spMk id="67" creationId="{5E4D84BE-7E29-97C7-B11F-B64FB9C27C94}"/>
          </ac:spMkLst>
        </pc:spChg>
        <pc:spChg chg="del mod">
          <ac:chgData name="Joelle Brehm" userId="ba94467f-fe77-40d1-a0f0-bcff12b26331" providerId="ADAL" clId="{CAA1B47A-3F91-430B-9BB5-3349B27A887D}" dt="2026-06-03T18:14:33.943" v="151480"/>
          <ac:spMkLst>
            <pc:docMk/>
            <pc:sldMk cId="1450446987" sldId="264"/>
            <ac:spMk id="68" creationId="{7CAA3B95-4C78-4122-BECA-B5FB0F3F3764}"/>
          </ac:spMkLst>
        </pc:spChg>
        <pc:spChg chg="add mod">
          <ac:chgData name="Joelle Brehm" userId="ba94467f-fe77-40d1-a0f0-bcff12b26331" providerId="ADAL" clId="{CAA1B47A-3F91-430B-9BB5-3349B27A887D}" dt="2026-06-03T19:36:04.941" v="153754"/>
          <ac:spMkLst>
            <pc:docMk/>
            <pc:sldMk cId="1450446987" sldId="264"/>
            <ac:spMk id="69" creationId="{A28A147D-B57A-E86A-E00C-4A3AE71B7E27}"/>
          </ac:spMkLst>
        </pc:spChg>
        <pc:spChg chg="mod">
          <ac:chgData name="Joelle Brehm" userId="ba94467f-fe77-40d1-a0f0-bcff12b26331" providerId="ADAL" clId="{CAA1B47A-3F91-430B-9BB5-3349B27A887D}" dt="2026-06-03T19:36:04.960" v="153821"/>
          <ac:spMkLst>
            <pc:docMk/>
            <pc:sldMk cId="1450446987" sldId="264"/>
            <ac:spMk id="70" creationId="{A09E0FB3-8419-CAFA-23BD-A95C2EFC4283}"/>
          </ac:spMkLst>
        </pc:spChg>
        <pc:spChg chg="mod">
          <ac:chgData name="Joelle Brehm" userId="ba94467f-fe77-40d1-a0f0-bcff12b26331" providerId="ADAL" clId="{CAA1B47A-3F91-430B-9BB5-3349B27A887D}" dt="2026-06-03T19:36:04.937" v="153745"/>
          <ac:spMkLst>
            <pc:docMk/>
            <pc:sldMk cId="1450446987" sldId="264"/>
            <ac:spMk id="71" creationId="{0996F99D-239E-D8D6-33A8-715EFF17C734}"/>
          </ac:spMkLst>
        </pc:spChg>
        <pc:spChg chg="del mod">
          <ac:chgData name="Joelle Brehm" userId="ba94467f-fe77-40d1-a0f0-bcff12b26331" providerId="ADAL" clId="{CAA1B47A-3F91-430B-9BB5-3349B27A887D}" dt="2026-06-02T20:53:50.665" v="112554"/>
          <ac:spMkLst>
            <pc:docMk/>
            <pc:sldMk cId="1450446987" sldId="264"/>
            <ac:spMk id="73" creationId="{121EDF1D-7B5A-77C4-1D62-55BF7621464A}"/>
          </ac:spMkLst>
        </pc:spChg>
        <pc:spChg chg="add del mod modVis">
          <ac:chgData name="Joelle Brehm" userId="ba94467f-fe77-40d1-a0f0-bcff12b26331" providerId="ADAL" clId="{CAA1B47A-3F91-430B-9BB5-3349B27A887D}" dt="2026-06-03T18:14:20.076" v="151044"/>
          <ac:spMkLst>
            <pc:docMk/>
            <pc:sldMk cId="1450446987" sldId="264"/>
            <ac:spMk id="73" creationId="{DDFE039A-BA58-197A-967B-4ACE9EB075B6}"/>
          </ac:spMkLst>
        </pc:spChg>
        <pc:spChg chg="mod">
          <ac:chgData name="Joelle Brehm" userId="ba94467f-fe77-40d1-a0f0-bcff12b26331" providerId="ADAL" clId="{CAA1B47A-3F91-430B-9BB5-3349B27A887D}" dt="2026-06-03T19:36:04.925" v="153718"/>
          <ac:spMkLst>
            <pc:docMk/>
            <pc:sldMk cId="1450446987" sldId="264"/>
            <ac:spMk id="74" creationId="{9F2FDC81-278E-9048-C0C0-EC2B44660172}"/>
          </ac:spMkLst>
        </pc:spChg>
        <pc:spChg chg="mod">
          <ac:chgData name="Joelle Brehm" userId="ba94467f-fe77-40d1-a0f0-bcff12b26331" providerId="ADAL" clId="{CAA1B47A-3F91-430B-9BB5-3349B27A887D}" dt="2026-06-03T19:36:04.941" v="153757"/>
          <ac:spMkLst>
            <pc:docMk/>
            <pc:sldMk cId="1450446987" sldId="264"/>
            <ac:spMk id="75" creationId="{7AB25858-ED5B-0032-8A38-AAEEA190273B}"/>
          </ac:spMkLst>
        </pc:spChg>
        <pc:spChg chg="mod">
          <ac:chgData name="Joelle Brehm" userId="ba94467f-fe77-40d1-a0f0-bcff12b26331" providerId="ADAL" clId="{CAA1B47A-3F91-430B-9BB5-3349B27A887D}" dt="2026-06-03T19:36:04.944" v="153778"/>
          <ac:spMkLst>
            <pc:docMk/>
            <pc:sldMk cId="1450446987" sldId="264"/>
            <ac:spMk id="76" creationId="{1BBAFBBE-DFEB-21DA-4DB4-21E75A1E0D18}"/>
          </ac:spMkLst>
        </pc:spChg>
        <pc:spChg chg="mod">
          <ac:chgData name="Joelle Brehm" userId="ba94467f-fe77-40d1-a0f0-bcff12b26331" providerId="ADAL" clId="{CAA1B47A-3F91-430B-9BB5-3349B27A887D}" dt="2026-06-03T19:36:04.931" v="153732"/>
          <ac:spMkLst>
            <pc:docMk/>
            <pc:sldMk cId="1450446987" sldId="264"/>
            <ac:spMk id="77" creationId="{42D9DF14-910B-8109-7787-419B9751685E}"/>
          </ac:spMkLst>
        </pc:spChg>
        <pc:spChg chg="mod">
          <ac:chgData name="Joelle Brehm" userId="ba94467f-fe77-40d1-a0f0-bcff12b26331" providerId="ADAL" clId="{CAA1B47A-3F91-430B-9BB5-3349B27A887D}" dt="2026-06-03T19:36:04.931" v="153733"/>
          <ac:spMkLst>
            <pc:docMk/>
            <pc:sldMk cId="1450446987" sldId="264"/>
            <ac:spMk id="78" creationId="{46652DD4-2305-8D2E-1E71-290C9C3B9057}"/>
          </ac:spMkLst>
        </pc:spChg>
        <pc:spChg chg="add mod">
          <ac:chgData name="Joelle Brehm" userId="ba94467f-fe77-40d1-a0f0-bcff12b26331" providerId="ADAL" clId="{CAA1B47A-3F91-430B-9BB5-3349B27A887D}" dt="2026-06-03T19:36:04.960" v="153826"/>
          <ac:spMkLst>
            <pc:docMk/>
            <pc:sldMk cId="1450446987" sldId="264"/>
            <ac:spMk id="79" creationId="{E50FBADE-F2C6-E5D8-8B22-27F62AC83601}"/>
          </ac:spMkLst>
        </pc:spChg>
        <pc:spChg chg="mod">
          <ac:chgData name="Joelle Brehm" userId="ba94467f-fe77-40d1-a0f0-bcff12b26331" providerId="ADAL" clId="{CAA1B47A-3F91-430B-9BB5-3349B27A887D}" dt="2026-06-03T19:36:04.933" v="153736"/>
          <ac:spMkLst>
            <pc:docMk/>
            <pc:sldMk cId="1450446987" sldId="264"/>
            <ac:spMk id="81" creationId="{EC618914-4401-8034-A9B5-B3C0DFFF386C}"/>
          </ac:spMkLst>
        </pc:spChg>
        <pc:spChg chg="add mod">
          <ac:chgData name="Joelle Brehm" userId="ba94467f-fe77-40d1-a0f0-bcff12b26331" providerId="ADAL" clId="{CAA1B47A-3F91-430B-9BB5-3349B27A887D}" dt="2026-06-03T19:36:04.944" v="153766"/>
          <ac:spMkLst>
            <pc:docMk/>
            <pc:sldMk cId="1450446987" sldId="264"/>
            <ac:spMk id="82" creationId="{4AABE84C-FD70-D978-1878-764B1A64050D}"/>
          </ac:spMkLst>
        </pc:spChg>
        <pc:spChg chg="mod">
          <ac:chgData name="Joelle Brehm" userId="ba94467f-fe77-40d1-a0f0-bcff12b26331" providerId="ADAL" clId="{CAA1B47A-3F91-430B-9BB5-3349B27A887D}" dt="2026-06-03T19:36:04.939" v="153751"/>
          <ac:spMkLst>
            <pc:docMk/>
            <pc:sldMk cId="1450446987" sldId="264"/>
            <ac:spMk id="83" creationId="{D42B843B-960E-4D1D-42C1-2718E081E75B}"/>
          </ac:spMkLst>
        </pc:spChg>
        <pc:spChg chg="mod">
          <ac:chgData name="Joelle Brehm" userId="ba94467f-fe77-40d1-a0f0-bcff12b26331" providerId="ADAL" clId="{CAA1B47A-3F91-430B-9BB5-3349B27A887D}" dt="2026-06-03T19:36:04.960" v="153819"/>
          <ac:spMkLst>
            <pc:docMk/>
            <pc:sldMk cId="1450446987" sldId="264"/>
            <ac:spMk id="84" creationId="{10EA3A1F-4542-B736-D465-CE8D9992AE7C}"/>
          </ac:spMkLst>
        </pc:spChg>
        <pc:spChg chg="mod">
          <ac:chgData name="Joelle Brehm" userId="ba94467f-fe77-40d1-a0f0-bcff12b26331" providerId="ADAL" clId="{CAA1B47A-3F91-430B-9BB5-3349B27A887D}" dt="2026-06-03T19:36:04.977" v="153842"/>
          <ac:spMkLst>
            <pc:docMk/>
            <pc:sldMk cId="1450446987" sldId="264"/>
            <ac:spMk id="85" creationId="{8D4070EC-A0DD-106E-59DB-365D2FD82799}"/>
          </ac:spMkLst>
        </pc:spChg>
        <pc:spChg chg="mod">
          <ac:chgData name="Joelle Brehm" userId="ba94467f-fe77-40d1-a0f0-bcff12b26331" providerId="ADAL" clId="{CAA1B47A-3F91-430B-9BB5-3349B27A887D}" dt="2026-06-03T19:36:04.960" v="153790"/>
          <ac:spMkLst>
            <pc:docMk/>
            <pc:sldMk cId="1450446987" sldId="264"/>
            <ac:spMk id="86" creationId="{52F093F5-CE01-E724-761B-5665897510BD}"/>
          </ac:spMkLst>
        </pc:spChg>
        <pc:spChg chg="mod">
          <ac:chgData name="Joelle Brehm" userId="ba94467f-fe77-40d1-a0f0-bcff12b26331" providerId="ADAL" clId="{CAA1B47A-3F91-430B-9BB5-3349B27A887D}" dt="2026-06-03T19:36:04.977" v="153833"/>
          <ac:spMkLst>
            <pc:docMk/>
            <pc:sldMk cId="1450446987" sldId="264"/>
            <ac:spMk id="87" creationId="{5B67059E-341B-6D81-B029-A208B5DE3FC9}"/>
          </ac:spMkLst>
        </pc:spChg>
        <pc:spChg chg="mod">
          <ac:chgData name="Joelle Brehm" userId="ba94467f-fe77-40d1-a0f0-bcff12b26331" providerId="ADAL" clId="{CAA1B47A-3F91-430B-9BB5-3349B27A887D}" dt="2026-06-03T19:36:04.960" v="153823"/>
          <ac:spMkLst>
            <pc:docMk/>
            <pc:sldMk cId="1450446987" sldId="264"/>
            <ac:spMk id="88" creationId="{07ECA8F1-D271-7EB4-EFAE-03070EA84D28}"/>
          </ac:spMkLst>
        </pc:spChg>
        <pc:spChg chg="mod">
          <ac:chgData name="Joelle Brehm" userId="ba94467f-fe77-40d1-a0f0-bcff12b26331" providerId="ADAL" clId="{CAA1B47A-3F91-430B-9BB5-3349B27A887D}" dt="2026-06-03T19:36:04.931" v="153730"/>
          <ac:spMkLst>
            <pc:docMk/>
            <pc:sldMk cId="1450446987" sldId="264"/>
            <ac:spMk id="89" creationId="{F7A7698D-A181-DD02-211C-7F2174F5FAAA}"/>
          </ac:spMkLst>
        </pc:spChg>
        <pc:spChg chg="mod">
          <ac:chgData name="Joelle Brehm" userId="ba94467f-fe77-40d1-a0f0-bcff12b26331" providerId="ADAL" clId="{CAA1B47A-3F91-430B-9BB5-3349B27A887D}" dt="2026-06-03T19:36:04.944" v="153763"/>
          <ac:spMkLst>
            <pc:docMk/>
            <pc:sldMk cId="1450446987" sldId="264"/>
            <ac:spMk id="90" creationId="{207EFF71-5E6D-93E4-AB03-8D261DE5FD9F}"/>
          </ac:spMkLst>
        </pc:spChg>
        <pc:spChg chg="mod">
          <ac:chgData name="Joelle Brehm" userId="ba94467f-fe77-40d1-a0f0-bcff12b26331" providerId="ADAL" clId="{CAA1B47A-3F91-430B-9BB5-3349B27A887D}" dt="2026-06-03T19:36:04.960" v="153820"/>
          <ac:spMkLst>
            <pc:docMk/>
            <pc:sldMk cId="1450446987" sldId="264"/>
            <ac:spMk id="91" creationId="{7267973F-36C7-D8E1-CD27-9C9940B61C6E}"/>
          </ac:spMkLst>
        </pc:spChg>
        <pc:spChg chg="mod">
          <ac:chgData name="Joelle Brehm" userId="ba94467f-fe77-40d1-a0f0-bcff12b26331" providerId="ADAL" clId="{CAA1B47A-3F91-430B-9BB5-3349B27A887D}" dt="2026-06-03T19:36:04.977" v="153832"/>
          <ac:spMkLst>
            <pc:docMk/>
            <pc:sldMk cId="1450446987" sldId="264"/>
            <ac:spMk id="93" creationId="{28A66471-74E4-D573-F122-231958857D50}"/>
          </ac:spMkLst>
        </pc:spChg>
        <pc:spChg chg="mod">
          <ac:chgData name="Joelle Brehm" userId="ba94467f-fe77-40d1-a0f0-bcff12b26331" providerId="ADAL" clId="{CAA1B47A-3F91-430B-9BB5-3349B27A887D}" dt="2026-06-03T19:36:04.977" v="153835"/>
          <ac:spMkLst>
            <pc:docMk/>
            <pc:sldMk cId="1450446987" sldId="264"/>
            <ac:spMk id="94" creationId="{681A4751-97BD-87BD-24A8-46988028CAD8}"/>
          </ac:spMkLst>
        </pc:spChg>
        <pc:spChg chg="add mod">
          <ac:chgData name="Joelle Brehm" userId="ba94467f-fe77-40d1-a0f0-bcff12b26331" providerId="ADAL" clId="{CAA1B47A-3F91-430B-9BB5-3349B27A887D}" dt="2026-06-03T19:36:04.944" v="153765"/>
          <ac:spMkLst>
            <pc:docMk/>
            <pc:sldMk cId="1450446987" sldId="264"/>
            <ac:spMk id="95" creationId="{D9388BD2-FB97-D319-3D1B-C910782DBB35}"/>
          </ac:spMkLst>
        </pc:spChg>
        <pc:spChg chg="mod ord">
          <ac:chgData name="Joelle Brehm" userId="ba94467f-fe77-40d1-a0f0-bcff12b26331" providerId="ADAL" clId="{CAA1B47A-3F91-430B-9BB5-3349B27A887D}" dt="2026-06-03T19:36:04.960" v="153800"/>
          <ac:spMkLst>
            <pc:docMk/>
            <pc:sldMk cId="1450446987" sldId="264"/>
            <ac:spMk id="96" creationId="{13AC7CFA-23AF-445A-96F6-EA0D2FF657A3}"/>
          </ac:spMkLst>
        </pc:spChg>
        <pc:spChg chg="mod ord">
          <ac:chgData name="Joelle Brehm" userId="ba94467f-fe77-40d1-a0f0-bcff12b26331" providerId="ADAL" clId="{CAA1B47A-3F91-430B-9BB5-3349B27A887D}" dt="2026-06-03T19:36:04.960" v="153802"/>
          <ac:spMkLst>
            <pc:docMk/>
            <pc:sldMk cId="1450446987" sldId="264"/>
            <ac:spMk id="97" creationId="{64B2B8D7-E8A8-4757-99A4-69F1EAA48321}"/>
          </ac:spMkLst>
        </pc:spChg>
        <pc:spChg chg="mod">
          <ac:chgData name="Joelle Brehm" userId="ba94467f-fe77-40d1-a0f0-bcff12b26331" providerId="ADAL" clId="{CAA1B47A-3F91-430B-9BB5-3349B27A887D}" dt="2026-06-03T19:36:04.937" v="153748"/>
          <ac:spMkLst>
            <pc:docMk/>
            <pc:sldMk cId="1450446987" sldId="264"/>
            <ac:spMk id="98" creationId="{18294083-472E-5A31-65DE-C82955F96262}"/>
          </ac:spMkLst>
        </pc:spChg>
        <pc:spChg chg="add mod">
          <ac:chgData name="Joelle Brehm" userId="ba94467f-fe77-40d1-a0f0-bcff12b26331" providerId="ADAL" clId="{CAA1B47A-3F91-430B-9BB5-3349B27A887D}" dt="2026-06-03T19:36:04.977" v="153838"/>
          <ac:spMkLst>
            <pc:docMk/>
            <pc:sldMk cId="1450446987" sldId="264"/>
            <ac:spMk id="99" creationId="{DA2DDD8D-6A1C-FA15-5CFD-0F964978DA88}"/>
          </ac:spMkLst>
        </pc:spChg>
        <pc:spChg chg="mod">
          <ac:chgData name="Joelle Brehm" userId="ba94467f-fe77-40d1-a0f0-bcff12b26331" providerId="ADAL" clId="{CAA1B47A-3F91-430B-9BB5-3349B27A887D}" dt="2026-06-03T19:36:04.977" v="153831"/>
          <ac:spMkLst>
            <pc:docMk/>
            <pc:sldMk cId="1450446987" sldId="264"/>
            <ac:spMk id="100" creationId="{972965C2-27E5-6AED-DF9E-6549A23CA557}"/>
          </ac:spMkLst>
        </pc:spChg>
        <pc:spChg chg="add del mod modVis">
          <ac:chgData name="Joelle Brehm" userId="ba94467f-fe77-40d1-a0f0-bcff12b26331" providerId="ADAL" clId="{CAA1B47A-3F91-430B-9BB5-3349B27A887D}" dt="2026-06-02T20:54:09.135" v="113536"/>
          <ac:spMkLst>
            <pc:docMk/>
            <pc:sldMk cId="1450446987" sldId="264"/>
            <ac:spMk id="101" creationId="{1E6ABB31-C0F1-39BA-3F8B-FE3FC2DF57D3}"/>
          </ac:spMkLst>
        </pc:spChg>
        <pc:spChg chg="mod">
          <ac:chgData name="Joelle Brehm" userId="ba94467f-fe77-40d1-a0f0-bcff12b26331" providerId="ADAL" clId="{CAA1B47A-3F91-430B-9BB5-3349B27A887D}" dt="2026-06-03T19:36:04.929" v="153726"/>
          <ac:spMkLst>
            <pc:docMk/>
            <pc:sldMk cId="1450446987" sldId="264"/>
            <ac:spMk id="103" creationId="{61E47996-38CF-EA38-87E9-3874CCFEB964}"/>
          </ac:spMkLst>
        </pc:spChg>
        <pc:spChg chg="add del mod modVis">
          <ac:chgData name="Joelle Brehm" userId="ba94467f-fe77-40d1-a0f0-bcff12b26331" providerId="ADAL" clId="{CAA1B47A-3F91-430B-9BB5-3349B27A887D}" dt="2026-06-03T18:14:32.964" v="151459"/>
          <ac:spMkLst>
            <pc:docMk/>
            <pc:sldMk cId="1450446987" sldId="264"/>
            <ac:spMk id="104" creationId="{DF304873-DD71-B92B-1BA0-09D8DC3A9034}"/>
          </ac:spMkLst>
        </pc:spChg>
        <pc:spChg chg="add mod">
          <ac:chgData name="Joelle Brehm" userId="ba94467f-fe77-40d1-a0f0-bcff12b26331" providerId="ADAL" clId="{CAA1B47A-3F91-430B-9BB5-3349B27A887D}" dt="2026-06-03T19:36:04.960" v="153810"/>
          <ac:spMkLst>
            <pc:docMk/>
            <pc:sldMk cId="1450446987" sldId="264"/>
            <ac:spMk id="105" creationId="{7CAA3B95-4C78-4122-BECA-B5FB0F3F3764}"/>
          </ac:spMkLst>
        </pc:spChg>
        <pc:spChg chg="mod ord">
          <ac:chgData name="Joelle Brehm" userId="ba94467f-fe77-40d1-a0f0-bcff12b26331" providerId="ADAL" clId="{CAA1B47A-3F91-430B-9BB5-3349B27A887D}" dt="2026-06-03T19:36:04.923" v="153712"/>
          <ac:spMkLst>
            <pc:docMk/>
            <pc:sldMk cId="1450446987" sldId="264"/>
            <ac:spMk id="106" creationId="{58013157-8B72-4777-A1DA-B9BACD5A28D4}"/>
          </ac:spMkLst>
        </pc:spChg>
        <pc:spChg chg="mod">
          <ac:chgData name="Joelle Brehm" userId="ba94467f-fe77-40d1-a0f0-bcff12b26331" providerId="ADAL" clId="{CAA1B47A-3F91-430B-9BB5-3349B27A887D}" dt="2026-06-03T19:36:04.933" v="153738"/>
          <ac:spMkLst>
            <pc:docMk/>
            <pc:sldMk cId="1450446987" sldId="264"/>
            <ac:spMk id="107" creationId="{F225EB19-A9BD-1121-D674-43ADD571374D}"/>
          </ac:spMkLst>
        </pc:spChg>
        <pc:spChg chg="mod">
          <ac:chgData name="Joelle Brehm" userId="ba94467f-fe77-40d1-a0f0-bcff12b26331" providerId="ADAL" clId="{CAA1B47A-3F91-430B-9BB5-3349B27A887D}" dt="2026-06-03T19:36:04.939" v="153750"/>
          <ac:spMkLst>
            <pc:docMk/>
            <pc:sldMk cId="1450446987" sldId="264"/>
            <ac:spMk id="108" creationId="{45A6175E-A77C-E254-F3F0-990500BE0AE9}"/>
          </ac:spMkLst>
        </pc:spChg>
        <pc:spChg chg="mod">
          <ac:chgData name="Joelle Brehm" userId="ba94467f-fe77-40d1-a0f0-bcff12b26331" providerId="ADAL" clId="{CAA1B47A-3F91-430B-9BB5-3349B27A887D}" dt="2026-06-03T19:36:04.960" v="153817"/>
          <ac:spMkLst>
            <pc:docMk/>
            <pc:sldMk cId="1450446987" sldId="264"/>
            <ac:spMk id="109" creationId="{673354DC-6E8F-7BD5-7123-8D9BB93EFB0F}"/>
          </ac:spMkLst>
        </pc:spChg>
        <pc:spChg chg="del mod">
          <ac:chgData name="Joelle Brehm" userId="ba94467f-fe77-40d1-a0f0-bcff12b26331" providerId="ADAL" clId="{CAA1B47A-3F91-430B-9BB5-3349B27A887D}" dt="2026-06-02T20:53:50.665" v="112553"/>
          <ac:spMkLst>
            <pc:docMk/>
            <pc:sldMk cId="1450446987" sldId="264"/>
            <ac:spMk id="110" creationId="{BDD6DED1-2A4E-881B-A488-480B668FEDFB}"/>
          </ac:spMkLst>
        </pc:spChg>
        <pc:spChg chg="mod">
          <ac:chgData name="Joelle Brehm" userId="ba94467f-fe77-40d1-a0f0-bcff12b26331" providerId="ADAL" clId="{CAA1B47A-3F91-430B-9BB5-3349B27A887D}" dt="2026-06-03T19:36:04.943" v="153760"/>
          <ac:spMkLst>
            <pc:docMk/>
            <pc:sldMk cId="1450446987" sldId="264"/>
            <ac:spMk id="113" creationId="{89F7786E-956B-FF35-C47B-4435C2B5EA07}"/>
          </ac:spMkLst>
        </pc:spChg>
        <pc:spChg chg="mod">
          <ac:chgData name="Joelle Brehm" userId="ba94467f-fe77-40d1-a0f0-bcff12b26331" providerId="ADAL" clId="{CAA1B47A-3F91-430B-9BB5-3349B27A887D}" dt="2026-06-03T19:36:04.937" v="153746"/>
          <ac:spMkLst>
            <pc:docMk/>
            <pc:sldMk cId="1450446987" sldId="264"/>
            <ac:spMk id="115" creationId="{59CCEB12-1E8A-8CEE-F95E-37517DED225C}"/>
          </ac:spMkLst>
        </pc:spChg>
        <pc:spChg chg="mod">
          <ac:chgData name="Joelle Brehm" userId="ba94467f-fe77-40d1-a0f0-bcff12b26331" providerId="ADAL" clId="{CAA1B47A-3F91-430B-9BB5-3349B27A887D}" dt="2026-06-03T19:36:04.937" v="153747"/>
          <ac:spMkLst>
            <pc:docMk/>
            <pc:sldMk cId="1450446987" sldId="264"/>
            <ac:spMk id="118" creationId="{4F47E137-BB58-3E45-884A-9021A0863AF4}"/>
          </ac:spMkLst>
        </pc:spChg>
        <pc:spChg chg="mod">
          <ac:chgData name="Joelle Brehm" userId="ba94467f-fe77-40d1-a0f0-bcff12b26331" providerId="ADAL" clId="{CAA1B47A-3F91-430B-9BB5-3349B27A887D}" dt="2026-06-03T19:36:04.960" v="153815"/>
          <ac:spMkLst>
            <pc:docMk/>
            <pc:sldMk cId="1450446987" sldId="264"/>
            <ac:spMk id="120" creationId="{B4381FF7-50FF-0992-7D90-7EDF8F6D3DAD}"/>
          </ac:spMkLst>
        </pc:spChg>
        <pc:spChg chg="mod">
          <ac:chgData name="Joelle Brehm" userId="ba94467f-fe77-40d1-a0f0-bcff12b26331" providerId="ADAL" clId="{CAA1B47A-3F91-430B-9BB5-3349B27A887D}" dt="2026-06-03T19:36:04.944" v="153762"/>
          <ac:spMkLst>
            <pc:docMk/>
            <pc:sldMk cId="1450446987" sldId="264"/>
            <ac:spMk id="121" creationId="{020731FA-49FE-984B-606C-A289AB4AEDC7}"/>
          </ac:spMkLst>
        </pc:spChg>
        <pc:spChg chg="mod">
          <ac:chgData name="Joelle Brehm" userId="ba94467f-fe77-40d1-a0f0-bcff12b26331" providerId="ADAL" clId="{CAA1B47A-3F91-430B-9BB5-3349B27A887D}" dt="2026-06-03T19:36:04.935" v="153743"/>
          <ac:spMkLst>
            <pc:docMk/>
            <pc:sldMk cId="1450446987" sldId="264"/>
            <ac:spMk id="122" creationId="{3D1F9538-6F30-0F13-B03D-ABD2D0E5557B}"/>
          </ac:spMkLst>
        </pc:spChg>
        <pc:spChg chg="mod">
          <ac:chgData name="Joelle Brehm" userId="ba94467f-fe77-40d1-a0f0-bcff12b26331" providerId="ADAL" clId="{CAA1B47A-3F91-430B-9BB5-3349B27A887D}" dt="2026-06-03T19:36:04.960" v="153825"/>
          <ac:spMkLst>
            <pc:docMk/>
            <pc:sldMk cId="1450446987" sldId="264"/>
            <ac:spMk id="123" creationId="{8D61D7DF-C55F-AC28-6033-1403F46BD968}"/>
          </ac:spMkLst>
        </pc:spChg>
        <pc:spChg chg="mod">
          <ac:chgData name="Joelle Brehm" userId="ba94467f-fe77-40d1-a0f0-bcff12b26331" providerId="ADAL" clId="{CAA1B47A-3F91-430B-9BB5-3349B27A887D}" dt="2026-06-03T19:36:04.977" v="153837"/>
          <ac:spMkLst>
            <pc:docMk/>
            <pc:sldMk cId="1450446987" sldId="264"/>
            <ac:spMk id="125" creationId="{1C7B6549-4809-ADD1-E08E-1B4774F879F3}"/>
          </ac:spMkLst>
        </pc:spChg>
        <pc:spChg chg="mod">
          <ac:chgData name="Joelle Brehm" userId="ba94467f-fe77-40d1-a0f0-bcff12b26331" providerId="ADAL" clId="{CAA1B47A-3F91-430B-9BB5-3349B27A887D}" dt="2026-06-03T19:36:04.941" v="153755"/>
          <ac:spMkLst>
            <pc:docMk/>
            <pc:sldMk cId="1450446987" sldId="264"/>
            <ac:spMk id="127" creationId="{62F8E12F-8B90-45B5-D56E-1D9FC1E3245E}"/>
          </ac:spMkLst>
        </pc:spChg>
        <pc:spChg chg="mod">
          <ac:chgData name="Joelle Brehm" userId="ba94467f-fe77-40d1-a0f0-bcff12b26331" providerId="ADAL" clId="{CAA1B47A-3F91-430B-9BB5-3349B27A887D}" dt="2026-06-03T19:36:04.941" v="153758"/>
          <ac:spMkLst>
            <pc:docMk/>
            <pc:sldMk cId="1450446987" sldId="264"/>
            <ac:spMk id="129" creationId="{D36987C0-5135-6090-4CC6-FB9908CC0C3A}"/>
          </ac:spMkLst>
        </pc:spChg>
        <pc:spChg chg="mod">
          <ac:chgData name="Joelle Brehm" userId="ba94467f-fe77-40d1-a0f0-bcff12b26331" providerId="ADAL" clId="{CAA1B47A-3F91-430B-9BB5-3349B27A887D}" dt="2026-06-03T19:36:04.977" v="153829"/>
          <ac:spMkLst>
            <pc:docMk/>
            <pc:sldMk cId="1450446987" sldId="264"/>
            <ac:spMk id="130" creationId="{E3169AA8-7B4E-4A0E-B5E6-8F84A7C807A8}"/>
          </ac:spMkLst>
        </pc:spChg>
        <pc:spChg chg="mod">
          <ac:chgData name="Joelle Brehm" userId="ba94467f-fe77-40d1-a0f0-bcff12b26331" providerId="ADAL" clId="{CAA1B47A-3F91-430B-9BB5-3349B27A887D}" dt="2026-06-03T19:36:04.960" v="153827"/>
          <ac:spMkLst>
            <pc:docMk/>
            <pc:sldMk cId="1450446987" sldId="264"/>
            <ac:spMk id="131" creationId="{0F40A77A-FD76-A748-53A3-A38EDF4930BB}"/>
          </ac:spMkLst>
        </pc:spChg>
        <pc:spChg chg="mod">
          <ac:chgData name="Joelle Brehm" userId="ba94467f-fe77-40d1-a0f0-bcff12b26331" providerId="ADAL" clId="{CAA1B47A-3F91-430B-9BB5-3349B27A887D}" dt="2026-06-03T19:36:04.944" v="153775"/>
          <ac:spMkLst>
            <pc:docMk/>
            <pc:sldMk cId="1450446987" sldId="264"/>
            <ac:spMk id="132" creationId="{897AC770-841B-A0F1-9DCE-4E4F617AB313}"/>
          </ac:spMkLst>
        </pc:spChg>
        <pc:spChg chg="mod">
          <ac:chgData name="Joelle Brehm" userId="ba94467f-fe77-40d1-a0f0-bcff12b26331" providerId="ADAL" clId="{CAA1B47A-3F91-430B-9BB5-3349B27A887D}" dt="2026-06-03T19:36:04.943" v="153759"/>
          <ac:spMkLst>
            <pc:docMk/>
            <pc:sldMk cId="1450446987" sldId="264"/>
            <ac:spMk id="133" creationId="{0C87BE8E-6A50-F013-B440-F7330DD21AA8}"/>
          </ac:spMkLst>
        </pc:spChg>
        <pc:spChg chg="del mod">
          <ac:chgData name="Joelle Brehm" userId="ba94467f-fe77-40d1-a0f0-bcff12b26331" providerId="ADAL" clId="{CAA1B47A-3F91-430B-9BB5-3349B27A887D}" dt="2026-06-02T20:54:04.374" v="113160"/>
          <ac:spMkLst>
            <pc:docMk/>
            <pc:sldMk cId="1450446987" sldId="264"/>
            <ac:spMk id="136" creationId="{0694C33D-F0E2-A7CB-C774-3053F4138DD1}"/>
          </ac:spMkLst>
        </pc:spChg>
        <pc:spChg chg="mod">
          <ac:chgData name="Joelle Brehm" userId="ba94467f-fe77-40d1-a0f0-bcff12b26331" providerId="ADAL" clId="{CAA1B47A-3F91-430B-9BB5-3349B27A887D}" dt="2026-06-03T19:36:04.937" v="153744"/>
          <ac:spMkLst>
            <pc:docMk/>
            <pc:sldMk cId="1450446987" sldId="264"/>
            <ac:spMk id="137" creationId="{C46CF14A-CEC1-8E80-7286-58E5B2C6DB94}"/>
          </ac:spMkLst>
        </pc:spChg>
        <pc:spChg chg="mod">
          <ac:chgData name="Joelle Brehm" userId="ba94467f-fe77-40d1-a0f0-bcff12b26331" providerId="ADAL" clId="{CAA1B47A-3F91-430B-9BB5-3349B27A887D}" dt="2026-06-03T19:36:04.960" v="153809"/>
          <ac:spMkLst>
            <pc:docMk/>
            <pc:sldMk cId="1450446987" sldId="264"/>
            <ac:spMk id="138" creationId="{3D25A98D-9FB3-9C07-971A-263F38BC30B1}"/>
          </ac:spMkLst>
        </pc:spChg>
        <pc:spChg chg="mod">
          <ac:chgData name="Joelle Brehm" userId="ba94467f-fe77-40d1-a0f0-bcff12b26331" providerId="ADAL" clId="{CAA1B47A-3F91-430B-9BB5-3349B27A887D}" dt="2026-06-03T19:36:04.939" v="153752"/>
          <ac:spMkLst>
            <pc:docMk/>
            <pc:sldMk cId="1450446987" sldId="264"/>
            <ac:spMk id="139" creationId="{A540D85D-6205-0EDF-1021-3AACE64651BC}"/>
          </ac:spMkLst>
        </pc:spChg>
        <pc:spChg chg="mod">
          <ac:chgData name="Joelle Brehm" userId="ba94467f-fe77-40d1-a0f0-bcff12b26331" providerId="ADAL" clId="{CAA1B47A-3F91-430B-9BB5-3349B27A887D}" dt="2026-06-03T19:36:04.960" v="153787"/>
          <ac:spMkLst>
            <pc:docMk/>
            <pc:sldMk cId="1450446987" sldId="264"/>
            <ac:spMk id="140" creationId="{0C65CC2C-3ED9-445C-D2AD-08A611AE3598}"/>
          </ac:spMkLst>
        </pc:spChg>
        <pc:spChg chg="mod">
          <ac:chgData name="Joelle Brehm" userId="ba94467f-fe77-40d1-a0f0-bcff12b26331" providerId="ADAL" clId="{CAA1B47A-3F91-430B-9BB5-3349B27A887D}" dt="2026-06-03T19:36:04.960" v="153808"/>
          <ac:spMkLst>
            <pc:docMk/>
            <pc:sldMk cId="1450446987" sldId="264"/>
            <ac:spMk id="142" creationId="{B84FA0BD-E6AA-D553-B407-C6C5C8DE1C8C}"/>
          </ac:spMkLst>
        </pc:spChg>
        <pc:spChg chg="del mod">
          <ac:chgData name="Joelle Brehm" userId="ba94467f-fe77-40d1-a0f0-bcff12b26331" providerId="ADAL" clId="{CAA1B47A-3F91-430B-9BB5-3349B27A887D}" dt="2026-06-02T20:54:04.366" v="113159"/>
          <ac:spMkLst>
            <pc:docMk/>
            <pc:sldMk cId="1450446987" sldId="264"/>
            <ac:spMk id="143" creationId="{CF6E8B6D-BFFA-F569-2694-092BDA9B7C42}"/>
          </ac:spMkLst>
        </pc:spChg>
        <pc:spChg chg="mod">
          <ac:chgData name="Joelle Brehm" userId="ba94467f-fe77-40d1-a0f0-bcff12b26331" providerId="ADAL" clId="{CAA1B47A-3F91-430B-9BB5-3349B27A887D}" dt="2026-06-03T19:36:04.960" v="153816"/>
          <ac:spMkLst>
            <pc:docMk/>
            <pc:sldMk cId="1450446987" sldId="264"/>
            <ac:spMk id="146" creationId="{3A5EEF64-C880-D2CF-4C1A-A48788CED625}"/>
          </ac:spMkLst>
        </pc:spChg>
        <pc:spChg chg="mod">
          <ac:chgData name="Joelle Brehm" userId="ba94467f-fe77-40d1-a0f0-bcff12b26331" providerId="ADAL" clId="{CAA1B47A-3F91-430B-9BB5-3349B27A887D}" dt="2026-06-03T19:36:04.944" v="153764"/>
          <ac:spMkLst>
            <pc:docMk/>
            <pc:sldMk cId="1450446987" sldId="264"/>
            <ac:spMk id="147" creationId="{F6397DDE-337D-1408-D374-3F76CFE4C149}"/>
          </ac:spMkLst>
        </pc:spChg>
        <pc:spChg chg="mod">
          <ac:chgData name="Joelle Brehm" userId="ba94467f-fe77-40d1-a0f0-bcff12b26331" providerId="ADAL" clId="{CAA1B47A-3F91-430B-9BB5-3349B27A887D}" dt="2026-06-03T19:36:04.977" v="153828"/>
          <ac:spMkLst>
            <pc:docMk/>
            <pc:sldMk cId="1450446987" sldId="264"/>
            <ac:spMk id="148" creationId="{6580F8BC-6C29-8488-9A31-7B7E0B667B2C}"/>
          </ac:spMkLst>
        </pc:spChg>
        <pc:spChg chg="mod">
          <ac:chgData name="Joelle Brehm" userId="ba94467f-fe77-40d1-a0f0-bcff12b26331" providerId="ADAL" clId="{CAA1B47A-3F91-430B-9BB5-3349B27A887D}" dt="2026-06-03T19:36:04.941" v="153756"/>
          <ac:spMkLst>
            <pc:docMk/>
            <pc:sldMk cId="1450446987" sldId="264"/>
            <ac:spMk id="149" creationId="{69D81281-3159-0CBD-8D80-FED733685387}"/>
          </ac:spMkLst>
        </pc:spChg>
        <pc:spChg chg="mod">
          <ac:chgData name="Joelle Brehm" userId="ba94467f-fe77-40d1-a0f0-bcff12b26331" providerId="ADAL" clId="{CAA1B47A-3F91-430B-9BB5-3349B27A887D}" dt="2026-06-03T19:36:04.927" v="153723"/>
          <ac:spMkLst>
            <pc:docMk/>
            <pc:sldMk cId="1450446987" sldId="264"/>
            <ac:spMk id="150" creationId="{6F418CA5-F1ED-C506-ECD0-88B737DD1DFC}"/>
          </ac:spMkLst>
        </pc:spChg>
        <pc:spChg chg="mod ord">
          <ac:chgData name="Joelle Brehm" userId="ba94467f-fe77-40d1-a0f0-bcff12b26331" providerId="ADAL" clId="{CAA1B47A-3F91-430B-9BB5-3349B27A887D}" dt="2026-06-03T19:36:04.977" v="153846"/>
          <ac:spMkLst>
            <pc:docMk/>
            <pc:sldMk cId="1450446987" sldId="264"/>
            <ac:spMk id="151" creationId="{141F2F3C-14B3-3465-226D-BF8379846008}"/>
          </ac:spMkLst>
        </pc:spChg>
        <pc:spChg chg="mod">
          <ac:chgData name="Joelle Brehm" userId="ba94467f-fe77-40d1-a0f0-bcff12b26331" providerId="ADAL" clId="{CAA1B47A-3F91-430B-9BB5-3349B27A887D}" dt="2026-06-03T19:36:04.933" v="153735"/>
          <ac:spMkLst>
            <pc:docMk/>
            <pc:sldMk cId="1450446987" sldId="264"/>
            <ac:spMk id="155" creationId="{43DC6A0C-B9D7-2F6D-EB6F-06BE60DB745C}"/>
          </ac:spMkLst>
        </pc:spChg>
        <pc:spChg chg="mod">
          <ac:chgData name="Joelle Brehm" userId="ba94467f-fe77-40d1-a0f0-bcff12b26331" providerId="ADAL" clId="{CAA1B47A-3F91-430B-9BB5-3349B27A887D}" dt="2026-06-03T19:36:04.960" v="153822"/>
          <ac:spMkLst>
            <pc:docMk/>
            <pc:sldMk cId="1450446987" sldId="264"/>
            <ac:spMk id="158" creationId="{98F15C7B-81BC-42BD-9C9E-27D0A63A37E6}"/>
          </ac:spMkLst>
        </pc:spChg>
        <pc:spChg chg="mod">
          <ac:chgData name="Joelle Brehm" userId="ba94467f-fe77-40d1-a0f0-bcff12b26331" providerId="ADAL" clId="{CAA1B47A-3F91-430B-9BB5-3349B27A887D}" dt="2026-06-03T19:36:04.977" v="153834"/>
          <ac:spMkLst>
            <pc:docMk/>
            <pc:sldMk cId="1450446987" sldId="264"/>
            <ac:spMk id="162" creationId="{72F35956-160D-C1EF-8A6C-17DF22D10F00}"/>
          </ac:spMkLst>
        </pc:spChg>
        <pc:spChg chg="mod">
          <ac:chgData name="Joelle Brehm" userId="ba94467f-fe77-40d1-a0f0-bcff12b26331" providerId="ADAL" clId="{CAA1B47A-3F91-430B-9BB5-3349B27A887D}" dt="2026-06-03T19:36:04.960" v="153807"/>
          <ac:spMkLst>
            <pc:docMk/>
            <pc:sldMk cId="1450446987" sldId="264"/>
            <ac:spMk id="163" creationId="{D01371B2-3AE8-6745-805E-F8717BA1CCA1}"/>
          </ac:spMkLst>
        </pc:spChg>
        <pc:spChg chg="del mod">
          <ac:chgData name="Joelle Brehm" userId="ba94467f-fe77-40d1-a0f0-bcff12b26331" providerId="ADAL" clId="{CAA1B47A-3F91-430B-9BB5-3349B27A887D}" dt="2026-06-03T18:14:41.252" v="151637"/>
          <ac:spMkLst>
            <pc:docMk/>
            <pc:sldMk cId="1450446987" sldId="264"/>
            <ac:spMk id="164" creationId="{C4055D8B-DF4B-A206-7BFD-3D8ABDF4CB71}"/>
          </ac:spMkLst>
        </pc:spChg>
        <pc:spChg chg="mod">
          <ac:chgData name="Joelle Brehm" userId="ba94467f-fe77-40d1-a0f0-bcff12b26331" providerId="ADAL" clId="{CAA1B47A-3F91-430B-9BB5-3349B27A887D}" dt="2026-06-03T19:36:04.939" v="153749"/>
          <ac:spMkLst>
            <pc:docMk/>
            <pc:sldMk cId="1450446987" sldId="264"/>
            <ac:spMk id="166" creationId="{DC56264F-F64D-663D-D439-5D9C69217CF8}"/>
          </ac:spMkLst>
        </pc:spChg>
        <pc:spChg chg="del mod">
          <ac:chgData name="Joelle Brehm" userId="ba94467f-fe77-40d1-a0f0-bcff12b26331" providerId="ADAL" clId="{CAA1B47A-3F91-430B-9BB5-3349B27A887D}" dt="2026-06-03T18:14:19.388" v="150688"/>
          <ac:spMkLst>
            <pc:docMk/>
            <pc:sldMk cId="1450446987" sldId="264"/>
            <ac:spMk id="167" creationId="{7CAA3B95-4C78-4122-BECA-B5FB0F3F3764}"/>
          </ac:spMkLst>
        </pc:spChg>
        <pc:spChg chg="del mod ord">
          <ac:chgData name="Joelle Brehm" userId="ba94467f-fe77-40d1-a0f0-bcff12b26331" providerId="ADAL" clId="{CAA1B47A-3F91-430B-9BB5-3349B27A887D}" dt="2026-06-03T18:14:41.252" v="151636"/>
          <ac:spMkLst>
            <pc:docMk/>
            <pc:sldMk cId="1450446987" sldId="264"/>
            <ac:spMk id="169" creationId="{F7217946-E7AF-3F77-3419-427E0FB95169}"/>
          </ac:spMkLst>
        </pc:spChg>
        <pc:spChg chg="mod">
          <ac:chgData name="Joelle Brehm" userId="ba94467f-fe77-40d1-a0f0-bcff12b26331" providerId="ADAL" clId="{CAA1B47A-3F91-430B-9BB5-3349B27A887D}" dt="2026-06-03T19:36:04.943" v="153761"/>
          <ac:spMkLst>
            <pc:docMk/>
            <pc:sldMk cId="1450446987" sldId="264"/>
            <ac:spMk id="170" creationId="{39018674-E279-42E3-EAE8-3702A8E3EF84}"/>
          </ac:spMkLst>
        </pc:spChg>
        <pc:spChg chg="mod">
          <ac:chgData name="Joelle Brehm" userId="ba94467f-fe77-40d1-a0f0-bcff12b26331" providerId="ADAL" clId="{CAA1B47A-3F91-430B-9BB5-3349B27A887D}" dt="2026-06-03T19:36:04.960" v="153824"/>
          <ac:spMkLst>
            <pc:docMk/>
            <pc:sldMk cId="1450446987" sldId="264"/>
            <ac:spMk id="172" creationId="{16144E48-0068-5571-6349-0794A6DC481F}"/>
          </ac:spMkLst>
        </pc:spChg>
        <pc:spChg chg="mod">
          <ac:chgData name="Joelle Brehm" userId="ba94467f-fe77-40d1-a0f0-bcff12b26331" providerId="ADAL" clId="{CAA1B47A-3F91-430B-9BB5-3349B27A887D}" dt="2026-06-03T19:36:04.977" v="153836"/>
          <ac:spMkLst>
            <pc:docMk/>
            <pc:sldMk cId="1450446987" sldId="264"/>
            <ac:spMk id="173" creationId="{48690D3B-0E64-C721-5223-CE9E42A91603}"/>
          </ac:spMkLst>
        </pc:spChg>
        <pc:spChg chg="mod ord">
          <ac:chgData name="Joelle Brehm" userId="ba94467f-fe77-40d1-a0f0-bcff12b26331" providerId="ADAL" clId="{CAA1B47A-3F91-430B-9BB5-3349B27A887D}" dt="2026-06-03T19:36:04.960" v="153812"/>
          <ac:spMkLst>
            <pc:docMk/>
            <pc:sldMk cId="1450446987" sldId="264"/>
            <ac:spMk id="210" creationId="{2DBE4665-8B4A-4508-AC03-BDBC6AA30475}"/>
          </ac:spMkLst>
        </pc:spChg>
        <pc:spChg chg="mod ord">
          <ac:chgData name="Joelle Brehm" userId="ba94467f-fe77-40d1-a0f0-bcff12b26331" providerId="ADAL" clId="{CAA1B47A-3F91-430B-9BB5-3349B27A887D}" dt="2026-06-03T19:36:04.977" v="153840"/>
          <ac:spMkLst>
            <pc:docMk/>
            <pc:sldMk cId="1450446987" sldId="264"/>
            <ac:spMk id="213" creationId="{9B0722AF-3DCB-CD84-F2F6-AA0AE2D38159}"/>
          </ac:spMkLst>
        </pc:spChg>
        <pc:graphicFrameChg chg="mod">
          <ac:chgData name="Joelle Brehm" userId="ba94467f-fe77-40d1-a0f0-bcff12b26331" providerId="ADAL" clId="{CAA1B47A-3F91-430B-9BB5-3349B27A887D}" dt="2026-06-03T19:36:04.977" v="153850"/>
          <ac:graphicFrameMkLst>
            <pc:docMk/>
            <pc:sldMk cId="1450446987" sldId="264"/>
            <ac:graphicFrameMk id="4" creationId="{13A0D37E-AFD5-48BA-904D-A699E76C02E6}"/>
          </ac:graphicFrameMkLst>
        </pc:graphicFrameChg>
        <pc:graphicFrameChg chg="add del mod ord">
          <ac:chgData name="Joelle Brehm" userId="ba94467f-fe77-40d1-a0f0-bcff12b26331" providerId="ADAL" clId="{CAA1B47A-3F91-430B-9BB5-3349B27A887D}" dt="2026-06-02T20:53:36.646" v="111984"/>
          <ac:graphicFrameMkLst>
            <pc:docMk/>
            <pc:sldMk cId="1450446987" sldId="264"/>
            <ac:graphicFrameMk id="17" creationId="{3B950357-827B-6D8B-ECBB-D2E4EE4D7776}"/>
          </ac:graphicFrameMkLst>
        </pc:graphicFrameChg>
        <pc:graphicFrameChg chg="add del mod ord">
          <ac:chgData name="Joelle Brehm" userId="ba94467f-fe77-40d1-a0f0-bcff12b26331" providerId="ADAL" clId="{CAA1B47A-3F91-430B-9BB5-3349B27A887D}" dt="2026-06-03T18:14:12.509" v="149924"/>
          <ac:graphicFrameMkLst>
            <pc:docMk/>
            <pc:sldMk cId="1450446987" sldId="264"/>
            <ac:graphicFrameMk id="29" creationId="{EB318F54-BED7-A5F9-3939-32AFF816FA99}"/>
          </ac:graphicFrameMkLst>
        </pc:graphicFrameChg>
        <pc:graphicFrameChg chg="add del mod ord">
          <ac:chgData name="Joelle Brehm" userId="ba94467f-fe77-40d1-a0f0-bcff12b26331" providerId="ADAL" clId="{CAA1B47A-3F91-430B-9BB5-3349B27A887D}" dt="2026-06-02T20:53:40.473" v="112171"/>
          <ac:graphicFrameMkLst>
            <pc:docMk/>
            <pc:sldMk cId="1450446987" sldId="264"/>
            <ac:graphicFrameMk id="30" creationId="{B20503AB-C079-36E5-0EAF-68147C43428D}"/>
          </ac:graphicFrameMkLst>
        </pc:graphicFrameChg>
        <pc:graphicFrameChg chg="add del mod ord">
          <ac:chgData name="Joelle Brehm" userId="ba94467f-fe77-40d1-a0f0-bcff12b26331" providerId="ADAL" clId="{CAA1B47A-3F91-430B-9BB5-3349B27A887D}" dt="2026-06-03T18:14:13.463" v="150125"/>
          <ac:graphicFrameMkLst>
            <pc:docMk/>
            <pc:sldMk cId="1450446987" sldId="264"/>
            <ac:graphicFrameMk id="30" creationId="{CFEB3312-6BD8-8CCA-CB76-EDE73D4F84E0}"/>
          </ac:graphicFrameMkLst>
        </pc:graphicFrameChg>
        <pc:graphicFrameChg chg="add mod ord">
          <ac:chgData name="Joelle Brehm" userId="ba94467f-fe77-40d1-a0f0-bcff12b26331" providerId="ADAL" clId="{CAA1B47A-3F91-430B-9BB5-3349B27A887D}" dt="2026-06-03T19:36:04.944" v="153768"/>
          <ac:graphicFrameMkLst>
            <pc:docMk/>
            <pc:sldMk cId="1450446987" sldId="264"/>
            <ac:graphicFrameMk id="32" creationId="{2FD0DB8C-438B-349C-691B-09C29DA2E9D5}"/>
          </ac:graphicFrameMkLst>
        </pc:graphicFrameChg>
        <pc:graphicFrameChg chg="add del mod ord">
          <ac:chgData name="Joelle Brehm" userId="ba94467f-fe77-40d1-a0f0-bcff12b26331" providerId="ADAL" clId="{CAA1B47A-3F91-430B-9BB5-3349B27A887D}" dt="2026-06-02T20:53:50.746" v="112579"/>
          <ac:graphicFrameMkLst>
            <pc:docMk/>
            <pc:sldMk cId="1450446987" sldId="264"/>
            <ac:graphicFrameMk id="41" creationId="{23407A73-C52E-30ED-2B49-7A7D064D393C}"/>
          </ac:graphicFrameMkLst>
        </pc:graphicFrameChg>
        <pc:graphicFrameChg chg="add del mod ord">
          <ac:chgData name="Joelle Brehm" userId="ba94467f-fe77-40d1-a0f0-bcff12b26331" providerId="ADAL" clId="{CAA1B47A-3F91-430B-9BB5-3349B27A887D}" dt="2026-06-03T18:14:14.579" v="150339"/>
          <ac:graphicFrameMkLst>
            <pc:docMk/>
            <pc:sldMk cId="1450446987" sldId="264"/>
            <ac:graphicFrameMk id="41" creationId="{5CA0694A-9EA5-B406-15BD-391E86164231}"/>
          </ac:graphicFrameMkLst>
        </pc:graphicFrameChg>
        <pc:graphicFrameChg chg="add del mod ord">
          <ac:chgData name="Joelle Brehm" userId="ba94467f-fe77-40d1-a0f0-bcff12b26331" providerId="ADAL" clId="{CAA1B47A-3F91-430B-9BB5-3349B27A887D}" dt="2026-06-02T20:53:55.232" v="112775"/>
          <ac:graphicFrameMkLst>
            <pc:docMk/>
            <pc:sldMk cId="1450446987" sldId="264"/>
            <ac:graphicFrameMk id="42" creationId="{2174A329-9598-9DF3-5CAA-F245AA6C7DA5}"/>
          </ac:graphicFrameMkLst>
        </pc:graphicFrameChg>
        <pc:graphicFrameChg chg="add del mod ord">
          <ac:chgData name="Joelle Brehm" userId="ba94467f-fe77-40d1-a0f0-bcff12b26331" providerId="ADAL" clId="{CAA1B47A-3F91-430B-9BB5-3349B27A887D}" dt="2026-06-03T18:14:15.455" v="150497"/>
          <ac:graphicFrameMkLst>
            <pc:docMk/>
            <pc:sldMk cId="1450446987" sldId="264"/>
            <ac:graphicFrameMk id="49" creationId="{43F48632-12BF-AF5B-250E-8009093CADCF}"/>
          </ac:graphicFrameMkLst>
        </pc:graphicFrameChg>
        <pc:graphicFrameChg chg="add del mod ord">
          <ac:chgData name="Joelle Brehm" userId="ba94467f-fe77-40d1-a0f0-bcff12b26331" providerId="ADAL" clId="{CAA1B47A-3F91-430B-9BB5-3349B27A887D}" dt="2026-06-03T18:14:19.388" v="150693"/>
          <ac:graphicFrameMkLst>
            <pc:docMk/>
            <pc:sldMk cId="1450446987" sldId="264"/>
            <ac:graphicFrameMk id="50" creationId="{3BCC749F-6E66-4CB6-E2BE-58B221225F68}"/>
          </ac:graphicFrameMkLst>
        </pc:graphicFrameChg>
        <pc:graphicFrameChg chg="add del mod ord">
          <ac:chgData name="Joelle Brehm" userId="ba94467f-fe77-40d1-a0f0-bcff12b26331" providerId="ADAL" clId="{CAA1B47A-3F91-430B-9BB5-3349B27A887D}" dt="2026-06-02T20:53:27.221" v="111784"/>
          <ac:graphicFrameMkLst>
            <pc:docMk/>
            <pc:sldMk cId="1450446987" sldId="264"/>
            <ac:graphicFrameMk id="50" creationId="{6DF8793E-450E-EDAC-449D-AE43E5753EA4}"/>
          </ac:graphicFrameMkLst>
        </pc:graphicFrameChg>
        <pc:graphicFrameChg chg="add mod ord">
          <ac:chgData name="Joelle Brehm" userId="ba94467f-fe77-40d1-a0f0-bcff12b26331" providerId="ADAL" clId="{CAA1B47A-3F91-430B-9BB5-3349B27A887D}" dt="2026-06-03T19:36:04.925" v="153716"/>
          <ac:graphicFrameMkLst>
            <pc:docMk/>
            <pc:sldMk cId="1450446987" sldId="264"/>
            <ac:graphicFrameMk id="56" creationId="{6AFF2EB9-C71C-24E8-FDD7-C45881EA4C31}"/>
          </ac:graphicFrameMkLst>
        </pc:graphicFrameChg>
        <pc:graphicFrameChg chg="add del mod ord">
          <ac:chgData name="Joelle Brehm" userId="ba94467f-fe77-40d1-a0f0-bcff12b26331" providerId="ADAL" clId="{CAA1B47A-3F91-430B-9BB5-3349B27A887D}" dt="2026-06-02T20:53:47.261" v="112396"/>
          <ac:graphicFrameMkLst>
            <pc:docMk/>
            <pc:sldMk cId="1450446987" sldId="264"/>
            <ac:graphicFrameMk id="63" creationId="{5D01F213-C2C0-03D4-DF65-6E2A989934B3}"/>
          </ac:graphicFrameMkLst>
        </pc:graphicFrameChg>
        <pc:graphicFrameChg chg="add del mod ord">
          <ac:chgData name="Joelle Brehm" userId="ba94467f-fe77-40d1-a0f0-bcff12b26331" providerId="ADAL" clId="{CAA1B47A-3F91-430B-9BB5-3349B27A887D}" dt="2026-06-03T18:14:08.483" v="149766"/>
          <ac:graphicFrameMkLst>
            <pc:docMk/>
            <pc:sldMk cId="1450446987" sldId="264"/>
            <ac:graphicFrameMk id="66" creationId="{9FD46AAA-184D-AB83-5FC4-45F92F264C17}"/>
          </ac:graphicFrameMkLst>
        </pc:graphicFrameChg>
        <pc:graphicFrameChg chg="add del mod ord">
          <ac:chgData name="Joelle Brehm" userId="ba94467f-fe77-40d1-a0f0-bcff12b26331" providerId="ADAL" clId="{CAA1B47A-3F91-430B-9BB5-3349B27A887D}" dt="2026-06-02T20:54:04.443" v="113185"/>
          <ac:graphicFrameMkLst>
            <pc:docMk/>
            <pc:sldMk cId="1450446987" sldId="264"/>
            <ac:graphicFrameMk id="72" creationId="{B59DAE0E-0D40-683D-AF63-A9D21EC60EE3}"/>
          </ac:graphicFrameMkLst>
        </pc:graphicFrameChg>
        <pc:graphicFrameChg chg="add del mod ord">
          <ac:chgData name="Joelle Brehm" userId="ba94467f-fe77-40d1-a0f0-bcff12b26331" providerId="ADAL" clId="{CAA1B47A-3F91-430B-9BB5-3349B27A887D}" dt="2026-06-03T18:14:20.021" v="150891"/>
          <ac:graphicFrameMkLst>
            <pc:docMk/>
            <pc:sldMk cId="1450446987" sldId="264"/>
            <ac:graphicFrameMk id="72" creationId="{F95E2C10-8A83-F85E-B7D4-41C186CC3DE9}"/>
          </ac:graphicFrameMkLst>
        </pc:graphicFrameChg>
        <pc:graphicFrameChg chg="add del mod ord">
          <ac:chgData name="Joelle Brehm" userId="ba94467f-fe77-40d1-a0f0-bcff12b26331" providerId="ADAL" clId="{CAA1B47A-3F91-430B-9BB5-3349B27A887D}" dt="2026-06-03T18:14:21.758" v="151071"/>
          <ac:graphicFrameMkLst>
            <pc:docMk/>
            <pc:sldMk cId="1450446987" sldId="264"/>
            <ac:graphicFrameMk id="80" creationId="{8064B5D5-18E2-1BAC-3627-B45189DA9A2C}"/>
          </ac:graphicFrameMkLst>
        </pc:graphicFrameChg>
        <pc:graphicFrameChg chg="add del mod ord">
          <ac:chgData name="Joelle Brehm" userId="ba94467f-fe77-40d1-a0f0-bcff12b26331" providerId="ADAL" clId="{CAA1B47A-3F91-430B-9BB5-3349B27A887D}" dt="2026-06-02T20:54:09.071" v="113381"/>
          <ac:graphicFrameMkLst>
            <pc:docMk/>
            <pc:sldMk cId="1450446987" sldId="264"/>
            <ac:graphicFrameMk id="80" creationId="{B2BFAF22-00E9-57A7-E978-A1C6D1A4659C}"/>
          </ac:graphicFrameMkLst>
        </pc:graphicFrameChg>
        <pc:graphicFrameChg chg="add mod ord">
          <ac:chgData name="Joelle Brehm" userId="ba94467f-fe77-40d1-a0f0-bcff12b26331" providerId="ADAL" clId="{CAA1B47A-3F91-430B-9BB5-3349B27A887D}" dt="2026-06-03T19:36:04.960" v="153814"/>
          <ac:graphicFrameMkLst>
            <pc:docMk/>
            <pc:sldMk cId="1450446987" sldId="264"/>
            <ac:graphicFrameMk id="92" creationId="{A48ED88C-CFEA-FFFF-152B-C308ADCA9768}"/>
          </ac:graphicFrameMkLst>
        </pc:graphicFrameChg>
        <pc:graphicFrameChg chg="add del mod ord">
          <ac:chgData name="Joelle Brehm" userId="ba94467f-fe77-40d1-a0f0-bcff12b26331" providerId="ADAL" clId="{CAA1B47A-3F91-430B-9BB5-3349B27A887D}" dt="2026-06-03T18:14:32.907" v="151306"/>
          <ac:graphicFrameMkLst>
            <pc:docMk/>
            <pc:sldMk cId="1450446987" sldId="264"/>
            <ac:graphicFrameMk id="101" creationId="{F18272DA-CCD3-0DEB-E0E3-4EA89F1D2689}"/>
          </ac:graphicFrameMkLst>
        </pc:graphicFrameChg>
        <pc:graphicFrameChg chg="add mod ord">
          <ac:chgData name="Joelle Brehm" userId="ba94467f-fe77-40d1-a0f0-bcff12b26331" providerId="ADAL" clId="{CAA1B47A-3F91-430B-9BB5-3349B27A887D}" dt="2026-06-03T19:36:04.935" v="153742"/>
          <ac:graphicFrameMkLst>
            <pc:docMk/>
            <pc:sldMk cId="1450446987" sldId="264"/>
            <ac:graphicFrameMk id="102" creationId="{8521DA6B-DF55-9655-FBA5-258149BA957B}"/>
          </ac:graphicFrameMkLst>
        </pc:graphicFrameChg>
        <pc:graphicFrameChg chg="add del mod ord">
          <ac:chgData name="Joelle Brehm" userId="ba94467f-fe77-40d1-a0f0-bcff12b26331" providerId="ADAL" clId="{CAA1B47A-3F91-430B-9BB5-3349B27A887D}" dt="2026-06-02T20:54:02.931" v="113002"/>
          <ac:graphicFrameMkLst>
            <pc:docMk/>
            <pc:sldMk cId="1450446987" sldId="264"/>
            <ac:graphicFrameMk id="104" creationId="{9C6D58F3-C530-0A22-A9B9-2AAEF16568A9}"/>
          </ac:graphicFrameMkLst>
        </pc:graphicFrameChg>
        <pc:graphicFrameChg chg="add del mod ord">
          <ac:chgData name="Joelle Brehm" userId="ba94467f-fe77-40d1-a0f0-bcff12b26331" providerId="ADAL" clId="{CAA1B47A-3F91-430B-9BB5-3349B27A887D}" dt="2026-06-03T18:14:33.943" v="151482"/>
          <ac:graphicFrameMkLst>
            <pc:docMk/>
            <pc:sldMk cId="1450446987" sldId="264"/>
            <ac:graphicFrameMk id="110" creationId="{5FE7B887-FC4F-FC8E-F612-320DF68037C0}"/>
          </ac:graphicFrameMkLst>
        </pc:graphicFrameChg>
        <pc:graphicFrameChg chg="add mod ord">
          <ac:chgData name="Joelle Brehm" userId="ba94467f-fe77-40d1-a0f0-bcff12b26331" providerId="ADAL" clId="{CAA1B47A-3F91-430B-9BB5-3349B27A887D}" dt="2026-06-03T19:36:04.960" v="153804"/>
          <ac:graphicFrameMkLst>
            <pc:docMk/>
            <pc:sldMk cId="1450446987" sldId="264"/>
            <ac:graphicFrameMk id="111" creationId="{4F381E2E-7001-1A43-3F47-6FFD4C907662}"/>
          </ac:graphicFrameMkLst>
        </pc:graphicFrameChg>
        <pc:picChg chg="mod ord">
          <ac:chgData name="Joelle Brehm" userId="ba94467f-fe77-40d1-a0f0-bcff12b26331" providerId="ADAL" clId="{CAA1B47A-3F91-430B-9BB5-3349B27A887D}" dt="2026-06-03T19:36:04.923" v="153714"/>
          <ac:picMkLst>
            <pc:docMk/>
            <pc:sldMk cId="1450446987" sldId="264"/>
            <ac:picMk id="3" creationId="{2D4B0DAF-6DD7-4B10-8D9C-0B8AAD6563B0}"/>
          </ac:picMkLst>
        </pc:picChg>
        <pc:picChg chg="add mod ord modCrop">
          <ac:chgData name="Joelle Brehm" userId="ba94467f-fe77-40d1-a0f0-bcff12b26331" providerId="ADAL" clId="{CAA1B47A-3F91-430B-9BB5-3349B27A887D}" dt="2026-06-03T19:36:04.921" v="153708"/>
          <ac:picMkLst>
            <pc:docMk/>
            <pc:sldMk cId="1450446987" sldId="264"/>
            <ac:picMk id="7" creationId="{3694E5AF-5048-5371-6A3F-6556CDDEB73A}"/>
          </ac:picMkLst>
        </pc:picChg>
        <pc:picChg chg="add del">
          <ac:chgData name="Joelle Brehm" userId="ba94467f-fe77-40d1-a0f0-bcff12b26331" providerId="ADAL" clId="{CAA1B47A-3F91-430B-9BB5-3349B27A887D}" dt="2026-06-03T19:35:07.874" v="152941" actId="478"/>
          <ac:picMkLst>
            <pc:docMk/>
            <pc:sldMk cId="1450446987" sldId="264"/>
            <ac:picMk id="11" creationId="{52428ABC-5D13-F98A-48CD-0E1612BEEB3D}"/>
          </ac:picMkLst>
        </pc:picChg>
        <pc:picChg chg="add del">
          <ac:chgData name="Joelle Brehm" userId="ba94467f-fe77-40d1-a0f0-bcff12b26331" providerId="ADAL" clId="{CAA1B47A-3F91-430B-9BB5-3349B27A887D}" dt="2026-06-03T19:35:17.973" v="152943" actId="478"/>
          <ac:picMkLst>
            <pc:docMk/>
            <pc:sldMk cId="1450446987" sldId="264"/>
            <ac:picMk id="18" creationId="{A98D61CF-6EB6-EF90-7AC1-622DF1DCCE97}"/>
          </ac:picMkLst>
        </pc:picChg>
        <pc:picChg chg="add mod ord">
          <ac:chgData name="Joelle Brehm" userId="ba94467f-fe77-40d1-a0f0-bcff12b26331" providerId="ADAL" clId="{CAA1B47A-3F91-430B-9BB5-3349B27A887D}" dt="2026-06-03T19:36:33.801" v="153864" actId="14100"/>
          <ac:picMkLst>
            <pc:docMk/>
            <pc:sldMk cId="1450446987" sldId="264"/>
            <ac:picMk id="30" creationId="{04278B9E-61FF-2C04-6C3D-C3C1388179AD}"/>
          </ac:picMkLst>
        </pc:picChg>
        <pc:picChg chg="add del">
          <ac:chgData name="Joelle Brehm" userId="ba94467f-fe77-40d1-a0f0-bcff12b26331" providerId="ADAL" clId="{CAA1B47A-3F91-430B-9BB5-3349B27A887D}" dt="2026-06-03T18:24:28.336" v="151647" actId="478"/>
          <ac:picMkLst>
            <pc:docMk/>
            <pc:sldMk cId="1450446987" sldId="264"/>
            <ac:picMk id="114" creationId="{B6C6837D-BB4C-7C02-3248-0E70EA80C01F}"/>
          </ac:picMkLst>
        </pc:picChg>
      </pc:sldChg>
      <pc:sldChg chg="addSp delSp modSp mod">
        <pc:chgData name="Joelle Brehm" userId="ba94467f-fe77-40d1-a0f0-bcff12b26331" providerId="ADAL" clId="{CAA1B47A-3F91-430B-9BB5-3349B27A887D}" dt="2026-06-02T20:57:15.397" v="117230"/>
        <pc:sldMkLst>
          <pc:docMk/>
          <pc:sldMk cId="3436037945" sldId="265"/>
        </pc:sldMkLst>
        <pc:spChg chg="mod ord">
          <ac:chgData name="Joelle Brehm" userId="ba94467f-fe77-40d1-a0f0-bcff12b26331" providerId="ADAL" clId="{CAA1B47A-3F91-430B-9BB5-3349B27A887D}" dt="2026-06-02T20:57:15.395" v="117228"/>
          <ac:spMkLst>
            <pc:docMk/>
            <pc:sldMk cId="3436037945" sldId="265"/>
            <ac:spMk id="2" creationId="{6E232D48-9913-4AD2-87D8-2BF43FF429A0}"/>
          </ac:spMkLst>
        </pc:spChg>
        <pc:spChg chg="add del mod">
          <ac:chgData name="Joelle Brehm" userId="ba94467f-fe77-40d1-a0f0-bcff12b26331" providerId="ADAL" clId="{CAA1B47A-3F91-430B-9BB5-3349B27A887D}" dt="2026-06-02T20:56:34.354" v="116154" actId="478"/>
          <ac:spMkLst>
            <pc:docMk/>
            <pc:sldMk cId="3436037945" sldId="265"/>
            <ac:spMk id="3" creationId="{CC8114F6-4D42-208D-FDB7-0AFA4543EC6E}"/>
          </ac:spMkLst>
        </pc:spChg>
        <pc:spChg chg="add del mod modVis">
          <ac:chgData name="Joelle Brehm" userId="ba94467f-fe77-40d1-a0f0-bcff12b26331" providerId="ADAL" clId="{CAA1B47A-3F91-430B-9BB5-3349B27A887D}" dt="2026-06-02T20:56:44.558" v="116686"/>
          <ac:spMkLst>
            <pc:docMk/>
            <pc:sldMk cId="3436037945" sldId="265"/>
            <ac:spMk id="5" creationId="{C339E6D0-8A25-3E2B-A523-95904D9BEDDA}"/>
          </ac:spMkLst>
        </pc:spChg>
        <pc:spChg chg="mod ord">
          <ac:chgData name="Joelle Brehm" userId="ba94467f-fe77-40d1-a0f0-bcff12b26331" providerId="ADAL" clId="{CAA1B47A-3F91-430B-9BB5-3349B27A887D}" dt="2026-06-02T20:57:15.349" v="117165"/>
          <ac:spMkLst>
            <pc:docMk/>
            <pc:sldMk cId="3436037945" sldId="265"/>
            <ac:spMk id="6" creationId="{B47CE71D-7819-4857-B121-737A3BD39B4D}"/>
          </ac:spMkLst>
        </pc:spChg>
        <pc:spChg chg="mod">
          <ac:chgData name="Joelle Brehm" userId="ba94467f-fe77-40d1-a0f0-bcff12b26331" providerId="ADAL" clId="{CAA1B47A-3F91-430B-9BB5-3349B27A887D}" dt="2026-06-02T20:57:15.359" v="117176"/>
          <ac:spMkLst>
            <pc:docMk/>
            <pc:sldMk cId="3436037945" sldId="265"/>
            <ac:spMk id="11" creationId="{AF2E4BE3-825E-4943-AF85-F410BBE02D93}"/>
          </ac:spMkLst>
        </pc:spChg>
        <pc:spChg chg="mod">
          <ac:chgData name="Joelle Brehm" userId="ba94467f-fe77-40d1-a0f0-bcff12b26331" providerId="ADAL" clId="{CAA1B47A-3F91-430B-9BB5-3349B27A887D}" dt="2026-06-02T20:57:15.349" v="117172"/>
          <ac:spMkLst>
            <pc:docMk/>
            <pc:sldMk cId="3436037945" sldId="265"/>
            <ac:spMk id="12" creationId="{8F57F73A-899F-4994-9FFE-52D028C366A7}"/>
          </ac:spMkLst>
        </pc:spChg>
        <pc:spChg chg="mod">
          <ac:chgData name="Joelle Brehm" userId="ba94467f-fe77-40d1-a0f0-bcff12b26331" providerId="ADAL" clId="{CAA1B47A-3F91-430B-9BB5-3349B27A887D}" dt="2026-06-02T20:57:15.359" v="117173"/>
          <ac:spMkLst>
            <pc:docMk/>
            <pc:sldMk cId="3436037945" sldId="265"/>
            <ac:spMk id="13" creationId="{510CBB17-3761-4288-BCC5-43E8A3E9B8A6}"/>
          </ac:spMkLst>
        </pc:spChg>
        <pc:spChg chg="mod">
          <ac:chgData name="Joelle Brehm" userId="ba94467f-fe77-40d1-a0f0-bcff12b26331" providerId="ADAL" clId="{CAA1B47A-3F91-430B-9BB5-3349B27A887D}" dt="2026-06-02T20:57:15.349" v="117170"/>
          <ac:spMkLst>
            <pc:docMk/>
            <pc:sldMk cId="3436037945" sldId="265"/>
            <ac:spMk id="14" creationId="{125AC75A-3DBA-4ABE-AC86-1CE5256F61BE}"/>
          </ac:spMkLst>
        </pc:spChg>
        <pc:spChg chg="mod">
          <ac:chgData name="Joelle Brehm" userId="ba94467f-fe77-40d1-a0f0-bcff12b26331" providerId="ADAL" clId="{CAA1B47A-3F91-430B-9BB5-3349B27A887D}" dt="2026-06-02T20:57:15.349" v="117171"/>
          <ac:spMkLst>
            <pc:docMk/>
            <pc:sldMk cId="3436037945" sldId="265"/>
            <ac:spMk id="15" creationId="{2ADF3224-EFE6-477E-A4FE-BC72536000D5}"/>
          </ac:spMkLst>
        </pc:spChg>
        <pc:spChg chg="mod">
          <ac:chgData name="Joelle Brehm" userId="ba94467f-fe77-40d1-a0f0-bcff12b26331" providerId="ADAL" clId="{CAA1B47A-3F91-430B-9BB5-3349B27A887D}" dt="2026-06-02T20:57:15.359" v="117174"/>
          <ac:spMkLst>
            <pc:docMk/>
            <pc:sldMk cId="3436037945" sldId="265"/>
            <ac:spMk id="16" creationId="{86D1D7DB-75DF-4EB5-BF12-3B0F914F060A}"/>
          </ac:spMkLst>
        </pc:spChg>
        <pc:spChg chg="mod">
          <ac:chgData name="Joelle Brehm" userId="ba94467f-fe77-40d1-a0f0-bcff12b26331" providerId="ADAL" clId="{CAA1B47A-3F91-430B-9BB5-3349B27A887D}" dt="2026-06-02T20:57:15.359" v="117175"/>
          <ac:spMkLst>
            <pc:docMk/>
            <pc:sldMk cId="3436037945" sldId="265"/>
            <ac:spMk id="17" creationId="{88BD6F20-E5C6-442A-81AC-2DDF2B0EA25F}"/>
          </ac:spMkLst>
        </pc:spChg>
        <pc:spChg chg="mod">
          <ac:chgData name="Joelle Brehm" userId="ba94467f-fe77-40d1-a0f0-bcff12b26331" providerId="ADAL" clId="{CAA1B47A-3F91-430B-9BB5-3349B27A887D}" dt="2026-06-02T20:57:15.359" v="117177"/>
          <ac:spMkLst>
            <pc:docMk/>
            <pc:sldMk cId="3436037945" sldId="265"/>
            <ac:spMk id="18" creationId="{F82C3FA9-B102-49A3-9ABE-767C053A5608}"/>
          </ac:spMkLst>
        </pc:spChg>
        <pc:spChg chg="mod">
          <ac:chgData name="Joelle Brehm" userId="ba94467f-fe77-40d1-a0f0-bcff12b26331" providerId="ADAL" clId="{CAA1B47A-3F91-430B-9BB5-3349B27A887D}" dt="2026-06-02T20:57:15.359" v="117178"/>
          <ac:spMkLst>
            <pc:docMk/>
            <pc:sldMk cId="3436037945" sldId="265"/>
            <ac:spMk id="19" creationId="{1F21DD55-4A60-49A9-A66B-FDD64EEF9241}"/>
          </ac:spMkLst>
        </pc:spChg>
        <pc:spChg chg="mod">
          <ac:chgData name="Joelle Brehm" userId="ba94467f-fe77-40d1-a0f0-bcff12b26331" providerId="ADAL" clId="{CAA1B47A-3F91-430B-9BB5-3349B27A887D}" dt="2026-06-02T20:57:15.359" v="117179"/>
          <ac:spMkLst>
            <pc:docMk/>
            <pc:sldMk cId="3436037945" sldId="265"/>
            <ac:spMk id="20" creationId="{AEEE7103-5AE1-47C4-9BB2-5692F40A0C74}"/>
          </ac:spMkLst>
        </pc:spChg>
        <pc:spChg chg="mod">
          <ac:chgData name="Joelle Brehm" userId="ba94467f-fe77-40d1-a0f0-bcff12b26331" providerId="ADAL" clId="{CAA1B47A-3F91-430B-9BB5-3349B27A887D}" dt="2026-06-02T20:57:15.359" v="117180"/>
          <ac:spMkLst>
            <pc:docMk/>
            <pc:sldMk cId="3436037945" sldId="265"/>
            <ac:spMk id="21" creationId="{5B9D02C9-95E6-498A-95D4-E2FC18135BCE}"/>
          </ac:spMkLst>
        </pc:spChg>
        <pc:spChg chg="mod">
          <ac:chgData name="Joelle Brehm" userId="ba94467f-fe77-40d1-a0f0-bcff12b26331" providerId="ADAL" clId="{CAA1B47A-3F91-430B-9BB5-3349B27A887D}" dt="2026-06-02T20:57:15.359" v="117181"/>
          <ac:spMkLst>
            <pc:docMk/>
            <pc:sldMk cId="3436037945" sldId="265"/>
            <ac:spMk id="22" creationId="{F076BF07-A2E5-4626-88CC-FB14E1A0A722}"/>
          </ac:spMkLst>
        </pc:spChg>
        <pc:spChg chg="mod ord">
          <ac:chgData name="Joelle Brehm" userId="ba94467f-fe77-40d1-a0f0-bcff12b26331" providerId="ADAL" clId="{CAA1B47A-3F91-430B-9BB5-3349B27A887D}" dt="2026-06-02T20:57:15.359" v="117183"/>
          <ac:spMkLst>
            <pc:docMk/>
            <pc:sldMk cId="3436037945" sldId="265"/>
            <ac:spMk id="23" creationId="{4F66D543-1212-4042-AA81-691C8D2FF42C}"/>
          </ac:spMkLst>
        </pc:spChg>
        <pc:spChg chg="mod">
          <ac:chgData name="Joelle Brehm" userId="ba94467f-fe77-40d1-a0f0-bcff12b26331" providerId="ADAL" clId="{CAA1B47A-3F91-430B-9BB5-3349B27A887D}" dt="2026-06-02T20:57:15.359" v="117184"/>
          <ac:spMkLst>
            <pc:docMk/>
            <pc:sldMk cId="3436037945" sldId="265"/>
            <ac:spMk id="24" creationId="{F266CB46-9FEF-4BCD-8922-A745A5B58C13}"/>
          </ac:spMkLst>
        </pc:spChg>
        <pc:spChg chg="mod">
          <ac:chgData name="Joelle Brehm" userId="ba94467f-fe77-40d1-a0f0-bcff12b26331" providerId="ADAL" clId="{CAA1B47A-3F91-430B-9BB5-3349B27A887D}" dt="2026-06-02T20:57:15.359" v="117186"/>
          <ac:spMkLst>
            <pc:docMk/>
            <pc:sldMk cId="3436037945" sldId="265"/>
            <ac:spMk id="25" creationId="{58412C1A-18FA-4771-9810-3062F008A625}"/>
          </ac:spMkLst>
        </pc:spChg>
        <pc:spChg chg="mod">
          <ac:chgData name="Joelle Brehm" userId="ba94467f-fe77-40d1-a0f0-bcff12b26331" providerId="ADAL" clId="{CAA1B47A-3F91-430B-9BB5-3349B27A887D}" dt="2026-06-02T20:57:15.359" v="117185"/>
          <ac:spMkLst>
            <pc:docMk/>
            <pc:sldMk cId="3436037945" sldId="265"/>
            <ac:spMk id="26" creationId="{2C9484DF-536D-4C88-9E3B-A9F578479DAC}"/>
          </ac:spMkLst>
        </pc:spChg>
        <pc:spChg chg="mod">
          <ac:chgData name="Joelle Brehm" userId="ba94467f-fe77-40d1-a0f0-bcff12b26331" providerId="ADAL" clId="{CAA1B47A-3F91-430B-9BB5-3349B27A887D}" dt="2026-06-02T20:57:15.359" v="117188"/>
          <ac:spMkLst>
            <pc:docMk/>
            <pc:sldMk cId="3436037945" sldId="265"/>
            <ac:spMk id="27" creationId="{6B043A74-191B-4682-B7D2-B6CF3A3E1A62}"/>
          </ac:spMkLst>
        </pc:spChg>
        <pc:spChg chg="mod">
          <ac:chgData name="Joelle Brehm" userId="ba94467f-fe77-40d1-a0f0-bcff12b26331" providerId="ADAL" clId="{CAA1B47A-3F91-430B-9BB5-3349B27A887D}" dt="2026-06-02T20:57:15.359" v="117189"/>
          <ac:spMkLst>
            <pc:docMk/>
            <pc:sldMk cId="3436037945" sldId="265"/>
            <ac:spMk id="28" creationId="{D9C87F4B-14A5-4B23-A3FF-70EC9F35E941}"/>
          </ac:spMkLst>
        </pc:spChg>
        <pc:spChg chg="mod">
          <ac:chgData name="Joelle Brehm" userId="ba94467f-fe77-40d1-a0f0-bcff12b26331" providerId="ADAL" clId="{CAA1B47A-3F91-430B-9BB5-3349B27A887D}" dt="2026-06-02T20:57:15.359" v="117187"/>
          <ac:spMkLst>
            <pc:docMk/>
            <pc:sldMk cId="3436037945" sldId="265"/>
            <ac:spMk id="29" creationId="{BC3CB169-FB0F-4DFA-B618-5D28FED99FDA}"/>
          </ac:spMkLst>
        </pc:spChg>
        <pc:spChg chg="mod ord">
          <ac:chgData name="Joelle Brehm" userId="ba94467f-fe77-40d1-a0f0-bcff12b26331" providerId="ADAL" clId="{CAA1B47A-3F91-430B-9BB5-3349B27A887D}" dt="2026-06-02T20:57:15.359" v="117191"/>
          <ac:spMkLst>
            <pc:docMk/>
            <pc:sldMk cId="3436037945" sldId="265"/>
            <ac:spMk id="30" creationId="{121A2A89-FB4E-4B9A-840D-28523B0B457F}"/>
          </ac:spMkLst>
        </pc:spChg>
        <pc:spChg chg="add del mod modVis">
          <ac:chgData name="Joelle Brehm" userId="ba94467f-fe77-40d1-a0f0-bcff12b26331" providerId="ADAL" clId="{CAA1B47A-3F91-430B-9BB5-3349B27A887D}" dt="2026-06-02T20:57:04.661" v="116923"/>
          <ac:spMkLst>
            <pc:docMk/>
            <pc:sldMk cId="3436037945" sldId="265"/>
            <ac:spMk id="34" creationId="{E35B1E0C-5C6A-406D-4816-636AAF2D0218}"/>
          </ac:spMkLst>
        </pc:spChg>
        <pc:spChg chg="mod">
          <ac:chgData name="Joelle Brehm" userId="ba94467f-fe77-40d1-a0f0-bcff12b26331" providerId="ADAL" clId="{CAA1B47A-3F91-430B-9BB5-3349B27A887D}" dt="2026-06-02T20:57:15.375" v="117202"/>
          <ac:spMkLst>
            <pc:docMk/>
            <pc:sldMk cId="3436037945" sldId="265"/>
            <ac:spMk id="35" creationId="{57937AD5-675C-07F0-8454-03C3D5866D01}"/>
          </ac:spMkLst>
        </pc:spChg>
        <pc:spChg chg="mod">
          <ac:chgData name="Joelle Brehm" userId="ba94467f-fe77-40d1-a0f0-bcff12b26331" providerId="ADAL" clId="{CAA1B47A-3F91-430B-9BB5-3349B27A887D}" dt="2026-06-02T20:57:15.359" v="117198"/>
          <ac:spMkLst>
            <pc:docMk/>
            <pc:sldMk cId="3436037945" sldId="265"/>
            <ac:spMk id="36" creationId="{5C945AEE-E9EA-88EC-4EE8-BC2B6196FE43}"/>
          </ac:spMkLst>
        </pc:spChg>
        <pc:spChg chg="mod">
          <ac:chgData name="Joelle Brehm" userId="ba94467f-fe77-40d1-a0f0-bcff12b26331" providerId="ADAL" clId="{CAA1B47A-3F91-430B-9BB5-3349B27A887D}" dt="2026-06-02T20:57:15.359" v="117197"/>
          <ac:spMkLst>
            <pc:docMk/>
            <pc:sldMk cId="3436037945" sldId="265"/>
            <ac:spMk id="37" creationId="{1BAE579B-B193-F5E8-56D1-C8CE5FB42157}"/>
          </ac:spMkLst>
        </pc:spChg>
        <pc:spChg chg="del mod">
          <ac:chgData name="Joelle Brehm" userId="ba94467f-fe77-40d1-a0f0-bcff12b26331" providerId="ADAL" clId="{CAA1B47A-3F91-430B-9BB5-3349B27A887D}" dt="2026-06-02T20:57:15.114" v="117114"/>
          <ac:spMkLst>
            <pc:docMk/>
            <pc:sldMk cId="3436037945" sldId="265"/>
            <ac:spMk id="38" creationId="{F146A6A4-A488-074A-DAE3-E458E30F38AC}"/>
          </ac:spMkLst>
        </pc:spChg>
        <pc:spChg chg="mod">
          <ac:chgData name="Joelle Brehm" userId="ba94467f-fe77-40d1-a0f0-bcff12b26331" providerId="ADAL" clId="{CAA1B47A-3F91-430B-9BB5-3349B27A887D}" dt="2026-06-02T20:57:15.359" v="117196"/>
          <ac:spMkLst>
            <pc:docMk/>
            <pc:sldMk cId="3436037945" sldId="265"/>
            <ac:spMk id="39" creationId="{62104DB6-C390-8760-7309-3CD5B9194169}"/>
          </ac:spMkLst>
        </pc:spChg>
        <pc:spChg chg="mod">
          <ac:chgData name="Joelle Brehm" userId="ba94467f-fe77-40d1-a0f0-bcff12b26331" providerId="ADAL" clId="{CAA1B47A-3F91-430B-9BB5-3349B27A887D}" dt="2026-06-02T20:57:15.375" v="117201"/>
          <ac:spMkLst>
            <pc:docMk/>
            <pc:sldMk cId="3436037945" sldId="265"/>
            <ac:spMk id="40" creationId="{29456E80-9D39-B095-DAB3-DB57CCA0A28B}"/>
          </ac:spMkLst>
        </pc:spChg>
        <pc:spChg chg="mod">
          <ac:chgData name="Joelle Brehm" userId="ba94467f-fe77-40d1-a0f0-bcff12b26331" providerId="ADAL" clId="{CAA1B47A-3F91-430B-9BB5-3349B27A887D}" dt="2026-06-02T20:57:15.375" v="117200"/>
          <ac:spMkLst>
            <pc:docMk/>
            <pc:sldMk cId="3436037945" sldId="265"/>
            <ac:spMk id="41" creationId="{D71DE34C-1A5B-3639-23EB-CD7E9B16E595}"/>
          </ac:spMkLst>
        </pc:spChg>
        <pc:spChg chg="mod">
          <ac:chgData name="Joelle Brehm" userId="ba94467f-fe77-40d1-a0f0-bcff12b26331" providerId="ADAL" clId="{CAA1B47A-3F91-430B-9BB5-3349B27A887D}" dt="2026-06-02T20:57:15.375" v="117199"/>
          <ac:spMkLst>
            <pc:docMk/>
            <pc:sldMk cId="3436037945" sldId="265"/>
            <ac:spMk id="43" creationId="{D3C3E5F4-675D-D8DD-0BFA-5E0DF60EDFCE}"/>
          </ac:spMkLst>
        </pc:spChg>
        <pc:spChg chg="add mod">
          <ac:chgData name="Joelle Brehm" userId="ba94467f-fe77-40d1-a0f0-bcff12b26331" providerId="ADAL" clId="{CAA1B47A-3F91-430B-9BB5-3349B27A887D}" dt="2026-06-02T20:57:15.375" v="117204"/>
          <ac:spMkLst>
            <pc:docMk/>
            <pc:sldMk cId="3436037945" sldId="265"/>
            <ac:spMk id="44" creationId="{9E4502DE-8085-C86B-E800-B328867AF93F}"/>
          </ac:spMkLst>
        </pc:spChg>
        <pc:spChg chg="mod">
          <ac:chgData name="Joelle Brehm" userId="ba94467f-fe77-40d1-a0f0-bcff12b26331" providerId="ADAL" clId="{CAA1B47A-3F91-430B-9BB5-3349B27A887D}" dt="2026-06-02T20:57:15.359" v="117194"/>
          <ac:spMkLst>
            <pc:docMk/>
            <pc:sldMk cId="3436037945" sldId="265"/>
            <ac:spMk id="45" creationId="{9A02DEB3-9C8C-CBE6-DDE0-5C31D916A6C7}"/>
          </ac:spMkLst>
        </pc:spChg>
        <pc:spChg chg="add mod">
          <ac:chgData name="Joelle Brehm" userId="ba94467f-fe77-40d1-a0f0-bcff12b26331" providerId="ADAL" clId="{CAA1B47A-3F91-430B-9BB5-3349B27A887D}" dt="2026-06-02T20:57:15.375" v="117205"/>
          <ac:spMkLst>
            <pc:docMk/>
            <pc:sldMk cId="3436037945" sldId="265"/>
            <ac:spMk id="46" creationId="{A61C51B4-C3B7-9881-7F51-C36AC9307CAD}"/>
          </ac:spMkLst>
        </pc:spChg>
        <pc:spChg chg="add del mod modVis">
          <ac:chgData name="Joelle Brehm" userId="ba94467f-fe77-40d1-a0f0-bcff12b26331" providerId="ADAL" clId="{CAA1B47A-3F91-430B-9BB5-3349B27A887D}" dt="2026-06-02T20:57:12.017" v="117087"/>
          <ac:spMkLst>
            <pc:docMk/>
            <pc:sldMk cId="3436037945" sldId="265"/>
            <ac:spMk id="47" creationId="{CF5D3349-3627-61AC-7369-57688C352345}"/>
          </ac:spMkLst>
        </pc:spChg>
        <pc:spChg chg="mod">
          <ac:chgData name="Joelle Brehm" userId="ba94467f-fe77-40d1-a0f0-bcff12b26331" providerId="ADAL" clId="{CAA1B47A-3F91-430B-9BB5-3349B27A887D}" dt="2026-06-02T20:57:15.359" v="117195"/>
          <ac:spMkLst>
            <pc:docMk/>
            <pc:sldMk cId="3436037945" sldId="265"/>
            <ac:spMk id="49" creationId="{4E7093FD-D373-6192-DEA9-55038085F43D}"/>
          </ac:spMkLst>
        </pc:spChg>
        <pc:spChg chg="mod">
          <ac:chgData name="Joelle Brehm" userId="ba94467f-fe77-40d1-a0f0-bcff12b26331" providerId="ADAL" clId="{CAA1B47A-3F91-430B-9BB5-3349B27A887D}" dt="2026-06-02T20:57:15.375" v="117203"/>
          <ac:spMkLst>
            <pc:docMk/>
            <pc:sldMk cId="3436037945" sldId="265"/>
            <ac:spMk id="50" creationId="{FDBDBF27-4058-87AF-A7C2-344DC57D5A9C}"/>
          </ac:spMkLst>
        </pc:spChg>
        <pc:spChg chg="mod ord">
          <ac:chgData name="Joelle Brehm" userId="ba94467f-fe77-40d1-a0f0-bcff12b26331" providerId="ADAL" clId="{CAA1B47A-3F91-430B-9BB5-3349B27A887D}" dt="2026-06-02T20:57:15.375" v="117207"/>
          <ac:spMkLst>
            <pc:docMk/>
            <pc:sldMk cId="3436037945" sldId="265"/>
            <ac:spMk id="78" creationId="{4C71B650-5C52-48B0-85D7-82C22FA4B22B}"/>
          </ac:spMkLst>
        </pc:spChg>
        <pc:spChg chg="mod ord">
          <ac:chgData name="Joelle Brehm" userId="ba94467f-fe77-40d1-a0f0-bcff12b26331" providerId="ADAL" clId="{CAA1B47A-3F91-430B-9BB5-3349B27A887D}" dt="2026-06-02T20:57:15.375" v="117209"/>
          <ac:spMkLst>
            <pc:docMk/>
            <pc:sldMk cId="3436037945" sldId="265"/>
            <ac:spMk id="79" creationId="{F1476AC4-694B-4D83-BFD8-8DCAA4BB1923}"/>
          </ac:spMkLst>
        </pc:spChg>
        <pc:spChg chg="mod ord">
          <ac:chgData name="Joelle Brehm" userId="ba94467f-fe77-40d1-a0f0-bcff12b26331" providerId="ADAL" clId="{CAA1B47A-3F91-430B-9BB5-3349B27A887D}" dt="2026-06-02T20:57:15.375" v="117211"/>
          <ac:spMkLst>
            <pc:docMk/>
            <pc:sldMk cId="3436037945" sldId="265"/>
            <ac:spMk id="100" creationId="{8B5667AB-609C-4AEA-83B3-24E395C8F420}"/>
          </ac:spMkLst>
        </pc:spChg>
        <pc:spChg chg="mod ord">
          <ac:chgData name="Joelle Brehm" userId="ba94467f-fe77-40d1-a0f0-bcff12b26331" providerId="ADAL" clId="{CAA1B47A-3F91-430B-9BB5-3349B27A887D}" dt="2026-06-02T20:57:15.375" v="117213"/>
          <ac:spMkLst>
            <pc:docMk/>
            <pc:sldMk cId="3436037945" sldId="265"/>
            <ac:spMk id="108" creationId="{A8A86972-DB82-4414-B38B-651BFA59AAA2}"/>
          </ac:spMkLst>
        </pc:spChg>
        <pc:spChg chg="mod ord">
          <ac:chgData name="Joelle Brehm" userId="ba94467f-fe77-40d1-a0f0-bcff12b26331" providerId="ADAL" clId="{CAA1B47A-3F91-430B-9BB5-3349B27A887D}" dt="2026-06-02T20:57:15.375" v="117215"/>
          <ac:spMkLst>
            <pc:docMk/>
            <pc:sldMk cId="3436037945" sldId="265"/>
            <ac:spMk id="109" creationId="{E37BCFFE-2E8D-4926-BEE8-0720DF26B068}"/>
          </ac:spMkLst>
        </pc:spChg>
        <pc:spChg chg="mod ord">
          <ac:chgData name="Joelle Brehm" userId="ba94467f-fe77-40d1-a0f0-bcff12b26331" providerId="ADAL" clId="{CAA1B47A-3F91-430B-9BB5-3349B27A887D}" dt="2026-06-02T20:57:15.375" v="117217"/>
          <ac:spMkLst>
            <pc:docMk/>
            <pc:sldMk cId="3436037945" sldId="265"/>
            <ac:spMk id="110" creationId="{76D5A471-E342-4112-9B61-678EA0C3F282}"/>
          </ac:spMkLst>
        </pc:spChg>
        <pc:spChg chg="mod ord">
          <ac:chgData name="Joelle Brehm" userId="ba94467f-fe77-40d1-a0f0-bcff12b26331" providerId="ADAL" clId="{CAA1B47A-3F91-430B-9BB5-3349B27A887D}" dt="2026-06-02T20:57:15.393" v="117226"/>
          <ac:spMkLst>
            <pc:docMk/>
            <pc:sldMk cId="3436037945" sldId="265"/>
            <ac:spMk id="117" creationId="{31654F35-D4AB-4EF0-AF83-830F72D7F9FD}"/>
          </ac:spMkLst>
        </pc:spChg>
        <pc:spChg chg="mod">
          <ac:chgData name="Joelle Brehm" userId="ba94467f-fe77-40d1-a0f0-bcff12b26331" providerId="ADAL" clId="{CAA1B47A-3F91-430B-9BB5-3349B27A887D}" dt="2026-06-02T20:57:15.375" v="117220"/>
          <ac:spMkLst>
            <pc:docMk/>
            <pc:sldMk cId="3436037945" sldId="265"/>
            <ac:spMk id="133" creationId="{7CAA3B95-4C78-4122-BECA-B5FB0F3F3764}"/>
          </ac:spMkLst>
        </pc:spChg>
        <pc:spChg chg="mod">
          <ac:chgData name="Joelle Brehm" userId="ba94467f-fe77-40d1-a0f0-bcff12b26331" providerId="ADAL" clId="{CAA1B47A-3F91-430B-9BB5-3349B27A887D}" dt="2026-06-02T20:57:15.391" v="117221"/>
          <ac:spMkLst>
            <pc:docMk/>
            <pc:sldMk cId="3436037945" sldId="265"/>
            <ac:spMk id="135" creationId="{7CAA3B95-4C78-4122-BECA-B5FB0F3F3764}"/>
          </ac:spMkLst>
        </pc:spChg>
        <pc:spChg chg="mod">
          <ac:chgData name="Joelle Brehm" userId="ba94467f-fe77-40d1-a0f0-bcff12b26331" providerId="ADAL" clId="{CAA1B47A-3F91-430B-9BB5-3349B27A887D}" dt="2026-06-02T20:57:15.391" v="117222"/>
          <ac:spMkLst>
            <pc:docMk/>
            <pc:sldMk cId="3436037945" sldId="265"/>
            <ac:spMk id="136" creationId="{7CAA3B95-4C78-4122-BECA-B5FB0F3F3764}"/>
          </ac:spMkLst>
        </pc:spChg>
        <pc:spChg chg="mod">
          <ac:chgData name="Joelle Brehm" userId="ba94467f-fe77-40d1-a0f0-bcff12b26331" providerId="ADAL" clId="{CAA1B47A-3F91-430B-9BB5-3349B27A887D}" dt="2026-06-02T20:57:15.391" v="117223"/>
          <ac:spMkLst>
            <pc:docMk/>
            <pc:sldMk cId="3436037945" sldId="265"/>
            <ac:spMk id="157" creationId="{04F9902D-9DA4-4582-A398-B08CDE8E08EE}"/>
          </ac:spMkLst>
        </pc:spChg>
        <pc:spChg chg="mod">
          <ac:chgData name="Joelle Brehm" userId="ba94467f-fe77-40d1-a0f0-bcff12b26331" providerId="ADAL" clId="{CAA1B47A-3F91-430B-9BB5-3349B27A887D}" dt="2026-06-02T20:57:15.393" v="117224"/>
          <ac:spMkLst>
            <pc:docMk/>
            <pc:sldMk cId="3436037945" sldId="265"/>
            <ac:spMk id="158" creationId="{B1AC5405-1559-48F8-921F-C742186F4456}"/>
          </ac:spMkLst>
        </pc:spChg>
        <pc:graphicFrameChg chg="mod">
          <ac:chgData name="Joelle Brehm" userId="ba94467f-fe77-40d1-a0f0-bcff12b26331" providerId="ADAL" clId="{CAA1B47A-3F91-430B-9BB5-3349B27A887D}" dt="2026-06-02T20:57:15.397" v="117230"/>
          <ac:graphicFrameMkLst>
            <pc:docMk/>
            <pc:sldMk cId="3436037945" sldId="265"/>
            <ac:graphicFrameMk id="4" creationId="{86B547BD-D5B0-4162-8AC1-23C66C4D5501}"/>
          </ac:graphicFrameMkLst>
        </pc:graphicFrameChg>
        <pc:graphicFrameChg chg="add del mod ord">
          <ac:chgData name="Joelle Brehm" userId="ba94467f-fe77-40d1-a0f0-bcff12b26331" providerId="ADAL" clId="{CAA1B47A-3F91-430B-9BB5-3349B27A887D}" dt="2026-06-02T20:56:44.489" v="116612"/>
          <ac:graphicFrameMkLst>
            <pc:docMk/>
            <pc:sldMk cId="3436037945" sldId="265"/>
            <ac:graphicFrameMk id="8" creationId="{0ABDD20F-B4EA-2458-DC29-48A77C065EFE}"/>
          </ac:graphicFrameMkLst>
        </pc:graphicFrameChg>
        <pc:graphicFrameChg chg="add mod ord">
          <ac:chgData name="Joelle Brehm" userId="ba94467f-fe77-40d1-a0f0-bcff12b26331" providerId="ADAL" clId="{CAA1B47A-3F91-430B-9BB5-3349B27A887D}" dt="2026-06-02T20:57:15.349" v="117169"/>
          <ac:graphicFrameMkLst>
            <pc:docMk/>
            <pc:sldMk cId="3436037945" sldId="265"/>
            <ac:graphicFrameMk id="9" creationId="{3FFF899D-BA96-B0EE-DC20-8D0F21940DBE}"/>
          </ac:graphicFrameMkLst>
        </pc:graphicFrameChg>
        <pc:graphicFrameChg chg="add del mod ord">
          <ac:chgData name="Joelle Brehm" userId="ba94467f-fe77-40d1-a0f0-bcff12b26331" providerId="ADAL" clId="{CAA1B47A-3F91-430B-9BB5-3349B27A887D}" dt="2026-06-02T20:57:04.581" v="116849"/>
          <ac:graphicFrameMkLst>
            <pc:docMk/>
            <pc:sldMk cId="3436037945" sldId="265"/>
            <ac:graphicFrameMk id="33" creationId="{1FDD3282-87C5-213F-B135-7818362B9978}"/>
          </ac:graphicFrameMkLst>
        </pc:graphicFrameChg>
        <pc:graphicFrameChg chg="add mod ord">
          <ac:chgData name="Joelle Brehm" userId="ba94467f-fe77-40d1-a0f0-bcff12b26331" providerId="ADAL" clId="{CAA1B47A-3F91-430B-9BB5-3349B27A887D}" dt="2026-06-02T20:57:15.375" v="117219"/>
          <ac:graphicFrameMkLst>
            <pc:docMk/>
            <pc:sldMk cId="3436037945" sldId="265"/>
            <ac:graphicFrameMk id="42" creationId="{DB622571-C359-7CB8-C34E-F0982AAF4AD2}"/>
          </ac:graphicFrameMkLst>
        </pc:graphicFrameChg>
        <pc:graphicFrameChg chg="add del mod ord">
          <ac:chgData name="Joelle Brehm" userId="ba94467f-fe77-40d1-a0f0-bcff12b26331" providerId="ADAL" clId="{CAA1B47A-3F91-430B-9BB5-3349B27A887D}" dt="2026-06-02T20:57:15.321" v="117156"/>
          <ac:graphicFrameMkLst>
            <pc:docMk/>
            <pc:sldMk cId="3436037945" sldId="265"/>
            <ac:graphicFrameMk id="48" creationId="{118648F1-127A-6DD9-491C-3848A05D542B}"/>
          </ac:graphicFrameMkLst>
        </pc:graphicFrameChg>
        <pc:graphicFrameChg chg="add mod ord">
          <ac:chgData name="Joelle Brehm" userId="ba94467f-fe77-40d1-a0f0-bcff12b26331" providerId="ADAL" clId="{CAA1B47A-3F91-430B-9BB5-3349B27A887D}" dt="2026-06-02T20:57:15.359" v="117193"/>
          <ac:graphicFrameMkLst>
            <pc:docMk/>
            <pc:sldMk cId="3436037945" sldId="265"/>
            <ac:graphicFrameMk id="51" creationId="{96968287-9689-9618-C597-2666271F05BF}"/>
          </ac:graphicFrameMkLst>
        </pc:graphicFrameChg>
        <pc:graphicFrameChg chg="add del mod ord">
          <ac:chgData name="Joelle Brehm" userId="ba94467f-fe77-40d1-a0f0-bcff12b26331" providerId="ADAL" clId="{CAA1B47A-3F91-430B-9BB5-3349B27A887D}" dt="2026-06-02T20:57:11.957" v="117012"/>
          <ac:graphicFrameMkLst>
            <pc:docMk/>
            <pc:sldMk cId="3436037945" sldId="265"/>
            <ac:graphicFrameMk id="54" creationId="{1FF4746C-AADD-31E0-D21C-1665616A6971}"/>
          </ac:graphicFrameMkLst>
        </pc:graphicFrameChg>
        <pc:picChg chg="add del mod ord">
          <ac:chgData name="Joelle Brehm" userId="ba94467f-fe77-40d1-a0f0-bcff12b26331" providerId="ADAL" clId="{CAA1B47A-3F91-430B-9BB5-3349B27A887D}" dt="2026-06-02T20:56:55.118" v="116762" actId="478"/>
          <ac:picMkLst>
            <pc:docMk/>
            <pc:sldMk cId="3436037945" sldId="265"/>
            <ac:picMk id="31" creationId="{62A648ED-5450-F5BB-8EBA-B5AFAD23A900}"/>
          </ac:picMkLst>
        </pc:picChg>
        <pc:picChg chg="add mod ord">
          <ac:chgData name="Joelle Brehm" userId="ba94467f-fe77-40d1-a0f0-bcff12b26331" providerId="ADAL" clId="{CAA1B47A-3F91-430B-9BB5-3349B27A887D}" dt="2026-06-02T20:57:15.349" v="117163"/>
          <ac:picMkLst>
            <pc:docMk/>
            <pc:sldMk cId="3436037945" sldId="265"/>
            <ac:picMk id="32" creationId="{92F2250D-E821-CB6B-2816-77D12F6CB6DC}"/>
          </ac:picMkLst>
        </pc:picChg>
        <pc:cxnChg chg="mod ord">
          <ac:chgData name="Joelle Brehm" userId="ba94467f-fe77-40d1-a0f0-bcff12b26331" providerId="ADAL" clId="{CAA1B47A-3F91-430B-9BB5-3349B27A887D}" dt="2026-06-02T20:57:15.349" v="117167"/>
          <ac:cxnSpMkLst>
            <pc:docMk/>
            <pc:sldMk cId="3436037945" sldId="265"/>
            <ac:cxnSpMk id="7" creationId="{81C3ADD2-FBA2-4990-9325-1C3084F656B8}"/>
          </ac:cxnSpMkLst>
        </pc:cxnChg>
      </pc:sldChg>
      <pc:sldChg chg="addSp delSp modSp mod">
        <pc:chgData name="Joelle Brehm" userId="ba94467f-fe77-40d1-a0f0-bcff12b26331" providerId="ADAL" clId="{CAA1B47A-3F91-430B-9BB5-3349B27A887D}" dt="2026-06-02T20:56:31.521" v="116153"/>
        <pc:sldMkLst>
          <pc:docMk/>
          <pc:sldMk cId="2057745716" sldId="266"/>
        </pc:sldMkLst>
        <pc:spChg chg="mod ord">
          <ac:chgData name="Joelle Brehm" userId="ba94467f-fe77-40d1-a0f0-bcff12b26331" providerId="ADAL" clId="{CAA1B47A-3F91-430B-9BB5-3349B27A887D}" dt="2026-06-02T20:56:24.837" v="116133"/>
          <ac:spMkLst>
            <pc:docMk/>
            <pc:sldMk cId="2057745716" sldId="266"/>
            <ac:spMk id="2" creationId="{F6B4C531-23B2-41FF-8356-EA9D6490FDEB}"/>
          </ac:spMkLst>
        </pc:spChg>
        <pc:spChg chg="add del mod">
          <ac:chgData name="Joelle Brehm" userId="ba94467f-fe77-40d1-a0f0-bcff12b26331" providerId="ADAL" clId="{CAA1B47A-3F91-430B-9BB5-3349B27A887D}" dt="2026-06-02T20:55:38.694" v="114847" actId="478"/>
          <ac:spMkLst>
            <pc:docMk/>
            <pc:sldMk cId="2057745716" sldId="266"/>
            <ac:spMk id="3" creationId="{000C262C-793D-710E-F3B6-4CCEBB2D555E}"/>
          </ac:spMkLst>
        </pc:spChg>
        <pc:spChg chg="add del mod modVis">
          <ac:chgData name="Joelle Brehm" userId="ba94467f-fe77-40d1-a0f0-bcff12b26331" providerId="ADAL" clId="{CAA1B47A-3F91-430B-9BB5-3349B27A887D}" dt="2026-06-02T20:55:49.281" v="115426"/>
          <ac:spMkLst>
            <pc:docMk/>
            <pc:sldMk cId="2057745716" sldId="266"/>
            <ac:spMk id="5" creationId="{0DA09360-166A-31C3-5A0C-80A48B61C2E1}"/>
          </ac:spMkLst>
        </pc:spChg>
        <pc:spChg chg="mod ord">
          <ac:chgData name="Joelle Brehm" userId="ba94467f-fe77-40d1-a0f0-bcff12b26331" providerId="ADAL" clId="{CAA1B47A-3F91-430B-9BB5-3349B27A887D}" dt="2026-06-02T20:56:24.799" v="116050"/>
          <ac:spMkLst>
            <pc:docMk/>
            <pc:sldMk cId="2057745716" sldId="266"/>
            <ac:spMk id="6" creationId="{B47CE71D-7819-4857-B121-737A3BD39B4D}"/>
          </ac:spMkLst>
        </pc:spChg>
        <pc:spChg chg="mod">
          <ac:chgData name="Joelle Brehm" userId="ba94467f-fe77-40d1-a0f0-bcff12b26331" providerId="ADAL" clId="{CAA1B47A-3F91-430B-9BB5-3349B27A887D}" dt="2026-06-02T20:56:24.799" v="116061"/>
          <ac:spMkLst>
            <pc:docMk/>
            <pc:sldMk cId="2057745716" sldId="266"/>
            <ac:spMk id="11" creationId="{AF2E4BE3-825E-4943-AF85-F410BBE02D93}"/>
          </ac:spMkLst>
        </pc:spChg>
        <pc:spChg chg="mod">
          <ac:chgData name="Joelle Brehm" userId="ba94467f-fe77-40d1-a0f0-bcff12b26331" providerId="ADAL" clId="{CAA1B47A-3F91-430B-9BB5-3349B27A887D}" dt="2026-06-02T20:56:24.799" v="116057"/>
          <ac:spMkLst>
            <pc:docMk/>
            <pc:sldMk cId="2057745716" sldId="266"/>
            <ac:spMk id="12" creationId="{8F57F73A-899F-4994-9FFE-52D028C366A7}"/>
          </ac:spMkLst>
        </pc:spChg>
        <pc:spChg chg="mod">
          <ac:chgData name="Joelle Brehm" userId="ba94467f-fe77-40d1-a0f0-bcff12b26331" providerId="ADAL" clId="{CAA1B47A-3F91-430B-9BB5-3349B27A887D}" dt="2026-06-02T20:56:24.799" v="116058"/>
          <ac:spMkLst>
            <pc:docMk/>
            <pc:sldMk cId="2057745716" sldId="266"/>
            <ac:spMk id="13" creationId="{510CBB17-3761-4288-BCC5-43E8A3E9B8A6}"/>
          </ac:spMkLst>
        </pc:spChg>
        <pc:spChg chg="mod">
          <ac:chgData name="Joelle Brehm" userId="ba94467f-fe77-40d1-a0f0-bcff12b26331" providerId="ADAL" clId="{CAA1B47A-3F91-430B-9BB5-3349B27A887D}" dt="2026-06-02T20:56:24.799" v="116055"/>
          <ac:spMkLst>
            <pc:docMk/>
            <pc:sldMk cId="2057745716" sldId="266"/>
            <ac:spMk id="14" creationId="{125AC75A-3DBA-4ABE-AC86-1CE5256F61BE}"/>
          </ac:spMkLst>
        </pc:spChg>
        <pc:spChg chg="mod">
          <ac:chgData name="Joelle Brehm" userId="ba94467f-fe77-40d1-a0f0-bcff12b26331" providerId="ADAL" clId="{CAA1B47A-3F91-430B-9BB5-3349B27A887D}" dt="2026-06-02T20:56:24.799" v="116056"/>
          <ac:spMkLst>
            <pc:docMk/>
            <pc:sldMk cId="2057745716" sldId="266"/>
            <ac:spMk id="15" creationId="{2ADF3224-EFE6-477E-A4FE-BC72536000D5}"/>
          </ac:spMkLst>
        </pc:spChg>
        <pc:spChg chg="mod">
          <ac:chgData name="Joelle Brehm" userId="ba94467f-fe77-40d1-a0f0-bcff12b26331" providerId="ADAL" clId="{CAA1B47A-3F91-430B-9BB5-3349B27A887D}" dt="2026-06-02T20:56:24.799" v="116059"/>
          <ac:spMkLst>
            <pc:docMk/>
            <pc:sldMk cId="2057745716" sldId="266"/>
            <ac:spMk id="16" creationId="{86D1D7DB-75DF-4EB5-BF12-3B0F914F060A}"/>
          </ac:spMkLst>
        </pc:spChg>
        <pc:spChg chg="mod">
          <ac:chgData name="Joelle Brehm" userId="ba94467f-fe77-40d1-a0f0-bcff12b26331" providerId="ADAL" clId="{CAA1B47A-3F91-430B-9BB5-3349B27A887D}" dt="2026-06-02T20:56:24.799" v="116060"/>
          <ac:spMkLst>
            <pc:docMk/>
            <pc:sldMk cId="2057745716" sldId="266"/>
            <ac:spMk id="17" creationId="{88BD6F20-E5C6-442A-81AC-2DDF2B0EA25F}"/>
          </ac:spMkLst>
        </pc:spChg>
        <pc:spChg chg="mod">
          <ac:chgData name="Joelle Brehm" userId="ba94467f-fe77-40d1-a0f0-bcff12b26331" providerId="ADAL" clId="{CAA1B47A-3F91-430B-9BB5-3349B27A887D}" dt="2026-06-02T20:56:24.799" v="116062"/>
          <ac:spMkLst>
            <pc:docMk/>
            <pc:sldMk cId="2057745716" sldId="266"/>
            <ac:spMk id="18" creationId="{F82C3FA9-B102-49A3-9ABE-767C053A5608}"/>
          </ac:spMkLst>
        </pc:spChg>
        <pc:spChg chg="mod">
          <ac:chgData name="Joelle Brehm" userId="ba94467f-fe77-40d1-a0f0-bcff12b26331" providerId="ADAL" clId="{CAA1B47A-3F91-430B-9BB5-3349B27A887D}" dt="2026-06-02T20:56:24.799" v="116063"/>
          <ac:spMkLst>
            <pc:docMk/>
            <pc:sldMk cId="2057745716" sldId="266"/>
            <ac:spMk id="19" creationId="{1F21DD55-4A60-49A9-A66B-FDD64EEF9241}"/>
          </ac:spMkLst>
        </pc:spChg>
        <pc:spChg chg="mod">
          <ac:chgData name="Joelle Brehm" userId="ba94467f-fe77-40d1-a0f0-bcff12b26331" providerId="ADAL" clId="{CAA1B47A-3F91-430B-9BB5-3349B27A887D}" dt="2026-06-02T20:56:24.799" v="116064"/>
          <ac:spMkLst>
            <pc:docMk/>
            <pc:sldMk cId="2057745716" sldId="266"/>
            <ac:spMk id="20" creationId="{AEEE7103-5AE1-47C4-9BB2-5692F40A0C74}"/>
          </ac:spMkLst>
        </pc:spChg>
        <pc:spChg chg="mod">
          <ac:chgData name="Joelle Brehm" userId="ba94467f-fe77-40d1-a0f0-bcff12b26331" providerId="ADAL" clId="{CAA1B47A-3F91-430B-9BB5-3349B27A887D}" dt="2026-06-02T20:56:24.799" v="116065"/>
          <ac:spMkLst>
            <pc:docMk/>
            <pc:sldMk cId="2057745716" sldId="266"/>
            <ac:spMk id="21" creationId="{5B9D02C9-95E6-498A-95D4-E2FC18135BCE}"/>
          </ac:spMkLst>
        </pc:spChg>
        <pc:spChg chg="mod">
          <ac:chgData name="Joelle Brehm" userId="ba94467f-fe77-40d1-a0f0-bcff12b26331" providerId="ADAL" clId="{CAA1B47A-3F91-430B-9BB5-3349B27A887D}" dt="2026-06-02T20:56:24.799" v="116066"/>
          <ac:spMkLst>
            <pc:docMk/>
            <pc:sldMk cId="2057745716" sldId="266"/>
            <ac:spMk id="22" creationId="{F076BF07-A2E5-4626-88CC-FB14E1A0A722}"/>
          </ac:spMkLst>
        </pc:spChg>
        <pc:spChg chg="mod ord">
          <ac:chgData name="Joelle Brehm" userId="ba94467f-fe77-40d1-a0f0-bcff12b26331" providerId="ADAL" clId="{CAA1B47A-3F91-430B-9BB5-3349B27A887D}" dt="2026-06-02T20:56:24.799" v="116068"/>
          <ac:spMkLst>
            <pc:docMk/>
            <pc:sldMk cId="2057745716" sldId="266"/>
            <ac:spMk id="23" creationId="{4F66D543-1212-4042-AA81-691C8D2FF42C}"/>
          </ac:spMkLst>
        </pc:spChg>
        <pc:spChg chg="mod">
          <ac:chgData name="Joelle Brehm" userId="ba94467f-fe77-40d1-a0f0-bcff12b26331" providerId="ADAL" clId="{CAA1B47A-3F91-430B-9BB5-3349B27A887D}" dt="2026-06-02T20:56:24.799" v="116069"/>
          <ac:spMkLst>
            <pc:docMk/>
            <pc:sldMk cId="2057745716" sldId="266"/>
            <ac:spMk id="24" creationId="{F266CB46-9FEF-4BCD-8922-A745A5B58C13}"/>
          </ac:spMkLst>
        </pc:spChg>
        <pc:spChg chg="mod">
          <ac:chgData name="Joelle Brehm" userId="ba94467f-fe77-40d1-a0f0-bcff12b26331" providerId="ADAL" clId="{CAA1B47A-3F91-430B-9BB5-3349B27A887D}" dt="2026-06-02T20:56:24.799" v="116071"/>
          <ac:spMkLst>
            <pc:docMk/>
            <pc:sldMk cId="2057745716" sldId="266"/>
            <ac:spMk id="25" creationId="{58412C1A-18FA-4771-9810-3062F008A625}"/>
          </ac:spMkLst>
        </pc:spChg>
        <pc:spChg chg="mod">
          <ac:chgData name="Joelle Brehm" userId="ba94467f-fe77-40d1-a0f0-bcff12b26331" providerId="ADAL" clId="{CAA1B47A-3F91-430B-9BB5-3349B27A887D}" dt="2026-06-02T20:56:24.799" v="116070"/>
          <ac:spMkLst>
            <pc:docMk/>
            <pc:sldMk cId="2057745716" sldId="266"/>
            <ac:spMk id="26" creationId="{2C9484DF-536D-4C88-9E3B-A9F578479DAC}"/>
          </ac:spMkLst>
        </pc:spChg>
        <pc:spChg chg="mod">
          <ac:chgData name="Joelle Brehm" userId="ba94467f-fe77-40d1-a0f0-bcff12b26331" providerId="ADAL" clId="{CAA1B47A-3F91-430B-9BB5-3349B27A887D}" dt="2026-06-02T20:56:24.799" v="116073"/>
          <ac:spMkLst>
            <pc:docMk/>
            <pc:sldMk cId="2057745716" sldId="266"/>
            <ac:spMk id="27" creationId="{6B043A74-191B-4682-B7D2-B6CF3A3E1A62}"/>
          </ac:spMkLst>
        </pc:spChg>
        <pc:spChg chg="mod">
          <ac:chgData name="Joelle Brehm" userId="ba94467f-fe77-40d1-a0f0-bcff12b26331" providerId="ADAL" clId="{CAA1B47A-3F91-430B-9BB5-3349B27A887D}" dt="2026-06-02T20:56:24.799" v="116074"/>
          <ac:spMkLst>
            <pc:docMk/>
            <pc:sldMk cId="2057745716" sldId="266"/>
            <ac:spMk id="28" creationId="{D9C87F4B-14A5-4B23-A3FF-70EC9F35E941}"/>
          </ac:spMkLst>
        </pc:spChg>
        <pc:spChg chg="mod">
          <ac:chgData name="Joelle Brehm" userId="ba94467f-fe77-40d1-a0f0-bcff12b26331" providerId="ADAL" clId="{CAA1B47A-3F91-430B-9BB5-3349B27A887D}" dt="2026-06-02T20:56:24.799" v="116072"/>
          <ac:spMkLst>
            <pc:docMk/>
            <pc:sldMk cId="2057745716" sldId="266"/>
            <ac:spMk id="29" creationId="{BC3CB169-FB0F-4DFA-B618-5D28FED99FDA}"/>
          </ac:spMkLst>
        </pc:spChg>
        <pc:spChg chg="mod ord">
          <ac:chgData name="Joelle Brehm" userId="ba94467f-fe77-40d1-a0f0-bcff12b26331" providerId="ADAL" clId="{CAA1B47A-3F91-430B-9BB5-3349B27A887D}" dt="2026-06-02T20:56:24.799" v="116076"/>
          <ac:spMkLst>
            <pc:docMk/>
            <pc:sldMk cId="2057745716" sldId="266"/>
            <ac:spMk id="30" creationId="{121A2A89-FB4E-4B9A-840D-28523B0B457F}"/>
          </ac:spMkLst>
        </pc:spChg>
        <pc:spChg chg="mod">
          <ac:chgData name="Joelle Brehm" userId="ba94467f-fe77-40d1-a0f0-bcff12b26331" providerId="ADAL" clId="{CAA1B47A-3F91-430B-9BB5-3349B27A887D}" dt="2026-06-02T20:56:24.814" v="116103"/>
          <ac:spMkLst>
            <pc:docMk/>
            <pc:sldMk cId="2057745716" sldId="266"/>
            <ac:spMk id="34" creationId="{A466EA6D-653A-670C-04FE-A5D92BFA984B}"/>
          </ac:spMkLst>
        </pc:spChg>
        <pc:spChg chg="add del mod modVis">
          <ac:chgData name="Joelle Brehm" userId="ba94467f-fe77-40d1-a0f0-bcff12b26331" providerId="ADAL" clId="{CAA1B47A-3F91-430B-9BB5-3349B27A887D}" dt="2026-06-02T20:56:15.042" v="115712"/>
          <ac:spMkLst>
            <pc:docMk/>
            <pc:sldMk cId="2057745716" sldId="266"/>
            <ac:spMk id="35" creationId="{B5205090-8459-DD9E-B1E4-188535217C07}"/>
          </ac:spMkLst>
        </pc:spChg>
        <pc:spChg chg="mod">
          <ac:chgData name="Joelle Brehm" userId="ba94467f-fe77-40d1-a0f0-bcff12b26331" providerId="ADAL" clId="{CAA1B47A-3F91-430B-9BB5-3349B27A887D}" dt="2026-06-02T20:56:24.814" v="116095"/>
          <ac:spMkLst>
            <pc:docMk/>
            <pc:sldMk cId="2057745716" sldId="266"/>
            <ac:spMk id="36" creationId="{34C6F08A-E67C-7BD5-CF7D-D606BF54D307}"/>
          </ac:spMkLst>
        </pc:spChg>
        <pc:spChg chg="mod">
          <ac:chgData name="Joelle Brehm" userId="ba94467f-fe77-40d1-a0f0-bcff12b26331" providerId="ADAL" clId="{CAA1B47A-3F91-430B-9BB5-3349B27A887D}" dt="2026-06-02T20:56:24.814" v="116084"/>
          <ac:spMkLst>
            <pc:docMk/>
            <pc:sldMk cId="2057745716" sldId="266"/>
            <ac:spMk id="37" creationId="{7CAA3B95-4C78-4122-BECA-B5FB0F3F3764}"/>
          </ac:spMkLst>
        </pc:spChg>
        <pc:spChg chg="mod">
          <ac:chgData name="Joelle Brehm" userId="ba94467f-fe77-40d1-a0f0-bcff12b26331" providerId="ADAL" clId="{CAA1B47A-3F91-430B-9BB5-3349B27A887D}" dt="2026-06-02T20:56:24.814" v="116097"/>
          <ac:spMkLst>
            <pc:docMk/>
            <pc:sldMk cId="2057745716" sldId="266"/>
            <ac:spMk id="38" creationId="{22CD0CEA-4033-1124-00C5-112D35694C3D}"/>
          </ac:spMkLst>
        </pc:spChg>
        <pc:spChg chg="mod">
          <ac:chgData name="Joelle Brehm" userId="ba94467f-fe77-40d1-a0f0-bcff12b26331" providerId="ADAL" clId="{CAA1B47A-3F91-430B-9BB5-3349B27A887D}" dt="2026-06-02T20:56:24.814" v="116096"/>
          <ac:spMkLst>
            <pc:docMk/>
            <pc:sldMk cId="2057745716" sldId="266"/>
            <ac:spMk id="39" creationId="{E57FD75E-5210-5D03-1E4E-227BA111F1FB}"/>
          </ac:spMkLst>
        </pc:spChg>
        <pc:spChg chg="mod">
          <ac:chgData name="Joelle Brehm" userId="ba94467f-fe77-40d1-a0f0-bcff12b26331" providerId="ADAL" clId="{CAA1B47A-3F91-430B-9BB5-3349B27A887D}" dt="2026-06-02T20:56:24.814" v="116094"/>
          <ac:spMkLst>
            <pc:docMk/>
            <pc:sldMk cId="2057745716" sldId="266"/>
            <ac:spMk id="40" creationId="{EB5F9A1F-FC1A-E7F5-CC9D-9B57682FE644}"/>
          </ac:spMkLst>
        </pc:spChg>
        <pc:spChg chg="add mod">
          <ac:chgData name="Joelle Brehm" userId="ba94467f-fe77-40d1-a0f0-bcff12b26331" providerId="ADAL" clId="{CAA1B47A-3F91-430B-9BB5-3349B27A887D}" dt="2026-06-02T20:56:24.814" v="116107"/>
          <ac:spMkLst>
            <pc:docMk/>
            <pc:sldMk cId="2057745716" sldId="266"/>
            <ac:spMk id="41" creationId="{97952716-4D14-7BFE-03D6-D53C24A65034}"/>
          </ac:spMkLst>
        </pc:spChg>
        <pc:spChg chg="mod">
          <ac:chgData name="Joelle Brehm" userId="ba94467f-fe77-40d1-a0f0-bcff12b26331" providerId="ADAL" clId="{CAA1B47A-3F91-430B-9BB5-3349B27A887D}" dt="2026-06-02T20:56:24.814" v="116099"/>
          <ac:spMkLst>
            <pc:docMk/>
            <pc:sldMk cId="2057745716" sldId="266"/>
            <ac:spMk id="42" creationId="{586A82A2-BB54-0851-5253-74B52E9A5D01}"/>
          </ac:spMkLst>
        </pc:spChg>
        <pc:spChg chg="mod">
          <ac:chgData name="Joelle Brehm" userId="ba94467f-fe77-40d1-a0f0-bcff12b26331" providerId="ADAL" clId="{CAA1B47A-3F91-430B-9BB5-3349B27A887D}" dt="2026-06-02T20:56:24.814" v="116098"/>
          <ac:spMkLst>
            <pc:docMk/>
            <pc:sldMk cId="2057745716" sldId="266"/>
            <ac:spMk id="43" creationId="{7DED98A5-FF5F-355C-62B2-057CD7E199CB}"/>
          </ac:spMkLst>
        </pc:spChg>
        <pc:spChg chg="mod">
          <ac:chgData name="Joelle Brehm" userId="ba94467f-fe77-40d1-a0f0-bcff12b26331" providerId="ADAL" clId="{CAA1B47A-3F91-430B-9BB5-3349B27A887D}" dt="2026-06-02T20:56:24.814" v="116092"/>
          <ac:spMkLst>
            <pc:docMk/>
            <pc:sldMk cId="2057745716" sldId="266"/>
            <ac:spMk id="44" creationId="{6E041D12-0FD1-C3FB-F4CC-CFAB00AE6692}"/>
          </ac:spMkLst>
        </pc:spChg>
        <pc:spChg chg="del mod">
          <ac:chgData name="Joelle Brehm" userId="ba94467f-fe77-40d1-a0f0-bcff12b26331" providerId="ADAL" clId="{CAA1B47A-3F91-430B-9BB5-3349B27A887D}" dt="2026-06-02T20:56:24.594" v="115985"/>
          <ac:spMkLst>
            <pc:docMk/>
            <pc:sldMk cId="2057745716" sldId="266"/>
            <ac:spMk id="45" creationId="{22B65F3A-8D7C-7BCB-36EC-0AEB94865A03}"/>
          </ac:spMkLst>
        </pc:spChg>
        <pc:spChg chg="mod">
          <ac:chgData name="Joelle Brehm" userId="ba94467f-fe77-40d1-a0f0-bcff12b26331" providerId="ADAL" clId="{CAA1B47A-3F91-430B-9BB5-3349B27A887D}" dt="2026-06-02T20:56:24.814" v="116101"/>
          <ac:spMkLst>
            <pc:docMk/>
            <pc:sldMk cId="2057745716" sldId="266"/>
            <ac:spMk id="46" creationId="{22A450C9-70D1-A805-5183-2BF4FFAB5336}"/>
          </ac:spMkLst>
        </pc:spChg>
        <pc:spChg chg="mod">
          <ac:chgData name="Joelle Brehm" userId="ba94467f-fe77-40d1-a0f0-bcff12b26331" providerId="ADAL" clId="{CAA1B47A-3F91-430B-9BB5-3349B27A887D}" dt="2026-06-02T20:56:24.814" v="116102"/>
          <ac:spMkLst>
            <pc:docMk/>
            <pc:sldMk cId="2057745716" sldId="266"/>
            <ac:spMk id="47" creationId="{7835D2D7-4334-7E6A-8298-C673CCE99F9C}"/>
          </ac:spMkLst>
        </pc:spChg>
        <pc:spChg chg="mod">
          <ac:chgData name="Joelle Brehm" userId="ba94467f-fe77-40d1-a0f0-bcff12b26331" providerId="ADAL" clId="{CAA1B47A-3F91-430B-9BB5-3349B27A887D}" dt="2026-06-02T20:56:24.814" v="116100"/>
          <ac:spMkLst>
            <pc:docMk/>
            <pc:sldMk cId="2057745716" sldId="266"/>
            <ac:spMk id="49" creationId="{9F49D95C-B8E4-C44A-34B6-E4F77AAC0683}"/>
          </ac:spMkLst>
        </pc:spChg>
        <pc:spChg chg="mod">
          <ac:chgData name="Joelle Brehm" userId="ba94467f-fe77-40d1-a0f0-bcff12b26331" providerId="ADAL" clId="{CAA1B47A-3F91-430B-9BB5-3349B27A887D}" dt="2026-06-02T20:56:24.814" v="116105"/>
          <ac:spMkLst>
            <pc:docMk/>
            <pc:sldMk cId="2057745716" sldId="266"/>
            <ac:spMk id="50" creationId="{008A35B2-2473-661A-5E82-1E10298B5D30}"/>
          </ac:spMkLst>
        </pc:spChg>
        <pc:spChg chg="mod">
          <ac:chgData name="Joelle Brehm" userId="ba94467f-fe77-40d1-a0f0-bcff12b26331" providerId="ADAL" clId="{CAA1B47A-3F91-430B-9BB5-3349B27A887D}" dt="2026-06-02T20:56:24.814" v="116104"/>
          <ac:spMkLst>
            <pc:docMk/>
            <pc:sldMk cId="2057745716" sldId="266"/>
            <ac:spMk id="51" creationId="{3261F387-5401-0579-CAC9-1FE61321DC9F}"/>
          </ac:spMkLst>
        </pc:spChg>
        <pc:spChg chg="add mod">
          <ac:chgData name="Joelle Brehm" userId="ba94467f-fe77-40d1-a0f0-bcff12b26331" providerId="ADAL" clId="{CAA1B47A-3F91-430B-9BB5-3349B27A887D}" dt="2026-06-02T20:56:24.814" v="116106"/>
          <ac:spMkLst>
            <pc:docMk/>
            <pc:sldMk cId="2057745716" sldId="266"/>
            <ac:spMk id="52" creationId="{50F92751-1F8F-1682-867A-5902212329C3}"/>
          </ac:spMkLst>
        </pc:spChg>
        <pc:spChg chg="add mod">
          <ac:chgData name="Joelle Brehm" userId="ba94467f-fe77-40d1-a0f0-bcff12b26331" providerId="ADAL" clId="{CAA1B47A-3F91-430B-9BB5-3349B27A887D}" dt="2026-06-02T20:56:24.814" v="116108"/>
          <ac:spMkLst>
            <pc:docMk/>
            <pc:sldMk cId="2057745716" sldId="266"/>
            <ac:spMk id="53" creationId="{51A03525-954D-706D-F334-EC3F03FDD8CA}"/>
          </ac:spMkLst>
        </pc:spChg>
        <pc:spChg chg="add mod ord">
          <ac:chgData name="Joelle Brehm" userId="ba94467f-fe77-40d1-a0f0-bcff12b26331" providerId="ADAL" clId="{CAA1B47A-3F91-430B-9BB5-3349B27A887D}" dt="2026-06-02T20:56:27.895" v="116142"/>
          <ac:spMkLst>
            <pc:docMk/>
            <pc:sldMk cId="2057745716" sldId="266"/>
            <ac:spMk id="54" creationId="{670EFAFA-6ED1-4E61-142F-912D0C50A675}"/>
          </ac:spMkLst>
        </pc:spChg>
        <pc:spChg chg="add del mod modVis">
          <ac:chgData name="Joelle Brehm" userId="ba94467f-fe77-40d1-a0f0-bcff12b26331" providerId="ADAL" clId="{CAA1B47A-3F91-430B-9BB5-3349B27A887D}" dt="2026-06-02T20:56:22.078" v="115958"/>
          <ac:spMkLst>
            <pc:docMk/>
            <pc:sldMk cId="2057745716" sldId="266"/>
            <ac:spMk id="55" creationId="{8A2655CF-D337-8B4D-CB19-0C94D468F36C}"/>
          </ac:spMkLst>
        </pc:spChg>
        <pc:spChg chg="mod ord">
          <ac:chgData name="Joelle Brehm" userId="ba94467f-fe77-40d1-a0f0-bcff12b26331" providerId="ADAL" clId="{CAA1B47A-3F91-430B-9BB5-3349B27A887D}" dt="2026-06-02T20:56:31.506" v="116151"/>
          <ac:spMkLst>
            <pc:docMk/>
            <pc:sldMk cId="2057745716" sldId="266"/>
            <ac:spMk id="57" creationId="{82E38BCC-27CF-1338-592D-6A3281FFDB97}"/>
          </ac:spMkLst>
        </pc:spChg>
        <pc:spChg chg="mod">
          <ac:chgData name="Joelle Brehm" userId="ba94467f-fe77-40d1-a0f0-bcff12b26331" providerId="ADAL" clId="{CAA1B47A-3F91-430B-9BB5-3349B27A887D}" dt="2026-06-02T20:56:24.814" v="116090"/>
          <ac:spMkLst>
            <pc:docMk/>
            <pc:sldMk cId="2057745716" sldId="266"/>
            <ac:spMk id="58" creationId="{F872E72B-1EB6-B56B-45DE-E90F8247F421}"/>
          </ac:spMkLst>
        </pc:spChg>
        <pc:spChg chg="mod">
          <ac:chgData name="Joelle Brehm" userId="ba94467f-fe77-40d1-a0f0-bcff12b26331" providerId="ADAL" clId="{CAA1B47A-3F91-430B-9BB5-3349B27A887D}" dt="2026-06-02T20:56:24.814" v="116088"/>
          <ac:spMkLst>
            <pc:docMk/>
            <pc:sldMk cId="2057745716" sldId="266"/>
            <ac:spMk id="63" creationId="{73BD7BBD-8523-2341-766C-798DCC736E64}"/>
          </ac:spMkLst>
        </pc:spChg>
        <pc:spChg chg="mod ord">
          <ac:chgData name="Joelle Brehm" userId="ba94467f-fe77-40d1-a0f0-bcff12b26331" providerId="ADAL" clId="{CAA1B47A-3F91-430B-9BB5-3349B27A887D}" dt="2026-06-02T20:56:24.830" v="116112"/>
          <ac:spMkLst>
            <pc:docMk/>
            <pc:sldMk cId="2057745716" sldId="266"/>
            <ac:spMk id="78" creationId="{4C71B650-5C52-48B0-85D7-82C22FA4B22B}"/>
          </ac:spMkLst>
        </pc:spChg>
        <pc:spChg chg="mod ord">
          <ac:chgData name="Joelle Brehm" userId="ba94467f-fe77-40d1-a0f0-bcff12b26331" providerId="ADAL" clId="{CAA1B47A-3F91-430B-9BB5-3349B27A887D}" dt="2026-06-02T20:56:24.830" v="116114"/>
          <ac:spMkLst>
            <pc:docMk/>
            <pc:sldMk cId="2057745716" sldId="266"/>
            <ac:spMk id="79" creationId="{F1476AC4-694B-4D83-BFD8-8DCAA4BB1923}"/>
          </ac:spMkLst>
        </pc:spChg>
        <pc:spChg chg="del mod">
          <ac:chgData name="Joelle Brehm" userId="ba94467f-fe77-40d1-a0f0-bcff12b26331" providerId="ADAL" clId="{CAA1B47A-3F91-430B-9BB5-3349B27A887D}" dt="2026-06-02T20:56:24.594" v="115986"/>
          <ac:spMkLst>
            <pc:docMk/>
            <pc:sldMk cId="2057745716" sldId="266"/>
            <ac:spMk id="93" creationId="{7CAA3B95-4C78-4122-BECA-B5FB0F3F3764}"/>
          </ac:spMkLst>
        </pc:spChg>
        <pc:spChg chg="mod">
          <ac:chgData name="Joelle Brehm" userId="ba94467f-fe77-40d1-a0f0-bcff12b26331" providerId="ADAL" clId="{CAA1B47A-3F91-430B-9BB5-3349B27A887D}" dt="2026-06-02T20:56:24.814" v="116087"/>
          <ac:spMkLst>
            <pc:docMk/>
            <pc:sldMk cId="2057745716" sldId="266"/>
            <ac:spMk id="94" creationId="{7CAA3B95-4C78-4122-BECA-B5FB0F3F3764}"/>
          </ac:spMkLst>
        </pc:spChg>
        <pc:spChg chg="mod">
          <ac:chgData name="Joelle Brehm" userId="ba94467f-fe77-40d1-a0f0-bcff12b26331" providerId="ADAL" clId="{CAA1B47A-3F91-430B-9BB5-3349B27A887D}" dt="2026-06-02T20:56:24.814" v="116089"/>
          <ac:spMkLst>
            <pc:docMk/>
            <pc:sldMk cId="2057745716" sldId="266"/>
            <ac:spMk id="95" creationId="{7CAA3B95-4C78-4122-BECA-B5FB0F3F3764}"/>
          </ac:spMkLst>
        </pc:spChg>
        <pc:spChg chg="mod">
          <ac:chgData name="Joelle Brehm" userId="ba94467f-fe77-40d1-a0f0-bcff12b26331" providerId="ADAL" clId="{CAA1B47A-3F91-430B-9BB5-3349B27A887D}" dt="2026-06-02T20:56:24.814" v="116091"/>
          <ac:spMkLst>
            <pc:docMk/>
            <pc:sldMk cId="2057745716" sldId="266"/>
            <ac:spMk id="96" creationId="{7CAA3B95-4C78-4122-BECA-B5FB0F3F3764}"/>
          </ac:spMkLst>
        </pc:spChg>
        <pc:spChg chg="mod">
          <ac:chgData name="Joelle Brehm" userId="ba94467f-fe77-40d1-a0f0-bcff12b26331" providerId="ADAL" clId="{CAA1B47A-3F91-430B-9BB5-3349B27A887D}" dt="2026-06-02T20:56:24.814" v="116093"/>
          <ac:spMkLst>
            <pc:docMk/>
            <pc:sldMk cId="2057745716" sldId="266"/>
            <ac:spMk id="97" creationId="{7CAA3B95-4C78-4122-BECA-B5FB0F3F3764}"/>
          </ac:spMkLst>
        </pc:spChg>
        <pc:spChg chg="mod">
          <ac:chgData name="Joelle Brehm" userId="ba94467f-fe77-40d1-a0f0-bcff12b26331" providerId="ADAL" clId="{CAA1B47A-3F91-430B-9BB5-3349B27A887D}" dt="2026-06-02T20:56:24.814" v="116083"/>
          <ac:spMkLst>
            <pc:docMk/>
            <pc:sldMk cId="2057745716" sldId="266"/>
            <ac:spMk id="98" creationId="{7CAA3B95-4C78-4122-BECA-B5FB0F3F3764}"/>
          </ac:spMkLst>
        </pc:spChg>
        <pc:spChg chg="mod ord">
          <ac:chgData name="Joelle Brehm" userId="ba94467f-fe77-40d1-a0f0-bcff12b26331" providerId="ADAL" clId="{CAA1B47A-3F91-430B-9BB5-3349B27A887D}" dt="2026-06-02T20:56:24.830" v="116116"/>
          <ac:spMkLst>
            <pc:docMk/>
            <pc:sldMk cId="2057745716" sldId="266"/>
            <ac:spMk id="100" creationId="{8B5667AB-609C-4AEA-83B3-24E395C8F420}"/>
          </ac:spMkLst>
        </pc:spChg>
        <pc:spChg chg="mod ord">
          <ac:chgData name="Joelle Brehm" userId="ba94467f-fe77-40d1-a0f0-bcff12b26331" providerId="ADAL" clId="{CAA1B47A-3F91-430B-9BB5-3349B27A887D}" dt="2026-06-02T20:56:24.830" v="116118"/>
          <ac:spMkLst>
            <pc:docMk/>
            <pc:sldMk cId="2057745716" sldId="266"/>
            <ac:spMk id="108" creationId="{A8A86972-DB82-4414-B38B-651BFA59AAA2}"/>
          </ac:spMkLst>
        </pc:spChg>
        <pc:spChg chg="mod ord">
          <ac:chgData name="Joelle Brehm" userId="ba94467f-fe77-40d1-a0f0-bcff12b26331" providerId="ADAL" clId="{CAA1B47A-3F91-430B-9BB5-3349B27A887D}" dt="2026-06-02T20:56:24.837" v="116120"/>
          <ac:spMkLst>
            <pc:docMk/>
            <pc:sldMk cId="2057745716" sldId="266"/>
            <ac:spMk id="109" creationId="{E37BCFFE-2E8D-4926-BEE8-0720DF26B068}"/>
          </ac:spMkLst>
        </pc:spChg>
        <pc:spChg chg="mod ord">
          <ac:chgData name="Joelle Brehm" userId="ba94467f-fe77-40d1-a0f0-bcff12b26331" providerId="ADAL" clId="{CAA1B47A-3F91-430B-9BB5-3349B27A887D}" dt="2026-06-02T20:56:24.837" v="116122"/>
          <ac:spMkLst>
            <pc:docMk/>
            <pc:sldMk cId="2057745716" sldId="266"/>
            <ac:spMk id="110" creationId="{76D5A471-E342-4112-9B61-678EA0C3F282}"/>
          </ac:spMkLst>
        </pc:spChg>
        <pc:spChg chg="mod">
          <ac:chgData name="Joelle Brehm" userId="ba94467f-fe77-40d1-a0f0-bcff12b26331" providerId="ADAL" clId="{CAA1B47A-3F91-430B-9BB5-3349B27A887D}" dt="2026-06-02T20:56:24.814" v="116080"/>
          <ac:spMkLst>
            <pc:docMk/>
            <pc:sldMk cId="2057745716" sldId="266"/>
            <ac:spMk id="120" creationId="{7CAA3B95-4C78-4122-BECA-B5FB0F3F3764}"/>
          </ac:spMkLst>
        </pc:spChg>
        <pc:spChg chg="mod">
          <ac:chgData name="Joelle Brehm" userId="ba94467f-fe77-40d1-a0f0-bcff12b26331" providerId="ADAL" clId="{CAA1B47A-3F91-430B-9BB5-3349B27A887D}" dt="2026-06-02T20:56:24.814" v="116081"/>
          <ac:spMkLst>
            <pc:docMk/>
            <pc:sldMk cId="2057745716" sldId="266"/>
            <ac:spMk id="122" creationId="{7CAA3B95-4C78-4122-BECA-B5FB0F3F3764}"/>
          </ac:spMkLst>
        </pc:spChg>
        <pc:spChg chg="mod">
          <ac:chgData name="Joelle Brehm" userId="ba94467f-fe77-40d1-a0f0-bcff12b26331" providerId="ADAL" clId="{CAA1B47A-3F91-430B-9BB5-3349B27A887D}" dt="2026-06-02T20:56:24.814" v="116082"/>
          <ac:spMkLst>
            <pc:docMk/>
            <pc:sldMk cId="2057745716" sldId="266"/>
            <ac:spMk id="124" creationId="{7CAA3B95-4C78-4122-BECA-B5FB0F3F3764}"/>
          </ac:spMkLst>
        </pc:spChg>
        <pc:spChg chg="mod">
          <ac:chgData name="Joelle Brehm" userId="ba94467f-fe77-40d1-a0f0-bcff12b26331" providerId="ADAL" clId="{CAA1B47A-3F91-430B-9BB5-3349B27A887D}" dt="2026-06-02T20:56:24.814" v="116079"/>
          <ac:spMkLst>
            <pc:docMk/>
            <pc:sldMk cId="2057745716" sldId="266"/>
            <ac:spMk id="130" creationId="{7CAA3B95-4C78-4122-BECA-B5FB0F3F3764}"/>
          </ac:spMkLst>
        </pc:spChg>
        <pc:spChg chg="mod">
          <ac:chgData name="Joelle Brehm" userId="ba94467f-fe77-40d1-a0f0-bcff12b26331" providerId="ADAL" clId="{CAA1B47A-3F91-430B-9BB5-3349B27A887D}" dt="2026-06-02T20:56:24.837" v="116125"/>
          <ac:spMkLst>
            <pc:docMk/>
            <pc:sldMk cId="2057745716" sldId="266"/>
            <ac:spMk id="133" creationId="{7CAA3B95-4C78-4122-BECA-B5FB0F3F3764}"/>
          </ac:spMkLst>
        </pc:spChg>
        <pc:spChg chg="mod">
          <ac:chgData name="Joelle Brehm" userId="ba94467f-fe77-40d1-a0f0-bcff12b26331" providerId="ADAL" clId="{CAA1B47A-3F91-430B-9BB5-3349B27A887D}" dt="2026-06-02T20:56:24.837" v="116126"/>
          <ac:spMkLst>
            <pc:docMk/>
            <pc:sldMk cId="2057745716" sldId="266"/>
            <ac:spMk id="135" creationId="{7CAA3B95-4C78-4122-BECA-B5FB0F3F3764}"/>
          </ac:spMkLst>
        </pc:spChg>
        <pc:spChg chg="mod">
          <ac:chgData name="Joelle Brehm" userId="ba94467f-fe77-40d1-a0f0-bcff12b26331" providerId="ADAL" clId="{CAA1B47A-3F91-430B-9BB5-3349B27A887D}" dt="2026-06-02T20:56:24.837" v="116127"/>
          <ac:spMkLst>
            <pc:docMk/>
            <pc:sldMk cId="2057745716" sldId="266"/>
            <ac:spMk id="136" creationId="{7CAA3B95-4C78-4122-BECA-B5FB0F3F3764}"/>
          </ac:spMkLst>
        </pc:spChg>
        <pc:spChg chg="mod">
          <ac:chgData name="Joelle Brehm" userId="ba94467f-fe77-40d1-a0f0-bcff12b26331" providerId="ADAL" clId="{CAA1B47A-3F91-430B-9BB5-3349B27A887D}" dt="2026-06-02T20:56:24.837" v="116128"/>
          <ac:spMkLst>
            <pc:docMk/>
            <pc:sldMk cId="2057745716" sldId="266"/>
            <ac:spMk id="157" creationId="{04F9902D-9DA4-4582-A398-B08CDE8E08EE}"/>
          </ac:spMkLst>
        </pc:spChg>
        <pc:spChg chg="mod">
          <ac:chgData name="Joelle Brehm" userId="ba94467f-fe77-40d1-a0f0-bcff12b26331" providerId="ADAL" clId="{CAA1B47A-3F91-430B-9BB5-3349B27A887D}" dt="2026-06-02T20:56:24.837" v="116129"/>
          <ac:spMkLst>
            <pc:docMk/>
            <pc:sldMk cId="2057745716" sldId="266"/>
            <ac:spMk id="158" creationId="{B1AC5405-1559-48F8-921F-C742186F4456}"/>
          </ac:spMkLst>
        </pc:spChg>
        <pc:graphicFrameChg chg="mod">
          <ac:chgData name="Joelle Brehm" userId="ba94467f-fe77-40d1-a0f0-bcff12b26331" providerId="ADAL" clId="{CAA1B47A-3F91-430B-9BB5-3349B27A887D}" dt="2026-06-02T20:56:31.521" v="116153"/>
          <ac:graphicFrameMkLst>
            <pc:docMk/>
            <pc:sldMk cId="2057745716" sldId="266"/>
            <ac:graphicFrameMk id="4" creationId="{86B547BD-D5B0-4162-8AC1-23C66C4D5501}"/>
          </ac:graphicFrameMkLst>
        </pc:graphicFrameChg>
        <pc:graphicFrameChg chg="add mod ord">
          <ac:chgData name="Joelle Brehm" userId="ba94467f-fe77-40d1-a0f0-bcff12b26331" providerId="ADAL" clId="{CAA1B47A-3F91-430B-9BB5-3349B27A887D}" dt="2026-06-02T20:56:24.799" v="116054"/>
          <ac:graphicFrameMkLst>
            <pc:docMk/>
            <pc:sldMk cId="2057745716" sldId="266"/>
            <ac:graphicFrameMk id="8" creationId="{6CE6E4F9-ABA7-8797-6656-5B53C57FAB9F}"/>
          </ac:graphicFrameMkLst>
        </pc:graphicFrameChg>
        <pc:graphicFrameChg chg="add del mod ord">
          <ac:chgData name="Joelle Brehm" userId="ba94467f-fe77-40d1-a0f0-bcff12b26331" providerId="ADAL" clId="{CAA1B47A-3F91-430B-9BB5-3349B27A887D}" dt="2026-06-02T20:55:49.162" v="115334"/>
          <ac:graphicFrameMkLst>
            <pc:docMk/>
            <pc:sldMk cId="2057745716" sldId="266"/>
            <ac:graphicFrameMk id="9" creationId="{0C8E4AE4-6E2B-8A6A-5138-77E16AD71FBA}"/>
          </ac:graphicFrameMkLst>
        </pc:graphicFrameChg>
        <pc:graphicFrameChg chg="add del mod ord">
          <ac:chgData name="Joelle Brehm" userId="ba94467f-fe77-40d1-a0f0-bcff12b26331" providerId="ADAL" clId="{CAA1B47A-3F91-430B-9BB5-3349B27A887D}" dt="2026-06-02T20:56:14.964" v="115620"/>
          <ac:graphicFrameMkLst>
            <pc:docMk/>
            <pc:sldMk cId="2057745716" sldId="266"/>
            <ac:graphicFrameMk id="33" creationId="{22C76995-F738-96A6-2C5B-91069F38F5B1}"/>
          </ac:graphicFrameMkLst>
        </pc:graphicFrameChg>
        <pc:graphicFrameChg chg="add mod ord">
          <ac:chgData name="Joelle Brehm" userId="ba94467f-fe77-40d1-a0f0-bcff12b26331" providerId="ADAL" clId="{CAA1B47A-3F91-430B-9BB5-3349B27A887D}" dt="2026-06-02T20:56:24.837" v="116124"/>
          <ac:graphicFrameMkLst>
            <pc:docMk/>
            <pc:sldMk cId="2057745716" sldId="266"/>
            <ac:graphicFrameMk id="48" creationId="{F0BD86D5-4ED5-3680-1B17-70975F63D27B}"/>
          </ac:graphicFrameMkLst>
        </pc:graphicFrameChg>
        <pc:graphicFrameChg chg="add del mod ord">
          <ac:chgData name="Joelle Brehm" userId="ba94467f-fe77-40d1-a0f0-bcff12b26331" providerId="ADAL" clId="{CAA1B47A-3F91-430B-9BB5-3349B27A887D}" dt="2026-06-02T20:56:21.988" v="115863"/>
          <ac:graphicFrameMkLst>
            <pc:docMk/>
            <pc:sldMk cId="2057745716" sldId="266"/>
            <ac:graphicFrameMk id="56" creationId="{911CF6CE-DBEB-01DE-87AE-69EAB1E19441}"/>
          </ac:graphicFrameMkLst>
        </pc:graphicFrameChg>
        <pc:graphicFrameChg chg="add del mod ord">
          <ac:chgData name="Joelle Brehm" userId="ba94467f-fe77-40d1-a0f0-bcff12b26331" providerId="ADAL" clId="{CAA1B47A-3F91-430B-9BB5-3349B27A887D}" dt="2026-06-02T20:56:24.766" v="116041"/>
          <ac:graphicFrameMkLst>
            <pc:docMk/>
            <pc:sldMk cId="2057745716" sldId="266"/>
            <ac:graphicFrameMk id="59" creationId="{C8A3B6DF-2C00-FF47-272B-65EAA36431B2}"/>
          </ac:graphicFrameMkLst>
        </pc:graphicFrameChg>
        <pc:graphicFrameChg chg="add mod ord">
          <ac:chgData name="Joelle Brehm" userId="ba94467f-fe77-40d1-a0f0-bcff12b26331" providerId="ADAL" clId="{CAA1B47A-3F91-430B-9BB5-3349B27A887D}" dt="2026-06-02T20:56:24.814" v="116078"/>
          <ac:graphicFrameMkLst>
            <pc:docMk/>
            <pc:sldMk cId="2057745716" sldId="266"/>
            <ac:graphicFrameMk id="60" creationId="{DF50A7B0-A4A3-1B06-ACE4-BE2CE8B86D89}"/>
          </ac:graphicFrameMkLst>
        </pc:graphicFrameChg>
        <pc:picChg chg="add del mod ord">
          <ac:chgData name="Joelle Brehm" userId="ba94467f-fe77-40d1-a0f0-bcff12b26331" providerId="ADAL" clId="{CAA1B47A-3F91-430B-9BB5-3349B27A887D}" dt="2026-06-02T20:56:02.496" v="115521" actId="478"/>
          <ac:picMkLst>
            <pc:docMk/>
            <pc:sldMk cId="2057745716" sldId="266"/>
            <ac:picMk id="31" creationId="{1D223EA3-AC7A-FDE0-6AC5-E118C8D89370}"/>
          </ac:picMkLst>
        </pc:picChg>
        <pc:picChg chg="add mod ord">
          <ac:chgData name="Joelle Brehm" userId="ba94467f-fe77-40d1-a0f0-bcff12b26331" providerId="ADAL" clId="{CAA1B47A-3F91-430B-9BB5-3349B27A887D}" dt="2026-06-02T20:56:24.799" v="116048"/>
          <ac:picMkLst>
            <pc:docMk/>
            <pc:sldMk cId="2057745716" sldId="266"/>
            <ac:picMk id="32" creationId="{FB3BBDF6-7FD7-A0D4-0235-D02AED3CFF03}"/>
          </ac:picMkLst>
        </pc:picChg>
        <pc:picChg chg="mod ord">
          <ac:chgData name="Joelle Brehm" userId="ba94467f-fe77-40d1-a0f0-bcff12b26331" providerId="ADAL" clId="{CAA1B47A-3F91-430B-9BB5-3349B27A887D}" dt="2026-06-02T20:56:24.837" v="116131"/>
          <ac:picMkLst>
            <pc:docMk/>
            <pc:sldMk cId="2057745716" sldId="266"/>
            <ac:picMk id="112" creationId="{186E1B9A-2301-4BD4-8D40-7FCC2480C637}"/>
          </ac:picMkLst>
        </pc:picChg>
        <pc:cxnChg chg="mod ord">
          <ac:chgData name="Joelle Brehm" userId="ba94467f-fe77-40d1-a0f0-bcff12b26331" providerId="ADAL" clId="{CAA1B47A-3F91-430B-9BB5-3349B27A887D}" dt="2026-06-02T20:56:24.799" v="116052"/>
          <ac:cxnSpMkLst>
            <pc:docMk/>
            <pc:sldMk cId="2057745716" sldId="266"/>
            <ac:cxnSpMk id="7" creationId="{81C3ADD2-FBA2-4990-9325-1C3084F656B8}"/>
          </ac:cxnSpMkLst>
        </pc:cxnChg>
      </pc:sldChg>
      <pc:sldChg chg="addSp delSp modSp mod">
        <pc:chgData name="Joelle Brehm" userId="ba94467f-fe77-40d1-a0f0-bcff12b26331" providerId="ADAL" clId="{CAA1B47A-3F91-430B-9BB5-3349B27A887D}" dt="2026-06-02T20:58:16.049" v="118302"/>
        <pc:sldMkLst>
          <pc:docMk/>
          <pc:sldMk cId="622078465" sldId="269"/>
        </pc:sldMkLst>
        <pc:spChg chg="add del mod">
          <ac:chgData name="Joelle Brehm" userId="ba94467f-fe77-40d1-a0f0-bcff12b26331" providerId="ADAL" clId="{CAA1B47A-3F91-430B-9BB5-3349B27A887D}" dt="2026-06-02T20:57:19.755" v="117231" actId="478"/>
          <ac:spMkLst>
            <pc:docMk/>
            <pc:sldMk cId="622078465" sldId="269"/>
            <ac:spMk id="2" creationId="{C76995E2-BE26-0EFF-698C-6731E2AEA29B}"/>
          </ac:spMkLst>
        </pc:spChg>
        <pc:spChg chg="mod ord">
          <ac:chgData name="Joelle Brehm" userId="ba94467f-fe77-40d1-a0f0-bcff12b26331" providerId="ADAL" clId="{CAA1B47A-3F91-430B-9BB5-3349B27A887D}" dt="2026-06-02T20:58:16.049" v="118300"/>
          <ac:spMkLst>
            <pc:docMk/>
            <pc:sldMk cId="622078465" sldId="269"/>
            <ac:spMk id="3" creationId="{66BFCA7E-870A-4521-9A23-06C3E5565A60}"/>
          </ac:spMkLst>
        </pc:spChg>
        <pc:spChg chg="add del mod modVis">
          <ac:chgData name="Joelle Brehm" userId="ba94467f-fe77-40d1-a0f0-bcff12b26331" providerId="ADAL" clId="{CAA1B47A-3F91-430B-9BB5-3349B27A887D}" dt="2026-06-02T20:57:29.854" v="117734"/>
          <ac:spMkLst>
            <pc:docMk/>
            <pc:sldMk cId="622078465" sldId="269"/>
            <ac:spMk id="5" creationId="{1D67B77C-89A9-4D9B-84E5-C66ABA6B25AD}"/>
          </ac:spMkLst>
        </pc:spChg>
        <pc:spChg chg="mod ord">
          <ac:chgData name="Joelle Brehm" userId="ba94467f-fe77-40d1-a0f0-bcff12b26331" providerId="ADAL" clId="{CAA1B47A-3F91-430B-9BB5-3349B27A887D}" dt="2026-06-02T20:58:15.993" v="118237"/>
          <ac:spMkLst>
            <pc:docMk/>
            <pc:sldMk cId="622078465" sldId="269"/>
            <ac:spMk id="6" creationId="{B47CE71D-7819-4857-B121-737A3BD39B4D}"/>
          </ac:spMkLst>
        </pc:spChg>
        <pc:spChg chg="mod">
          <ac:chgData name="Joelle Brehm" userId="ba94467f-fe77-40d1-a0f0-bcff12b26331" providerId="ADAL" clId="{CAA1B47A-3F91-430B-9BB5-3349B27A887D}" dt="2026-06-02T20:58:15.993" v="118248"/>
          <ac:spMkLst>
            <pc:docMk/>
            <pc:sldMk cId="622078465" sldId="269"/>
            <ac:spMk id="11" creationId="{AF2E4BE3-825E-4943-AF85-F410BBE02D93}"/>
          </ac:spMkLst>
        </pc:spChg>
        <pc:spChg chg="mod">
          <ac:chgData name="Joelle Brehm" userId="ba94467f-fe77-40d1-a0f0-bcff12b26331" providerId="ADAL" clId="{CAA1B47A-3F91-430B-9BB5-3349B27A887D}" dt="2026-06-02T20:58:15.993" v="118244"/>
          <ac:spMkLst>
            <pc:docMk/>
            <pc:sldMk cId="622078465" sldId="269"/>
            <ac:spMk id="12" creationId="{8F57F73A-899F-4994-9FFE-52D028C366A7}"/>
          </ac:spMkLst>
        </pc:spChg>
        <pc:spChg chg="mod">
          <ac:chgData name="Joelle Brehm" userId="ba94467f-fe77-40d1-a0f0-bcff12b26331" providerId="ADAL" clId="{CAA1B47A-3F91-430B-9BB5-3349B27A887D}" dt="2026-06-02T20:58:15.993" v="118245"/>
          <ac:spMkLst>
            <pc:docMk/>
            <pc:sldMk cId="622078465" sldId="269"/>
            <ac:spMk id="13" creationId="{510CBB17-3761-4288-BCC5-43E8A3E9B8A6}"/>
          </ac:spMkLst>
        </pc:spChg>
        <pc:spChg chg="mod">
          <ac:chgData name="Joelle Brehm" userId="ba94467f-fe77-40d1-a0f0-bcff12b26331" providerId="ADAL" clId="{CAA1B47A-3F91-430B-9BB5-3349B27A887D}" dt="2026-06-02T20:58:15.993" v="118242"/>
          <ac:spMkLst>
            <pc:docMk/>
            <pc:sldMk cId="622078465" sldId="269"/>
            <ac:spMk id="14" creationId="{125AC75A-3DBA-4ABE-AC86-1CE5256F61BE}"/>
          </ac:spMkLst>
        </pc:spChg>
        <pc:spChg chg="mod">
          <ac:chgData name="Joelle Brehm" userId="ba94467f-fe77-40d1-a0f0-bcff12b26331" providerId="ADAL" clId="{CAA1B47A-3F91-430B-9BB5-3349B27A887D}" dt="2026-06-02T20:58:15.993" v="118243"/>
          <ac:spMkLst>
            <pc:docMk/>
            <pc:sldMk cId="622078465" sldId="269"/>
            <ac:spMk id="15" creationId="{2ADF3224-EFE6-477E-A4FE-BC72536000D5}"/>
          </ac:spMkLst>
        </pc:spChg>
        <pc:spChg chg="mod">
          <ac:chgData name="Joelle Brehm" userId="ba94467f-fe77-40d1-a0f0-bcff12b26331" providerId="ADAL" clId="{CAA1B47A-3F91-430B-9BB5-3349B27A887D}" dt="2026-06-02T20:58:15.993" v="118246"/>
          <ac:spMkLst>
            <pc:docMk/>
            <pc:sldMk cId="622078465" sldId="269"/>
            <ac:spMk id="16" creationId="{86D1D7DB-75DF-4EB5-BF12-3B0F914F060A}"/>
          </ac:spMkLst>
        </pc:spChg>
        <pc:spChg chg="mod">
          <ac:chgData name="Joelle Brehm" userId="ba94467f-fe77-40d1-a0f0-bcff12b26331" providerId="ADAL" clId="{CAA1B47A-3F91-430B-9BB5-3349B27A887D}" dt="2026-06-02T20:58:15.993" v="118247"/>
          <ac:spMkLst>
            <pc:docMk/>
            <pc:sldMk cId="622078465" sldId="269"/>
            <ac:spMk id="17" creationId="{88BD6F20-E5C6-442A-81AC-2DDF2B0EA25F}"/>
          </ac:spMkLst>
        </pc:spChg>
        <pc:spChg chg="mod">
          <ac:chgData name="Joelle Brehm" userId="ba94467f-fe77-40d1-a0f0-bcff12b26331" providerId="ADAL" clId="{CAA1B47A-3F91-430B-9BB5-3349B27A887D}" dt="2026-06-02T20:58:15.993" v="118249"/>
          <ac:spMkLst>
            <pc:docMk/>
            <pc:sldMk cId="622078465" sldId="269"/>
            <ac:spMk id="18" creationId="{F82C3FA9-B102-49A3-9ABE-767C053A5608}"/>
          </ac:spMkLst>
        </pc:spChg>
        <pc:spChg chg="mod">
          <ac:chgData name="Joelle Brehm" userId="ba94467f-fe77-40d1-a0f0-bcff12b26331" providerId="ADAL" clId="{CAA1B47A-3F91-430B-9BB5-3349B27A887D}" dt="2026-06-02T20:58:16.009" v="118250"/>
          <ac:spMkLst>
            <pc:docMk/>
            <pc:sldMk cId="622078465" sldId="269"/>
            <ac:spMk id="19" creationId="{1F21DD55-4A60-49A9-A66B-FDD64EEF9241}"/>
          </ac:spMkLst>
        </pc:spChg>
        <pc:spChg chg="mod">
          <ac:chgData name="Joelle Brehm" userId="ba94467f-fe77-40d1-a0f0-bcff12b26331" providerId="ADAL" clId="{CAA1B47A-3F91-430B-9BB5-3349B27A887D}" dt="2026-06-02T20:58:16.010" v="118251"/>
          <ac:spMkLst>
            <pc:docMk/>
            <pc:sldMk cId="622078465" sldId="269"/>
            <ac:spMk id="20" creationId="{AEEE7103-5AE1-47C4-9BB2-5692F40A0C74}"/>
          </ac:spMkLst>
        </pc:spChg>
        <pc:spChg chg="mod">
          <ac:chgData name="Joelle Brehm" userId="ba94467f-fe77-40d1-a0f0-bcff12b26331" providerId="ADAL" clId="{CAA1B47A-3F91-430B-9BB5-3349B27A887D}" dt="2026-06-02T20:58:16.010" v="118252"/>
          <ac:spMkLst>
            <pc:docMk/>
            <pc:sldMk cId="622078465" sldId="269"/>
            <ac:spMk id="21" creationId="{5B9D02C9-95E6-498A-95D4-E2FC18135BCE}"/>
          </ac:spMkLst>
        </pc:spChg>
        <pc:spChg chg="mod">
          <ac:chgData name="Joelle Brehm" userId="ba94467f-fe77-40d1-a0f0-bcff12b26331" providerId="ADAL" clId="{CAA1B47A-3F91-430B-9BB5-3349B27A887D}" dt="2026-06-02T20:58:16.010" v="118253"/>
          <ac:spMkLst>
            <pc:docMk/>
            <pc:sldMk cId="622078465" sldId="269"/>
            <ac:spMk id="22" creationId="{F076BF07-A2E5-4626-88CC-FB14E1A0A722}"/>
          </ac:spMkLst>
        </pc:spChg>
        <pc:spChg chg="mod ord">
          <ac:chgData name="Joelle Brehm" userId="ba94467f-fe77-40d1-a0f0-bcff12b26331" providerId="ADAL" clId="{CAA1B47A-3F91-430B-9BB5-3349B27A887D}" dt="2026-06-02T20:58:16.010" v="118255"/>
          <ac:spMkLst>
            <pc:docMk/>
            <pc:sldMk cId="622078465" sldId="269"/>
            <ac:spMk id="23" creationId="{4F66D543-1212-4042-AA81-691C8D2FF42C}"/>
          </ac:spMkLst>
        </pc:spChg>
        <pc:spChg chg="mod">
          <ac:chgData name="Joelle Brehm" userId="ba94467f-fe77-40d1-a0f0-bcff12b26331" providerId="ADAL" clId="{CAA1B47A-3F91-430B-9BB5-3349B27A887D}" dt="2026-06-02T20:58:16.013" v="118256"/>
          <ac:spMkLst>
            <pc:docMk/>
            <pc:sldMk cId="622078465" sldId="269"/>
            <ac:spMk id="24" creationId="{F266CB46-9FEF-4BCD-8922-A745A5B58C13}"/>
          </ac:spMkLst>
        </pc:spChg>
        <pc:spChg chg="mod">
          <ac:chgData name="Joelle Brehm" userId="ba94467f-fe77-40d1-a0f0-bcff12b26331" providerId="ADAL" clId="{CAA1B47A-3F91-430B-9BB5-3349B27A887D}" dt="2026-06-02T20:58:16.013" v="118258"/>
          <ac:spMkLst>
            <pc:docMk/>
            <pc:sldMk cId="622078465" sldId="269"/>
            <ac:spMk id="25" creationId="{58412C1A-18FA-4771-9810-3062F008A625}"/>
          </ac:spMkLst>
        </pc:spChg>
        <pc:spChg chg="mod">
          <ac:chgData name="Joelle Brehm" userId="ba94467f-fe77-40d1-a0f0-bcff12b26331" providerId="ADAL" clId="{CAA1B47A-3F91-430B-9BB5-3349B27A887D}" dt="2026-06-02T20:58:16.013" v="118257"/>
          <ac:spMkLst>
            <pc:docMk/>
            <pc:sldMk cId="622078465" sldId="269"/>
            <ac:spMk id="26" creationId="{2C9484DF-536D-4C88-9E3B-A9F578479DAC}"/>
          </ac:spMkLst>
        </pc:spChg>
        <pc:spChg chg="mod">
          <ac:chgData name="Joelle Brehm" userId="ba94467f-fe77-40d1-a0f0-bcff12b26331" providerId="ADAL" clId="{CAA1B47A-3F91-430B-9BB5-3349B27A887D}" dt="2026-06-02T20:58:16.013" v="118260"/>
          <ac:spMkLst>
            <pc:docMk/>
            <pc:sldMk cId="622078465" sldId="269"/>
            <ac:spMk id="27" creationId="{6B043A74-191B-4682-B7D2-B6CF3A3E1A62}"/>
          </ac:spMkLst>
        </pc:spChg>
        <pc:spChg chg="mod">
          <ac:chgData name="Joelle Brehm" userId="ba94467f-fe77-40d1-a0f0-bcff12b26331" providerId="ADAL" clId="{CAA1B47A-3F91-430B-9BB5-3349B27A887D}" dt="2026-06-02T20:58:16.013" v="118261"/>
          <ac:spMkLst>
            <pc:docMk/>
            <pc:sldMk cId="622078465" sldId="269"/>
            <ac:spMk id="28" creationId="{D9C87F4B-14A5-4B23-A3FF-70EC9F35E941}"/>
          </ac:spMkLst>
        </pc:spChg>
        <pc:spChg chg="mod">
          <ac:chgData name="Joelle Brehm" userId="ba94467f-fe77-40d1-a0f0-bcff12b26331" providerId="ADAL" clId="{CAA1B47A-3F91-430B-9BB5-3349B27A887D}" dt="2026-06-02T20:58:16.013" v="118259"/>
          <ac:spMkLst>
            <pc:docMk/>
            <pc:sldMk cId="622078465" sldId="269"/>
            <ac:spMk id="29" creationId="{BC3CB169-FB0F-4DFA-B618-5D28FED99FDA}"/>
          </ac:spMkLst>
        </pc:spChg>
        <pc:spChg chg="mod ord">
          <ac:chgData name="Joelle Brehm" userId="ba94467f-fe77-40d1-a0f0-bcff12b26331" providerId="ADAL" clId="{CAA1B47A-3F91-430B-9BB5-3349B27A887D}" dt="2026-06-02T20:58:16.013" v="118263"/>
          <ac:spMkLst>
            <pc:docMk/>
            <pc:sldMk cId="622078465" sldId="269"/>
            <ac:spMk id="30" creationId="{121A2A89-FB4E-4B9A-840D-28523B0B457F}"/>
          </ac:spMkLst>
        </pc:spChg>
        <pc:spChg chg="add del mod modVis">
          <ac:chgData name="Joelle Brehm" userId="ba94467f-fe77-40d1-a0f0-bcff12b26331" providerId="ADAL" clId="{CAA1B47A-3F91-430B-9BB5-3349B27A887D}" dt="2026-06-02T20:58:07.590" v="117995"/>
          <ac:spMkLst>
            <pc:docMk/>
            <pc:sldMk cId="622078465" sldId="269"/>
            <ac:spMk id="34" creationId="{82125863-51FD-2CAA-0F1F-B183EC88D707}"/>
          </ac:spMkLst>
        </pc:spChg>
        <pc:spChg chg="mod">
          <ac:chgData name="Joelle Brehm" userId="ba94467f-fe77-40d1-a0f0-bcff12b26331" providerId="ADAL" clId="{CAA1B47A-3F91-430B-9BB5-3349B27A887D}" dt="2026-06-02T20:58:16.025" v="118272"/>
          <ac:spMkLst>
            <pc:docMk/>
            <pc:sldMk cId="622078465" sldId="269"/>
            <ac:spMk id="35" creationId="{7ADD40BB-F324-3CF1-BABE-C5A7E7D6DA7B}"/>
          </ac:spMkLst>
        </pc:spChg>
        <pc:spChg chg="mod">
          <ac:chgData name="Joelle Brehm" userId="ba94467f-fe77-40d1-a0f0-bcff12b26331" providerId="ADAL" clId="{CAA1B47A-3F91-430B-9BB5-3349B27A887D}" dt="2026-06-02T20:58:16.025" v="118274"/>
          <ac:spMkLst>
            <pc:docMk/>
            <pc:sldMk cId="622078465" sldId="269"/>
            <ac:spMk id="36" creationId="{09117ABB-B61C-D87C-57B0-6C469ADC0863}"/>
          </ac:spMkLst>
        </pc:spChg>
        <pc:spChg chg="mod">
          <ac:chgData name="Joelle Brehm" userId="ba94467f-fe77-40d1-a0f0-bcff12b26331" providerId="ADAL" clId="{CAA1B47A-3F91-430B-9BB5-3349B27A887D}" dt="2026-06-02T20:58:16.025" v="118273"/>
          <ac:spMkLst>
            <pc:docMk/>
            <pc:sldMk cId="622078465" sldId="269"/>
            <ac:spMk id="37" creationId="{F9E3B374-329E-7032-FFCC-7554AC40C5FA}"/>
          </ac:spMkLst>
        </pc:spChg>
        <pc:spChg chg="mod">
          <ac:chgData name="Joelle Brehm" userId="ba94467f-fe77-40d1-a0f0-bcff12b26331" providerId="ADAL" clId="{CAA1B47A-3F91-430B-9BB5-3349B27A887D}" dt="2026-06-02T20:58:16.020" v="118266"/>
          <ac:spMkLst>
            <pc:docMk/>
            <pc:sldMk cId="622078465" sldId="269"/>
            <ac:spMk id="38" creationId="{89EF90C5-6D98-3E70-F1F7-ECA279ED9D8D}"/>
          </ac:spMkLst>
        </pc:spChg>
        <pc:spChg chg="mod">
          <ac:chgData name="Joelle Brehm" userId="ba94467f-fe77-40d1-a0f0-bcff12b26331" providerId="ADAL" clId="{CAA1B47A-3F91-430B-9BB5-3349B27A887D}" dt="2026-06-02T20:58:16.025" v="118271"/>
          <ac:spMkLst>
            <pc:docMk/>
            <pc:sldMk cId="622078465" sldId="269"/>
            <ac:spMk id="39" creationId="{CBF541A8-7478-79C9-C403-1015C8000427}"/>
          </ac:spMkLst>
        </pc:spChg>
        <pc:spChg chg="add mod">
          <ac:chgData name="Joelle Brehm" userId="ba94467f-fe77-40d1-a0f0-bcff12b26331" providerId="ADAL" clId="{CAA1B47A-3F91-430B-9BB5-3349B27A887D}" dt="2026-06-02T20:58:16.028" v="118276"/>
          <ac:spMkLst>
            <pc:docMk/>
            <pc:sldMk cId="622078465" sldId="269"/>
            <ac:spMk id="40" creationId="{C7A21F61-78F7-DE6E-636C-71A2897F071A}"/>
          </ac:spMkLst>
        </pc:spChg>
        <pc:spChg chg="mod">
          <ac:chgData name="Joelle Brehm" userId="ba94467f-fe77-40d1-a0f0-bcff12b26331" providerId="ADAL" clId="{CAA1B47A-3F91-430B-9BB5-3349B27A887D}" dt="2026-06-02T20:58:16.020" v="118269"/>
          <ac:spMkLst>
            <pc:docMk/>
            <pc:sldMk cId="622078465" sldId="269"/>
            <ac:spMk id="42" creationId="{D4E7D1A7-D7C7-B21B-68C7-5FF8E63D9CFF}"/>
          </ac:spMkLst>
        </pc:spChg>
        <pc:spChg chg="add mod">
          <ac:chgData name="Joelle Brehm" userId="ba94467f-fe77-40d1-a0f0-bcff12b26331" providerId="ADAL" clId="{CAA1B47A-3F91-430B-9BB5-3349B27A887D}" dt="2026-06-02T20:58:16.028" v="118277"/>
          <ac:spMkLst>
            <pc:docMk/>
            <pc:sldMk cId="622078465" sldId="269"/>
            <ac:spMk id="43" creationId="{B8A4CE57-2F98-3DDD-4FA7-C09F0EA8B78D}"/>
          </ac:spMkLst>
        </pc:spChg>
        <pc:spChg chg="del mod">
          <ac:chgData name="Joelle Brehm" userId="ba94467f-fe77-40d1-a0f0-bcff12b26331" providerId="ADAL" clId="{CAA1B47A-3F91-430B-9BB5-3349B27A887D}" dt="2026-06-02T20:58:15.740" v="118186"/>
          <ac:spMkLst>
            <pc:docMk/>
            <pc:sldMk cId="622078465" sldId="269"/>
            <ac:spMk id="44" creationId="{C88F219C-855E-01D2-958A-1895E3D9E423}"/>
          </ac:spMkLst>
        </pc:spChg>
        <pc:spChg chg="add del mod modVis">
          <ac:chgData name="Joelle Brehm" userId="ba94467f-fe77-40d1-a0f0-bcff12b26331" providerId="ADAL" clId="{CAA1B47A-3F91-430B-9BB5-3349B27A887D}" dt="2026-06-02T20:58:12.548" v="118159"/>
          <ac:spMkLst>
            <pc:docMk/>
            <pc:sldMk cId="622078465" sldId="269"/>
            <ac:spMk id="45" creationId="{60CA278A-09B4-A743-900E-ED6D9691BBC1}"/>
          </ac:spMkLst>
        </pc:spChg>
        <pc:spChg chg="mod">
          <ac:chgData name="Joelle Brehm" userId="ba94467f-fe77-40d1-a0f0-bcff12b26331" providerId="ADAL" clId="{CAA1B47A-3F91-430B-9BB5-3349B27A887D}" dt="2026-06-02T20:58:16.028" v="118275"/>
          <ac:spMkLst>
            <pc:docMk/>
            <pc:sldMk cId="622078465" sldId="269"/>
            <ac:spMk id="46" creationId="{E9F88EAE-E366-C733-AB17-41C24760059A}"/>
          </ac:spMkLst>
        </pc:spChg>
        <pc:spChg chg="mod">
          <ac:chgData name="Joelle Brehm" userId="ba94467f-fe77-40d1-a0f0-bcff12b26331" providerId="ADAL" clId="{CAA1B47A-3F91-430B-9BB5-3349B27A887D}" dt="2026-06-02T20:58:16.020" v="118270"/>
          <ac:spMkLst>
            <pc:docMk/>
            <pc:sldMk cId="622078465" sldId="269"/>
            <ac:spMk id="47" creationId="{604E9EA2-6303-D846-E2B3-53C862C7B81E}"/>
          </ac:spMkLst>
        </pc:spChg>
        <pc:spChg chg="mod">
          <ac:chgData name="Joelle Brehm" userId="ba94467f-fe77-40d1-a0f0-bcff12b26331" providerId="ADAL" clId="{CAA1B47A-3F91-430B-9BB5-3349B27A887D}" dt="2026-06-02T20:58:16.020" v="118267"/>
          <ac:spMkLst>
            <pc:docMk/>
            <pc:sldMk cId="622078465" sldId="269"/>
            <ac:spMk id="49" creationId="{17AC1AE3-C1A1-1710-C4B0-CBA77EF595BC}"/>
          </ac:spMkLst>
        </pc:spChg>
        <pc:spChg chg="mod">
          <ac:chgData name="Joelle Brehm" userId="ba94467f-fe77-40d1-a0f0-bcff12b26331" providerId="ADAL" clId="{CAA1B47A-3F91-430B-9BB5-3349B27A887D}" dt="2026-06-02T20:58:16.045" v="118296"/>
          <ac:spMkLst>
            <pc:docMk/>
            <pc:sldMk cId="622078465" sldId="269"/>
            <ac:spMk id="50" creationId="{69BAD6A3-FF64-4C04-1D02-164463F908A1}"/>
          </ac:spMkLst>
        </pc:spChg>
        <pc:spChg chg="mod">
          <ac:chgData name="Joelle Brehm" userId="ba94467f-fe77-40d1-a0f0-bcff12b26331" providerId="ADAL" clId="{CAA1B47A-3F91-430B-9BB5-3349B27A887D}" dt="2026-06-02T20:58:16.020" v="118268"/>
          <ac:spMkLst>
            <pc:docMk/>
            <pc:sldMk cId="622078465" sldId="269"/>
            <ac:spMk id="53" creationId="{67D4BC82-1F67-BB05-480D-6D7E9686431F}"/>
          </ac:spMkLst>
        </pc:spChg>
        <pc:spChg chg="mod ord">
          <ac:chgData name="Joelle Brehm" userId="ba94467f-fe77-40d1-a0f0-bcff12b26331" providerId="ADAL" clId="{CAA1B47A-3F91-430B-9BB5-3349B27A887D}" dt="2026-06-02T20:58:16.047" v="118298"/>
          <ac:spMkLst>
            <pc:docMk/>
            <pc:sldMk cId="622078465" sldId="269"/>
            <ac:spMk id="58" creationId="{DE30E202-4F7F-4F3B-9EFE-7D4BC4CEE791}"/>
          </ac:spMkLst>
        </pc:spChg>
        <pc:spChg chg="mod ord">
          <ac:chgData name="Joelle Brehm" userId="ba94467f-fe77-40d1-a0f0-bcff12b26331" providerId="ADAL" clId="{CAA1B47A-3F91-430B-9BB5-3349B27A887D}" dt="2026-06-02T20:58:16.030" v="118279"/>
          <ac:spMkLst>
            <pc:docMk/>
            <pc:sldMk cId="622078465" sldId="269"/>
            <ac:spMk id="78" creationId="{4C71B650-5C52-48B0-85D7-82C22FA4B22B}"/>
          </ac:spMkLst>
        </pc:spChg>
        <pc:spChg chg="mod ord">
          <ac:chgData name="Joelle Brehm" userId="ba94467f-fe77-40d1-a0f0-bcff12b26331" providerId="ADAL" clId="{CAA1B47A-3F91-430B-9BB5-3349B27A887D}" dt="2026-06-02T20:58:16.032" v="118281"/>
          <ac:spMkLst>
            <pc:docMk/>
            <pc:sldMk cId="622078465" sldId="269"/>
            <ac:spMk id="79" creationId="{F1476AC4-694B-4D83-BFD8-8DCAA4BB1923}"/>
          </ac:spMkLst>
        </pc:spChg>
        <pc:spChg chg="mod ord">
          <ac:chgData name="Joelle Brehm" userId="ba94467f-fe77-40d1-a0f0-bcff12b26331" providerId="ADAL" clId="{CAA1B47A-3F91-430B-9BB5-3349B27A887D}" dt="2026-06-02T20:58:16.034" v="118283"/>
          <ac:spMkLst>
            <pc:docMk/>
            <pc:sldMk cId="622078465" sldId="269"/>
            <ac:spMk id="100" creationId="{8B5667AB-609C-4AEA-83B3-24E395C8F420}"/>
          </ac:spMkLst>
        </pc:spChg>
        <pc:spChg chg="mod ord">
          <ac:chgData name="Joelle Brehm" userId="ba94467f-fe77-40d1-a0f0-bcff12b26331" providerId="ADAL" clId="{CAA1B47A-3F91-430B-9BB5-3349B27A887D}" dt="2026-06-02T20:58:16.036" v="118285"/>
          <ac:spMkLst>
            <pc:docMk/>
            <pc:sldMk cId="622078465" sldId="269"/>
            <ac:spMk id="108" creationId="{A8A86972-DB82-4414-B38B-651BFA59AAA2}"/>
          </ac:spMkLst>
        </pc:spChg>
        <pc:spChg chg="mod ord">
          <ac:chgData name="Joelle Brehm" userId="ba94467f-fe77-40d1-a0f0-bcff12b26331" providerId="ADAL" clId="{CAA1B47A-3F91-430B-9BB5-3349B27A887D}" dt="2026-06-02T20:58:16.038" v="118287"/>
          <ac:spMkLst>
            <pc:docMk/>
            <pc:sldMk cId="622078465" sldId="269"/>
            <ac:spMk id="109" creationId="{E37BCFFE-2E8D-4926-BEE8-0720DF26B068}"/>
          </ac:spMkLst>
        </pc:spChg>
        <pc:spChg chg="mod ord">
          <ac:chgData name="Joelle Brehm" userId="ba94467f-fe77-40d1-a0f0-bcff12b26331" providerId="ADAL" clId="{CAA1B47A-3F91-430B-9BB5-3349B27A887D}" dt="2026-06-02T20:58:16.038" v="118289"/>
          <ac:spMkLst>
            <pc:docMk/>
            <pc:sldMk cId="622078465" sldId="269"/>
            <ac:spMk id="110" creationId="{76D5A471-E342-4112-9B61-678EA0C3F282}"/>
          </ac:spMkLst>
        </pc:spChg>
        <pc:spChg chg="mod">
          <ac:chgData name="Joelle Brehm" userId="ba94467f-fe77-40d1-a0f0-bcff12b26331" providerId="ADAL" clId="{CAA1B47A-3F91-430B-9BB5-3349B27A887D}" dt="2026-06-02T20:58:16.042" v="118292"/>
          <ac:spMkLst>
            <pc:docMk/>
            <pc:sldMk cId="622078465" sldId="269"/>
            <ac:spMk id="133" creationId="{7CAA3B95-4C78-4122-BECA-B5FB0F3F3764}"/>
          </ac:spMkLst>
        </pc:spChg>
        <pc:spChg chg="mod">
          <ac:chgData name="Joelle Brehm" userId="ba94467f-fe77-40d1-a0f0-bcff12b26331" providerId="ADAL" clId="{CAA1B47A-3F91-430B-9BB5-3349B27A887D}" dt="2026-06-02T20:58:16.042" v="118293"/>
          <ac:spMkLst>
            <pc:docMk/>
            <pc:sldMk cId="622078465" sldId="269"/>
            <ac:spMk id="135" creationId="{7CAA3B95-4C78-4122-BECA-B5FB0F3F3764}"/>
          </ac:spMkLst>
        </pc:spChg>
        <pc:spChg chg="mod">
          <ac:chgData name="Joelle Brehm" userId="ba94467f-fe77-40d1-a0f0-bcff12b26331" providerId="ADAL" clId="{CAA1B47A-3F91-430B-9BB5-3349B27A887D}" dt="2026-06-02T20:58:16.042" v="118294"/>
          <ac:spMkLst>
            <pc:docMk/>
            <pc:sldMk cId="622078465" sldId="269"/>
            <ac:spMk id="157" creationId="{04F9902D-9DA4-4582-A398-B08CDE8E08EE}"/>
          </ac:spMkLst>
        </pc:spChg>
        <pc:spChg chg="mod">
          <ac:chgData name="Joelle Brehm" userId="ba94467f-fe77-40d1-a0f0-bcff12b26331" providerId="ADAL" clId="{CAA1B47A-3F91-430B-9BB5-3349B27A887D}" dt="2026-06-02T20:58:16.045" v="118295"/>
          <ac:spMkLst>
            <pc:docMk/>
            <pc:sldMk cId="622078465" sldId="269"/>
            <ac:spMk id="158" creationId="{B1AC5405-1559-48F8-921F-C742186F4456}"/>
          </ac:spMkLst>
        </pc:spChg>
        <pc:graphicFrameChg chg="mod">
          <ac:chgData name="Joelle Brehm" userId="ba94467f-fe77-40d1-a0f0-bcff12b26331" providerId="ADAL" clId="{CAA1B47A-3F91-430B-9BB5-3349B27A887D}" dt="2026-06-02T20:58:16.049" v="118302"/>
          <ac:graphicFrameMkLst>
            <pc:docMk/>
            <pc:sldMk cId="622078465" sldId="269"/>
            <ac:graphicFrameMk id="4" creationId="{86B547BD-D5B0-4162-8AC1-23C66C4D5501}"/>
          </ac:graphicFrameMkLst>
        </pc:graphicFrameChg>
        <pc:graphicFrameChg chg="add mod ord">
          <ac:chgData name="Joelle Brehm" userId="ba94467f-fe77-40d1-a0f0-bcff12b26331" providerId="ADAL" clId="{CAA1B47A-3F91-430B-9BB5-3349B27A887D}" dt="2026-06-02T20:58:15.993" v="118241"/>
          <ac:graphicFrameMkLst>
            <pc:docMk/>
            <pc:sldMk cId="622078465" sldId="269"/>
            <ac:graphicFrameMk id="8" creationId="{EDB99516-D3FD-8EE6-6D05-EB2E77C373BC}"/>
          </ac:graphicFrameMkLst>
        </pc:graphicFrameChg>
        <pc:graphicFrameChg chg="add del mod ord">
          <ac:chgData name="Joelle Brehm" userId="ba94467f-fe77-40d1-a0f0-bcff12b26331" providerId="ADAL" clId="{CAA1B47A-3F91-430B-9BB5-3349B27A887D}" dt="2026-06-02T20:57:29.804" v="117660"/>
          <ac:graphicFrameMkLst>
            <pc:docMk/>
            <pc:sldMk cId="622078465" sldId="269"/>
            <ac:graphicFrameMk id="9" creationId="{87D577C0-4BCD-F147-3D8C-650034592D71}"/>
          </ac:graphicFrameMkLst>
        </pc:graphicFrameChg>
        <pc:graphicFrameChg chg="add del mod ord">
          <ac:chgData name="Joelle Brehm" userId="ba94467f-fe77-40d1-a0f0-bcff12b26331" providerId="ADAL" clId="{CAA1B47A-3F91-430B-9BB5-3349B27A887D}" dt="2026-06-02T20:58:07.489" v="117921"/>
          <ac:graphicFrameMkLst>
            <pc:docMk/>
            <pc:sldMk cId="622078465" sldId="269"/>
            <ac:graphicFrameMk id="33" creationId="{421A5FD8-D75E-F112-6FB9-74E28217FBEC}"/>
          </ac:graphicFrameMkLst>
        </pc:graphicFrameChg>
        <pc:graphicFrameChg chg="add mod ord">
          <ac:chgData name="Joelle Brehm" userId="ba94467f-fe77-40d1-a0f0-bcff12b26331" providerId="ADAL" clId="{CAA1B47A-3F91-430B-9BB5-3349B27A887D}" dt="2026-06-02T20:58:16.040" v="118291"/>
          <ac:graphicFrameMkLst>
            <pc:docMk/>
            <pc:sldMk cId="622078465" sldId="269"/>
            <ac:graphicFrameMk id="41" creationId="{8CD7E1CE-F159-F5CC-7283-1B005BCEABBC}"/>
          </ac:graphicFrameMkLst>
        </pc:graphicFrameChg>
        <pc:graphicFrameChg chg="add del mod ord">
          <ac:chgData name="Joelle Brehm" userId="ba94467f-fe77-40d1-a0f0-bcff12b26331" providerId="ADAL" clId="{CAA1B47A-3F91-430B-9BB5-3349B27A887D}" dt="2026-06-02T20:58:15.962" v="118228"/>
          <ac:graphicFrameMkLst>
            <pc:docMk/>
            <pc:sldMk cId="622078465" sldId="269"/>
            <ac:graphicFrameMk id="48" creationId="{A700E879-088D-9FBE-C036-47F4F9B8E36E}"/>
          </ac:graphicFrameMkLst>
        </pc:graphicFrameChg>
        <pc:graphicFrameChg chg="add mod ord">
          <ac:chgData name="Joelle Brehm" userId="ba94467f-fe77-40d1-a0f0-bcff12b26331" providerId="ADAL" clId="{CAA1B47A-3F91-430B-9BB5-3349B27A887D}" dt="2026-06-02T20:58:16.020" v="118265"/>
          <ac:graphicFrameMkLst>
            <pc:docMk/>
            <pc:sldMk cId="622078465" sldId="269"/>
            <ac:graphicFrameMk id="51" creationId="{0A509E39-DE52-EF63-A79D-A043B6CF5F9D}"/>
          </ac:graphicFrameMkLst>
        </pc:graphicFrameChg>
        <pc:graphicFrameChg chg="add del mod ord">
          <ac:chgData name="Joelle Brehm" userId="ba94467f-fe77-40d1-a0f0-bcff12b26331" providerId="ADAL" clId="{CAA1B47A-3F91-430B-9BB5-3349B27A887D}" dt="2026-06-02T20:58:12.516" v="118084"/>
          <ac:graphicFrameMkLst>
            <pc:docMk/>
            <pc:sldMk cId="622078465" sldId="269"/>
            <ac:graphicFrameMk id="55" creationId="{F4BE1BED-3BF7-6079-9DA4-434CCD232413}"/>
          </ac:graphicFrameMkLst>
        </pc:graphicFrameChg>
        <pc:picChg chg="add del mod ord">
          <ac:chgData name="Joelle Brehm" userId="ba94467f-fe77-40d1-a0f0-bcff12b26331" providerId="ADAL" clId="{CAA1B47A-3F91-430B-9BB5-3349B27A887D}" dt="2026-06-02T20:57:51.154" v="117827" actId="478"/>
          <ac:picMkLst>
            <pc:docMk/>
            <pc:sldMk cId="622078465" sldId="269"/>
            <ac:picMk id="31" creationId="{B5685FC7-2D24-2068-F3AB-DCFEAD8A8358}"/>
          </ac:picMkLst>
        </pc:picChg>
        <pc:picChg chg="add mod ord">
          <ac:chgData name="Joelle Brehm" userId="ba94467f-fe77-40d1-a0f0-bcff12b26331" providerId="ADAL" clId="{CAA1B47A-3F91-430B-9BB5-3349B27A887D}" dt="2026-06-02T20:58:15.993" v="118235"/>
          <ac:picMkLst>
            <pc:docMk/>
            <pc:sldMk cId="622078465" sldId="269"/>
            <ac:picMk id="32" creationId="{955A7D3A-9097-FD1B-DD01-3336B5F334F7}"/>
          </ac:picMkLst>
        </pc:picChg>
        <pc:cxnChg chg="mod ord">
          <ac:chgData name="Joelle Brehm" userId="ba94467f-fe77-40d1-a0f0-bcff12b26331" providerId="ADAL" clId="{CAA1B47A-3F91-430B-9BB5-3349B27A887D}" dt="2026-06-02T20:58:15.993" v="118239"/>
          <ac:cxnSpMkLst>
            <pc:docMk/>
            <pc:sldMk cId="622078465" sldId="269"/>
            <ac:cxnSpMk id="7" creationId="{81C3ADD2-FBA2-4990-9325-1C3084F656B8}"/>
          </ac:cxnSpMkLst>
        </pc:cxnChg>
      </pc:sldChg>
      <pc:sldChg chg="addSp delSp modSp mod">
        <pc:chgData name="Joelle Brehm" userId="ba94467f-fe77-40d1-a0f0-bcff12b26331" providerId="ADAL" clId="{CAA1B47A-3F91-430B-9BB5-3349B27A887D}" dt="2026-06-02T21:13:38.167" v="132284"/>
        <pc:sldMkLst>
          <pc:docMk/>
          <pc:sldMk cId="1002023985" sldId="270"/>
        </pc:sldMkLst>
        <pc:spChg chg="mod ord">
          <ac:chgData name="Joelle Brehm" userId="ba94467f-fe77-40d1-a0f0-bcff12b26331" providerId="ADAL" clId="{CAA1B47A-3F91-430B-9BB5-3349B27A887D}" dt="2026-06-02T21:13:38.157" v="132280"/>
          <ac:spMkLst>
            <pc:docMk/>
            <pc:sldMk cId="1002023985" sldId="270"/>
            <ac:spMk id="2" creationId="{2799481D-3313-41C1-9238-7B9AB0AAF857}"/>
          </ac:spMkLst>
        </pc:spChg>
        <pc:spChg chg="add del mod">
          <ac:chgData name="Joelle Brehm" userId="ba94467f-fe77-40d1-a0f0-bcff12b26331" providerId="ADAL" clId="{CAA1B47A-3F91-430B-9BB5-3349B27A887D}" dt="2026-06-02T21:12:40.628" v="130923" actId="478"/>
          <ac:spMkLst>
            <pc:docMk/>
            <pc:sldMk cId="1002023985" sldId="270"/>
            <ac:spMk id="3" creationId="{F39389D6-3C1D-88B5-EB2F-8AABC077FDBC}"/>
          </ac:spMkLst>
        </pc:spChg>
        <pc:spChg chg="add del mod modVis">
          <ac:chgData name="Joelle Brehm" userId="ba94467f-fe77-40d1-a0f0-bcff12b26331" providerId="ADAL" clId="{CAA1B47A-3F91-430B-9BB5-3349B27A887D}" dt="2026-06-02T21:13:02.840" v="131529"/>
          <ac:spMkLst>
            <pc:docMk/>
            <pc:sldMk cId="1002023985" sldId="270"/>
            <ac:spMk id="5" creationId="{DD67B186-76B3-E4A2-9890-85B0AB1DF970}"/>
          </ac:spMkLst>
        </pc:spChg>
        <pc:spChg chg="mod ord">
          <ac:chgData name="Joelle Brehm" userId="ba94467f-fe77-40d1-a0f0-bcff12b26331" providerId="ADAL" clId="{CAA1B47A-3F91-430B-9BB5-3349B27A887D}" dt="2026-06-02T21:13:38.110" v="132193"/>
          <ac:spMkLst>
            <pc:docMk/>
            <pc:sldMk cId="1002023985" sldId="270"/>
            <ac:spMk id="6" creationId="{B47CE71D-7819-4857-B121-737A3BD39B4D}"/>
          </ac:spMkLst>
        </pc:spChg>
        <pc:spChg chg="mod">
          <ac:chgData name="Joelle Brehm" userId="ba94467f-fe77-40d1-a0f0-bcff12b26331" providerId="ADAL" clId="{CAA1B47A-3F91-430B-9BB5-3349B27A887D}" dt="2026-06-02T21:13:38.118" v="132204"/>
          <ac:spMkLst>
            <pc:docMk/>
            <pc:sldMk cId="1002023985" sldId="270"/>
            <ac:spMk id="11" creationId="{AF2E4BE3-825E-4943-AF85-F410BBE02D93}"/>
          </ac:spMkLst>
        </pc:spChg>
        <pc:spChg chg="mod">
          <ac:chgData name="Joelle Brehm" userId="ba94467f-fe77-40d1-a0f0-bcff12b26331" providerId="ADAL" clId="{CAA1B47A-3F91-430B-9BB5-3349B27A887D}" dt="2026-06-02T21:13:38.116" v="132200"/>
          <ac:spMkLst>
            <pc:docMk/>
            <pc:sldMk cId="1002023985" sldId="270"/>
            <ac:spMk id="12" creationId="{8F57F73A-899F-4994-9FFE-52D028C366A7}"/>
          </ac:spMkLst>
        </pc:spChg>
        <pc:spChg chg="mod">
          <ac:chgData name="Joelle Brehm" userId="ba94467f-fe77-40d1-a0f0-bcff12b26331" providerId="ADAL" clId="{CAA1B47A-3F91-430B-9BB5-3349B27A887D}" dt="2026-06-02T21:13:38.116" v="132201"/>
          <ac:spMkLst>
            <pc:docMk/>
            <pc:sldMk cId="1002023985" sldId="270"/>
            <ac:spMk id="13" creationId="{510CBB17-3761-4288-BCC5-43E8A3E9B8A6}"/>
          </ac:spMkLst>
        </pc:spChg>
        <pc:spChg chg="mod">
          <ac:chgData name="Joelle Brehm" userId="ba94467f-fe77-40d1-a0f0-bcff12b26331" providerId="ADAL" clId="{CAA1B47A-3F91-430B-9BB5-3349B27A887D}" dt="2026-06-02T21:13:38.114" v="132198"/>
          <ac:spMkLst>
            <pc:docMk/>
            <pc:sldMk cId="1002023985" sldId="270"/>
            <ac:spMk id="14" creationId="{125AC75A-3DBA-4ABE-AC86-1CE5256F61BE}"/>
          </ac:spMkLst>
        </pc:spChg>
        <pc:spChg chg="mod">
          <ac:chgData name="Joelle Brehm" userId="ba94467f-fe77-40d1-a0f0-bcff12b26331" providerId="ADAL" clId="{CAA1B47A-3F91-430B-9BB5-3349B27A887D}" dt="2026-06-02T21:13:38.116" v="132199"/>
          <ac:spMkLst>
            <pc:docMk/>
            <pc:sldMk cId="1002023985" sldId="270"/>
            <ac:spMk id="15" creationId="{2ADF3224-EFE6-477E-A4FE-BC72536000D5}"/>
          </ac:spMkLst>
        </pc:spChg>
        <pc:spChg chg="mod">
          <ac:chgData name="Joelle Brehm" userId="ba94467f-fe77-40d1-a0f0-bcff12b26331" providerId="ADAL" clId="{CAA1B47A-3F91-430B-9BB5-3349B27A887D}" dt="2026-06-02T21:13:38.118" v="132202"/>
          <ac:spMkLst>
            <pc:docMk/>
            <pc:sldMk cId="1002023985" sldId="270"/>
            <ac:spMk id="16" creationId="{86D1D7DB-75DF-4EB5-BF12-3B0F914F060A}"/>
          </ac:spMkLst>
        </pc:spChg>
        <pc:spChg chg="mod">
          <ac:chgData name="Joelle Brehm" userId="ba94467f-fe77-40d1-a0f0-bcff12b26331" providerId="ADAL" clId="{CAA1B47A-3F91-430B-9BB5-3349B27A887D}" dt="2026-06-02T21:13:38.118" v="132203"/>
          <ac:spMkLst>
            <pc:docMk/>
            <pc:sldMk cId="1002023985" sldId="270"/>
            <ac:spMk id="17" creationId="{88BD6F20-E5C6-442A-81AC-2DDF2B0EA25F}"/>
          </ac:spMkLst>
        </pc:spChg>
        <pc:spChg chg="mod">
          <ac:chgData name="Joelle Brehm" userId="ba94467f-fe77-40d1-a0f0-bcff12b26331" providerId="ADAL" clId="{CAA1B47A-3F91-430B-9BB5-3349B27A887D}" dt="2026-06-02T21:13:38.118" v="132205"/>
          <ac:spMkLst>
            <pc:docMk/>
            <pc:sldMk cId="1002023985" sldId="270"/>
            <ac:spMk id="18" creationId="{F82C3FA9-B102-49A3-9ABE-767C053A5608}"/>
          </ac:spMkLst>
        </pc:spChg>
        <pc:spChg chg="mod">
          <ac:chgData name="Joelle Brehm" userId="ba94467f-fe77-40d1-a0f0-bcff12b26331" providerId="ADAL" clId="{CAA1B47A-3F91-430B-9BB5-3349B27A887D}" dt="2026-06-02T21:13:38.118" v="132206"/>
          <ac:spMkLst>
            <pc:docMk/>
            <pc:sldMk cId="1002023985" sldId="270"/>
            <ac:spMk id="19" creationId="{1F21DD55-4A60-49A9-A66B-FDD64EEF9241}"/>
          </ac:spMkLst>
        </pc:spChg>
        <pc:spChg chg="mod">
          <ac:chgData name="Joelle Brehm" userId="ba94467f-fe77-40d1-a0f0-bcff12b26331" providerId="ADAL" clId="{CAA1B47A-3F91-430B-9BB5-3349B27A887D}" dt="2026-06-02T21:13:38.118" v="132207"/>
          <ac:spMkLst>
            <pc:docMk/>
            <pc:sldMk cId="1002023985" sldId="270"/>
            <ac:spMk id="20" creationId="{AEEE7103-5AE1-47C4-9BB2-5692F40A0C74}"/>
          </ac:spMkLst>
        </pc:spChg>
        <pc:spChg chg="mod">
          <ac:chgData name="Joelle Brehm" userId="ba94467f-fe77-40d1-a0f0-bcff12b26331" providerId="ADAL" clId="{CAA1B47A-3F91-430B-9BB5-3349B27A887D}" dt="2026-06-02T21:13:38.118" v="132208"/>
          <ac:spMkLst>
            <pc:docMk/>
            <pc:sldMk cId="1002023985" sldId="270"/>
            <ac:spMk id="21" creationId="{5B9D02C9-95E6-498A-95D4-E2FC18135BCE}"/>
          </ac:spMkLst>
        </pc:spChg>
        <pc:spChg chg="mod">
          <ac:chgData name="Joelle Brehm" userId="ba94467f-fe77-40d1-a0f0-bcff12b26331" providerId="ADAL" clId="{CAA1B47A-3F91-430B-9BB5-3349B27A887D}" dt="2026-06-02T21:13:38.118" v="132209"/>
          <ac:spMkLst>
            <pc:docMk/>
            <pc:sldMk cId="1002023985" sldId="270"/>
            <ac:spMk id="22" creationId="{F076BF07-A2E5-4626-88CC-FB14E1A0A722}"/>
          </ac:spMkLst>
        </pc:spChg>
        <pc:spChg chg="mod ord">
          <ac:chgData name="Joelle Brehm" userId="ba94467f-fe77-40d1-a0f0-bcff12b26331" providerId="ADAL" clId="{CAA1B47A-3F91-430B-9BB5-3349B27A887D}" dt="2026-06-02T21:13:38.118" v="132211"/>
          <ac:spMkLst>
            <pc:docMk/>
            <pc:sldMk cId="1002023985" sldId="270"/>
            <ac:spMk id="23" creationId="{4F66D543-1212-4042-AA81-691C8D2FF42C}"/>
          </ac:spMkLst>
        </pc:spChg>
        <pc:spChg chg="mod">
          <ac:chgData name="Joelle Brehm" userId="ba94467f-fe77-40d1-a0f0-bcff12b26331" providerId="ADAL" clId="{CAA1B47A-3F91-430B-9BB5-3349B27A887D}" dt="2026-06-02T21:13:38.118" v="132214"/>
          <ac:spMkLst>
            <pc:docMk/>
            <pc:sldMk cId="1002023985" sldId="270"/>
            <ac:spMk id="24" creationId="{F266CB46-9FEF-4BCD-8922-A745A5B58C13}"/>
          </ac:spMkLst>
        </pc:spChg>
        <pc:spChg chg="mod">
          <ac:chgData name="Joelle Brehm" userId="ba94467f-fe77-40d1-a0f0-bcff12b26331" providerId="ADAL" clId="{CAA1B47A-3F91-430B-9BB5-3349B27A887D}" dt="2026-06-02T21:13:38.118" v="132216"/>
          <ac:spMkLst>
            <pc:docMk/>
            <pc:sldMk cId="1002023985" sldId="270"/>
            <ac:spMk id="25" creationId="{58412C1A-18FA-4771-9810-3062F008A625}"/>
          </ac:spMkLst>
        </pc:spChg>
        <pc:spChg chg="mod">
          <ac:chgData name="Joelle Brehm" userId="ba94467f-fe77-40d1-a0f0-bcff12b26331" providerId="ADAL" clId="{CAA1B47A-3F91-430B-9BB5-3349B27A887D}" dt="2026-06-02T21:13:38.118" v="132215"/>
          <ac:spMkLst>
            <pc:docMk/>
            <pc:sldMk cId="1002023985" sldId="270"/>
            <ac:spMk id="26" creationId="{2C9484DF-536D-4C88-9E3B-A9F578479DAC}"/>
          </ac:spMkLst>
        </pc:spChg>
        <pc:spChg chg="mod">
          <ac:chgData name="Joelle Brehm" userId="ba94467f-fe77-40d1-a0f0-bcff12b26331" providerId="ADAL" clId="{CAA1B47A-3F91-430B-9BB5-3349B27A887D}" dt="2026-06-02T21:13:38.118" v="132219"/>
          <ac:spMkLst>
            <pc:docMk/>
            <pc:sldMk cId="1002023985" sldId="270"/>
            <ac:spMk id="27" creationId="{6B043A74-191B-4682-B7D2-B6CF3A3E1A62}"/>
          </ac:spMkLst>
        </pc:spChg>
        <pc:spChg chg="mod">
          <ac:chgData name="Joelle Brehm" userId="ba94467f-fe77-40d1-a0f0-bcff12b26331" providerId="ADAL" clId="{CAA1B47A-3F91-430B-9BB5-3349B27A887D}" dt="2026-06-02T21:13:38.118" v="132220"/>
          <ac:spMkLst>
            <pc:docMk/>
            <pc:sldMk cId="1002023985" sldId="270"/>
            <ac:spMk id="28" creationId="{D9C87F4B-14A5-4B23-A3FF-70EC9F35E941}"/>
          </ac:spMkLst>
        </pc:spChg>
        <pc:spChg chg="mod">
          <ac:chgData name="Joelle Brehm" userId="ba94467f-fe77-40d1-a0f0-bcff12b26331" providerId="ADAL" clId="{CAA1B47A-3F91-430B-9BB5-3349B27A887D}" dt="2026-06-02T21:13:38.118" v="132218"/>
          <ac:spMkLst>
            <pc:docMk/>
            <pc:sldMk cId="1002023985" sldId="270"/>
            <ac:spMk id="29" creationId="{BC3CB169-FB0F-4DFA-B618-5D28FED99FDA}"/>
          </ac:spMkLst>
        </pc:spChg>
        <pc:spChg chg="mod ord">
          <ac:chgData name="Joelle Brehm" userId="ba94467f-fe77-40d1-a0f0-bcff12b26331" providerId="ADAL" clId="{CAA1B47A-3F91-430B-9BB5-3349B27A887D}" dt="2026-06-02T21:13:38.118" v="132222"/>
          <ac:spMkLst>
            <pc:docMk/>
            <pc:sldMk cId="1002023985" sldId="270"/>
            <ac:spMk id="30" creationId="{121A2A89-FB4E-4B9A-840D-28523B0B457F}"/>
          </ac:spMkLst>
        </pc:spChg>
        <pc:spChg chg="del mod">
          <ac:chgData name="Joelle Brehm" userId="ba94467f-fe77-40d1-a0f0-bcff12b26331" providerId="ADAL" clId="{CAA1B47A-3F91-430B-9BB5-3349B27A887D}" dt="2026-06-02T21:13:27.371" v="131914"/>
          <ac:spMkLst>
            <pc:docMk/>
            <pc:sldMk cId="1002023985" sldId="270"/>
            <ac:spMk id="32" creationId="{C1DAAE43-CDC6-E816-1099-23F5C1A44250}"/>
          </ac:spMkLst>
        </pc:spChg>
        <pc:spChg chg="mod">
          <ac:chgData name="Joelle Brehm" userId="ba94467f-fe77-40d1-a0f0-bcff12b26331" providerId="ADAL" clId="{CAA1B47A-3F91-430B-9BB5-3349B27A887D}" dt="2026-06-02T21:13:38.132" v="132250"/>
          <ac:spMkLst>
            <pc:docMk/>
            <pc:sldMk cId="1002023985" sldId="270"/>
            <ac:spMk id="33" creationId="{E78BB54B-6537-F96C-477E-D8F4464922B0}"/>
          </ac:spMkLst>
        </pc:spChg>
        <pc:spChg chg="mod">
          <ac:chgData name="Joelle Brehm" userId="ba94467f-fe77-40d1-a0f0-bcff12b26331" providerId="ADAL" clId="{CAA1B47A-3F91-430B-9BB5-3349B27A887D}" dt="2026-06-02T21:13:38.132" v="132249"/>
          <ac:spMkLst>
            <pc:docMk/>
            <pc:sldMk cId="1002023985" sldId="270"/>
            <ac:spMk id="35" creationId="{BDEDF7EF-B24E-118C-5FBB-19ED91F3CB4D}"/>
          </ac:spMkLst>
        </pc:spChg>
        <pc:spChg chg="mod ord">
          <ac:chgData name="Joelle Brehm" userId="ba94467f-fe77-40d1-a0f0-bcff12b26331" providerId="ADAL" clId="{CAA1B47A-3F91-430B-9BB5-3349B27A887D}" dt="2026-06-02T21:13:38.118" v="132213"/>
          <ac:spMkLst>
            <pc:docMk/>
            <pc:sldMk cId="1002023985" sldId="270"/>
            <ac:spMk id="37" creationId="{6E6D97FF-E2E0-42EA-A83A-C3DF9F3514AE}"/>
          </ac:spMkLst>
        </pc:spChg>
        <pc:spChg chg="mod">
          <ac:chgData name="Joelle Brehm" userId="ba94467f-fe77-40d1-a0f0-bcff12b26331" providerId="ADAL" clId="{CAA1B47A-3F91-430B-9BB5-3349B27A887D}" dt="2026-06-02T21:13:38.132" v="132242"/>
          <ac:spMkLst>
            <pc:docMk/>
            <pc:sldMk cId="1002023985" sldId="270"/>
            <ac:spMk id="38" creationId="{E15BA12C-75D0-67B1-6C95-01B83F2468E5}"/>
          </ac:spMkLst>
        </pc:spChg>
        <pc:spChg chg="add mod">
          <ac:chgData name="Joelle Brehm" userId="ba94467f-fe77-40d1-a0f0-bcff12b26331" providerId="ADAL" clId="{CAA1B47A-3F91-430B-9BB5-3349B27A887D}" dt="2026-06-02T21:13:38.132" v="132254"/>
          <ac:spMkLst>
            <pc:docMk/>
            <pc:sldMk cId="1002023985" sldId="270"/>
            <ac:spMk id="39" creationId="{0F41AE0F-CE62-B0A0-7B26-0F0BD41D3725}"/>
          </ac:spMkLst>
        </pc:spChg>
        <pc:spChg chg="mod">
          <ac:chgData name="Joelle Brehm" userId="ba94467f-fe77-40d1-a0f0-bcff12b26331" providerId="ADAL" clId="{CAA1B47A-3F91-430B-9BB5-3349B27A887D}" dt="2026-06-02T21:13:38.132" v="132235"/>
          <ac:spMkLst>
            <pc:docMk/>
            <pc:sldMk cId="1002023985" sldId="270"/>
            <ac:spMk id="40" creationId="{05A100B9-8B14-99A0-A519-4A2BAAC10E1E}"/>
          </ac:spMkLst>
        </pc:spChg>
        <pc:spChg chg="mod">
          <ac:chgData name="Joelle Brehm" userId="ba94467f-fe77-40d1-a0f0-bcff12b26331" providerId="ADAL" clId="{CAA1B47A-3F91-430B-9BB5-3349B27A887D}" dt="2026-06-02T21:13:38.157" v="132272"/>
          <ac:spMkLst>
            <pc:docMk/>
            <pc:sldMk cId="1002023985" sldId="270"/>
            <ac:spMk id="41" creationId="{7CAA3B95-4C78-4122-BECA-B5FB0F3F3764}"/>
          </ac:spMkLst>
        </pc:spChg>
        <pc:spChg chg="add mod">
          <ac:chgData name="Joelle Brehm" userId="ba94467f-fe77-40d1-a0f0-bcff12b26331" providerId="ADAL" clId="{CAA1B47A-3F91-430B-9BB5-3349B27A887D}" dt="2026-06-02T21:13:38.132" v="132255"/>
          <ac:spMkLst>
            <pc:docMk/>
            <pc:sldMk cId="1002023985" sldId="270"/>
            <ac:spMk id="42" creationId="{E1B73D02-228F-6B4B-C63E-062CCF8C8B12}"/>
          </ac:spMkLst>
        </pc:spChg>
        <pc:spChg chg="del mod ord">
          <ac:chgData name="Joelle Brehm" userId="ba94467f-fe77-40d1-a0f0-bcff12b26331" providerId="ADAL" clId="{CAA1B47A-3F91-430B-9BB5-3349B27A887D}" dt="2026-06-02T21:13:27.371" v="131913"/>
          <ac:spMkLst>
            <pc:docMk/>
            <pc:sldMk cId="1002023985" sldId="270"/>
            <ac:spMk id="43" creationId="{BAEC90BE-7021-9BF9-0ACE-5DDF3AF15052}"/>
          </ac:spMkLst>
        </pc:spChg>
        <pc:spChg chg="mod">
          <ac:chgData name="Joelle Brehm" userId="ba94467f-fe77-40d1-a0f0-bcff12b26331" providerId="ADAL" clId="{CAA1B47A-3F91-430B-9BB5-3349B27A887D}" dt="2026-06-02T21:13:38.132" v="132237"/>
          <ac:spMkLst>
            <pc:docMk/>
            <pc:sldMk cId="1002023985" sldId="270"/>
            <ac:spMk id="44" creationId="{1B1338E1-2572-C8FF-138E-DFF94EDF43D0}"/>
          </ac:spMkLst>
        </pc:spChg>
        <pc:spChg chg="mod">
          <ac:chgData name="Joelle Brehm" userId="ba94467f-fe77-40d1-a0f0-bcff12b26331" providerId="ADAL" clId="{CAA1B47A-3F91-430B-9BB5-3349B27A887D}" dt="2026-06-02T21:13:38.118" v="132232"/>
          <ac:spMkLst>
            <pc:docMk/>
            <pc:sldMk cId="1002023985" sldId="270"/>
            <ac:spMk id="45" creationId="{7CAA3B95-4C78-4122-BECA-B5FB0F3F3764}"/>
          </ac:spMkLst>
        </pc:spChg>
        <pc:spChg chg="mod">
          <ac:chgData name="Joelle Brehm" userId="ba94467f-fe77-40d1-a0f0-bcff12b26331" providerId="ADAL" clId="{CAA1B47A-3F91-430B-9BB5-3349B27A887D}" dt="2026-06-02T21:13:38.132" v="132233"/>
          <ac:spMkLst>
            <pc:docMk/>
            <pc:sldMk cId="1002023985" sldId="270"/>
            <ac:spMk id="46" creationId="{7CAA3B95-4C78-4122-BECA-B5FB0F3F3764}"/>
          </ac:spMkLst>
        </pc:spChg>
        <pc:spChg chg="mod">
          <ac:chgData name="Joelle Brehm" userId="ba94467f-fe77-40d1-a0f0-bcff12b26331" providerId="ADAL" clId="{CAA1B47A-3F91-430B-9BB5-3349B27A887D}" dt="2026-06-02T21:13:38.148" v="132257"/>
          <ac:spMkLst>
            <pc:docMk/>
            <pc:sldMk cId="1002023985" sldId="270"/>
            <ac:spMk id="47" creationId="{05404649-104A-B4D8-5551-6A55D13C3EFA}"/>
          </ac:spMkLst>
        </pc:spChg>
        <pc:spChg chg="mod">
          <ac:chgData name="Joelle Brehm" userId="ba94467f-fe77-40d1-a0f0-bcff12b26331" providerId="ADAL" clId="{CAA1B47A-3F91-430B-9BB5-3349B27A887D}" dt="2026-06-02T21:13:38.132" v="132244"/>
          <ac:spMkLst>
            <pc:docMk/>
            <pc:sldMk cId="1002023985" sldId="270"/>
            <ac:spMk id="48" creationId="{488101E1-1772-494C-437F-915D5A416025}"/>
          </ac:spMkLst>
        </pc:spChg>
        <pc:spChg chg="mod">
          <ac:chgData name="Joelle Brehm" userId="ba94467f-fe77-40d1-a0f0-bcff12b26331" providerId="ADAL" clId="{CAA1B47A-3F91-430B-9BB5-3349B27A887D}" dt="2026-06-02T21:13:38.132" v="132243"/>
          <ac:spMkLst>
            <pc:docMk/>
            <pc:sldMk cId="1002023985" sldId="270"/>
            <ac:spMk id="49" creationId="{99773D56-EDDB-E232-E218-5D3E7AF17C3E}"/>
          </ac:spMkLst>
        </pc:spChg>
        <pc:spChg chg="mod">
          <ac:chgData name="Joelle Brehm" userId="ba94467f-fe77-40d1-a0f0-bcff12b26331" providerId="ADAL" clId="{CAA1B47A-3F91-430B-9BB5-3349B27A887D}" dt="2026-06-02T21:13:38.132" v="132236"/>
          <ac:spMkLst>
            <pc:docMk/>
            <pc:sldMk cId="1002023985" sldId="270"/>
            <ac:spMk id="50" creationId="{C309BC60-C1D0-A550-7233-6E07EBA30030}"/>
          </ac:spMkLst>
        </pc:spChg>
        <pc:spChg chg="mod">
          <ac:chgData name="Joelle Brehm" userId="ba94467f-fe77-40d1-a0f0-bcff12b26331" providerId="ADAL" clId="{CAA1B47A-3F91-430B-9BB5-3349B27A887D}" dt="2026-06-02T21:13:38.132" v="132239"/>
          <ac:spMkLst>
            <pc:docMk/>
            <pc:sldMk cId="1002023985" sldId="270"/>
            <ac:spMk id="51" creationId="{50C5F9D5-404E-77E3-8BBC-EF4D7DB0131D}"/>
          </ac:spMkLst>
        </pc:spChg>
        <pc:spChg chg="mod">
          <ac:chgData name="Joelle Brehm" userId="ba94467f-fe77-40d1-a0f0-bcff12b26331" providerId="ADAL" clId="{CAA1B47A-3F91-430B-9BB5-3349B27A887D}" dt="2026-06-02T21:13:38.132" v="132238"/>
          <ac:spMkLst>
            <pc:docMk/>
            <pc:sldMk cId="1002023985" sldId="270"/>
            <ac:spMk id="52" creationId="{F80163A7-1B81-47F8-1EFC-54F6278E2A35}"/>
          </ac:spMkLst>
        </pc:spChg>
        <pc:spChg chg="mod ord">
          <ac:chgData name="Joelle Brehm" userId="ba94467f-fe77-40d1-a0f0-bcff12b26331" providerId="ADAL" clId="{CAA1B47A-3F91-430B-9BB5-3349B27A887D}" dt="2026-06-02T21:13:38.132" v="132234"/>
          <ac:spMkLst>
            <pc:docMk/>
            <pc:sldMk cId="1002023985" sldId="270"/>
            <ac:spMk id="53" creationId="{57DCD67C-94F0-0AA2-542D-0BEA546D8D9C}"/>
          </ac:spMkLst>
        </pc:spChg>
        <pc:spChg chg="mod">
          <ac:chgData name="Joelle Brehm" userId="ba94467f-fe77-40d1-a0f0-bcff12b26331" providerId="ADAL" clId="{CAA1B47A-3F91-430B-9BB5-3349B27A887D}" dt="2026-06-02T21:13:38.132" v="132246"/>
          <ac:spMkLst>
            <pc:docMk/>
            <pc:sldMk cId="1002023985" sldId="270"/>
            <ac:spMk id="54" creationId="{D76C8FB7-F40A-3448-E0EE-37CD8BB25C35}"/>
          </ac:spMkLst>
        </pc:spChg>
        <pc:spChg chg="add mod">
          <ac:chgData name="Joelle Brehm" userId="ba94467f-fe77-40d1-a0f0-bcff12b26331" providerId="ADAL" clId="{CAA1B47A-3F91-430B-9BB5-3349B27A887D}" dt="2026-06-02T21:13:38.132" v="132253"/>
          <ac:spMkLst>
            <pc:docMk/>
            <pc:sldMk cId="1002023985" sldId="270"/>
            <ac:spMk id="55" creationId="{1F947A94-2FBA-5CA3-1FA3-56061808FDF3}"/>
          </ac:spMkLst>
        </pc:spChg>
        <pc:spChg chg="mod">
          <ac:chgData name="Joelle Brehm" userId="ba94467f-fe77-40d1-a0f0-bcff12b26331" providerId="ADAL" clId="{CAA1B47A-3F91-430B-9BB5-3349B27A887D}" dt="2026-06-02T21:13:38.157" v="132273"/>
          <ac:spMkLst>
            <pc:docMk/>
            <pc:sldMk cId="1002023985" sldId="270"/>
            <ac:spMk id="56" creationId="{7CAA3B95-4C78-4122-BECA-B5FB0F3F3764}"/>
          </ac:spMkLst>
        </pc:spChg>
        <pc:spChg chg="add mod">
          <ac:chgData name="Joelle Brehm" userId="ba94467f-fe77-40d1-a0f0-bcff12b26331" providerId="ADAL" clId="{CAA1B47A-3F91-430B-9BB5-3349B27A887D}" dt="2026-06-02T21:13:38.132" v="132256"/>
          <ac:spMkLst>
            <pc:docMk/>
            <pc:sldMk cId="1002023985" sldId="270"/>
            <ac:spMk id="57" creationId="{C08871E4-2A94-7772-8F94-E5FC4289CAA2}"/>
          </ac:spMkLst>
        </pc:spChg>
        <pc:spChg chg="mod">
          <ac:chgData name="Joelle Brehm" userId="ba94467f-fe77-40d1-a0f0-bcff12b26331" providerId="ADAL" clId="{CAA1B47A-3F91-430B-9BB5-3349B27A887D}" dt="2026-06-02T21:13:38.132" v="132245"/>
          <ac:spMkLst>
            <pc:docMk/>
            <pc:sldMk cId="1002023985" sldId="270"/>
            <ac:spMk id="59" creationId="{577128C3-6D3C-A95F-6BA5-8A1588DB70B0}"/>
          </ac:spMkLst>
        </pc:spChg>
        <pc:spChg chg="mod">
          <ac:chgData name="Joelle Brehm" userId="ba94467f-fe77-40d1-a0f0-bcff12b26331" providerId="ADAL" clId="{CAA1B47A-3F91-430B-9BB5-3349B27A887D}" dt="2026-06-02T21:13:38.132" v="132252"/>
          <ac:spMkLst>
            <pc:docMk/>
            <pc:sldMk cId="1002023985" sldId="270"/>
            <ac:spMk id="60" creationId="{13E684F5-9DF6-8FA4-7E51-D819758A6F96}"/>
          </ac:spMkLst>
        </pc:spChg>
        <pc:spChg chg="add del mod modVis">
          <ac:chgData name="Joelle Brehm" userId="ba94467f-fe77-40d1-a0f0-bcff12b26331" providerId="ADAL" clId="{CAA1B47A-3F91-430B-9BB5-3349B27A887D}" dt="2026-06-02T21:13:24.516" v="131885"/>
          <ac:spMkLst>
            <pc:docMk/>
            <pc:sldMk cId="1002023985" sldId="270"/>
            <ac:spMk id="61" creationId="{8EF51ED1-DBA6-7BF7-C930-D8FA795D6B28}"/>
          </ac:spMkLst>
        </pc:spChg>
        <pc:spChg chg="mod">
          <ac:chgData name="Joelle Brehm" userId="ba94467f-fe77-40d1-a0f0-bcff12b26331" providerId="ADAL" clId="{CAA1B47A-3F91-430B-9BB5-3349B27A887D}" dt="2026-06-02T21:13:38.118" v="132225"/>
          <ac:spMkLst>
            <pc:docMk/>
            <pc:sldMk cId="1002023985" sldId="270"/>
            <ac:spMk id="62" creationId="{7CAA3B95-4C78-4122-BECA-B5FB0F3F3764}"/>
          </ac:spMkLst>
        </pc:spChg>
        <pc:spChg chg="mod">
          <ac:chgData name="Joelle Brehm" userId="ba94467f-fe77-40d1-a0f0-bcff12b26331" providerId="ADAL" clId="{CAA1B47A-3F91-430B-9BB5-3349B27A887D}" dt="2026-06-02T21:13:38.157" v="132274"/>
          <ac:spMkLst>
            <pc:docMk/>
            <pc:sldMk cId="1002023985" sldId="270"/>
            <ac:spMk id="63" creationId="{7CAA3B95-4C78-4122-BECA-B5FB0F3F3764}"/>
          </ac:spMkLst>
        </pc:spChg>
        <pc:spChg chg="mod">
          <ac:chgData name="Joelle Brehm" userId="ba94467f-fe77-40d1-a0f0-bcff12b26331" providerId="ADAL" clId="{CAA1B47A-3F91-430B-9BB5-3349B27A887D}" dt="2026-06-02T21:13:38.157" v="132275"/>
          <ac:spMkLst>
            <pc:docMk/>
            <pc:sldMk cId="1002023985" sldId="270"/>
            <ac:spMk id="65" creationId="{7CAA3B95-4C78-4122-BECA-B5FB0F3F3764}"/>
          </ac:spMkLst>
        </pc:spChg>
        <pc:spChg chg="add del mod modVis">
          <ac:chgData name="Joelle Brehm" userId="ba94467f-fe77-40d1-a0f0-bcff12b26331" providerId="ADAL" clId="{CAA1B47A-3F91-430B-9BB5-3349B27A887D}" dt="2026-06-02T21:13:38.165" v="132282"/>
          <ac:spMkLst>
            <pc:docMk/>
            <pc:sldMk cId="1002023985" sldId="270"/>
            <ac:spMk id="67" creationId="{22087B7C-4EBF-FC5D-FB77-3901B3220D83}"/>
          </ac:spMkLst>
        </pc:spChg>
        <pc:spChg chg="mod">
          <ac:chgData name="Joelle Brehm" userId="ba94467f-fe77-40d1-a0f0-bcff12b26331" providerId="ADAL" clId="{CAA1B47A-3F91-430B-9BB5-3349B27A887D}" dt="2026-06-02T21:13:38.157" v="132276"/>
          <ac:spMkLst>
            <pc:docMk/>
            <pc:sldMk cId="1002023985" sldId="270"/>
            <ac:spMk id="68" creationId="{7CAA3B95-4C78-4122-BECA-B5FB0F3F3764}"/>
          </ac:spMkLst>
        </pc:spChg>
        <pc:spChg chg="mod">
          <ac:chgData name="Joelle Brehm" userId="ba94467f-fe77-40d1-a0f0-bcff12b26331" providerId="ADAL" clId="{CAA1B47A-3F91-430B-9BB5-3349B27A887D}" dt="2026-06-02T21:13:38.132" v="132248"/>
          <ac:spMkLst>
            <pc:docMk/>
            <pc:sldMk cId="1002023985" sldId="270"/>
            <ac:spMk id="69" creationId="{FE9F5083-0198-1FCC-8441-DF2C158E56D4}"/>
          </ac:spMkLst>
        </pc:spChg>
        <pc:spChg chg="mod">
          <ac:chgData name="Joelle Brehm" userId="ba94467f-fe77-40d1-a0f0-bcff12b26331" providerId="ADAL" clId="{CAA1B47A-3F91-430B-9BB5-3349B27A887D}" dt="2026-06-02T21:13:38.132" v="132241"/>
          <ac:spMkLst>
            <pc:docMk/>
            <pc:sldMk cId="1002023985" sldId="270"/>
            <ac:spMk id="70" creationId="{FD7BFF93-2675-C9DB-CB60-47099E982E14}"/>
          </ac:spMkLst>
        </pc:spChg>
        <pc:spChg chg="mod">
          <ac:chgData name="Joelle Brehm" userId="ba94467f-fe77-40d1-a0f0-bcff12b26331" providerId="ADAL" clId="{CAA1B47A-3F91-430B-9BB5-3349B27A887D}" dt="2026-06-02T21:13:38.132" v="132240"/>
          <ac:spMkLst>
            <pc:docMk/>
            <pc:sldMk cId="1002023985" sldId="270"/>
            <ac:spMk id="71" creationId="{9283BF95-DC39-A088-974F-B12AF2550577}"/>
          </ac:spMkLst>
        </pc:spChg>
        <pc:spChg chg="mod">
          <ac:chgData name="Joelle Brehm" userId="ba94467f-fe77-40d1-a0f0-bcff12b26331" providerId="ADAL" clId="{CAA1B47A-3F91-430B-9BB5-3349B27A887D}" dt="2026-06-02T21:13:38.132" v="132247"/>
          <ac:spMkLst>
            <pc:docMk/>
            <pc:sldMk cId="1002023985" sldId="270"/>
            <ac:spMk id="72" creationId="{7104CC32-058C-D8CE-AFE0-E2C32CA896AB}"/>
          </ac:spMkLst>
        </pc:spChg>
        <pc:spChg chg="mod">
          <ac:chgData name="Joelle Brehm" userId="ba94467f-fe77-40d1-a0f0-bcff12b26331" providerId="ADAL" clId="{CAA1B47A-3F91-430B-9BB5-3349B27A887D}" dt="2026-06-02T21:13:38.132" v="132251"/>
          <ac:spMkLst>
            <pc:docMk/>
            <pc:sldMk cId="1002023985" sldId="270"/>
            <ac:spMk id="73" creationId="{21128F21-DF17-5407-B6E4-9921C974A56C}"/>
          </ac:spMkLst>
        </pc:spChg>
        <pc:spChg chg="mod">
          <ac:chgData name="Joelle Brehm" userId="ba94467f-fe77-40d1-a0f0-bcff12b26331" providerId="ADAL" clId="{CAA1B47A-3F91-430B-9BB5-3349B27A887D}" dt="2026-06-02T21:13:38.118" v="132217"/>
          <ac:spMkLst>
            <pc:docMk/>
            <pc:sldMk cId="1002023985" sldId="270"/>
            <ac:spMk id="74" creationId="{1E5392BC-349C-45B4-8F81-52F83DA74F43}"/>
          </ac:spMkLst>
        </pc:spChg>
        <pc:spChg chg="mod ord">
          <ac:chgData name="Joelle Brehm" userId="ba94467f-fe77-40d1-a0f0-bcff12b26331" providerId="ADAL" clId="{CAA1B47A-3F91-430B-9BB5-3349B27A887D}" dt="2026-06-02T21:13:38.148" v="132259"/>
          <ac:spMkLst>
            <pc:docMk/>
            <pc:sldMk cId="1002023985" sldId="270"/>
            <ac:spMk id="78" creationId="{4C71B650-5C52-48B0-85D7-82C22FA4B22B}"/>
          </ac:spMkLst>
        </pc:spChg>
        <pc:spChg chg="mod ord">
          <ac:chgData name="Joelle Brehm" userId="ba94467f-fe77-40d1-a0f0-bcff12b26331" providerId="ADAL" clId="{CAA1B47A-3F91-430B-9BB5-3349B27A887D}" dt="2026-06-02T21:13:38.148" v="132261"/>
          <ac:spMkLst>
            <pc:docMk/>
            <pc:sldMk cId="1002023985" sldId="270"/>
            <ac:spMk id="79" creationId="{F1476AC4-694B-4D83-BFD8-8DCAA4BB1923}"/>
          </ac:spMkLst>
        </pc:spChg>
        <pc:spChg chg="mod">
          <ac:chgData name="Joelle Brehm" userId="ba94467f-fe77-40d1-a0f0-bcff12b26331" providerId="ADAL" clId="{CAA1B47A-3F91-430B-9BB5-3349B27A887D}" dt="2026-06-02T21:13:38.118" v="132226"/>
          <ac:spMkLst>
            <pc:docMk/>
            <pc:sldMk cId="1002023985" sldId="270"/>
            <ac:spMk id="85" creationId="{7CAA3B95-4C78-4122-BECA-B5FB0F3F3764}"/>
          </ac:spMkLst>
        </pc:spChg>
        <pc:spChg chg="mod">
          <ac:chgData name="Joelle Brehm" userId="ba94467f-fe77-40d1-a0f0-bcff12b26331" providerId="ADAL" clId="{CAA1B47A-3F91-430B-9BB5-3349B27A887D}" dt="2026-06-02T21:13:38.118" v="132227"/>
          <ac:spMkLst>
            <pc:docMk/>
            <pc:sldMk cId="1002023985" sldId="270"/>
            <ac:spMk id="86" creationId="{7CAA3B95-4C78-4122-BECA-B5FB0F3F3764}"/>
          </ac:spMkLst>
        </pc:spChg>
        <pc:spChg chg="mod">
          <ac:chgData name="Joelle Brehm" userId="ba94467f-fe77-40d1-a0f0-bcff12b26331" providerId="ADAL" clId="{CAA1B47A-3F91-430B-9BB5-3349B27A887D}" dt="2026-06-02T21:13:38.118" v="132228"/>
          <ac:spMkLst>
            <pc:docMk/>
            <pc:sldMk cId="1002023985" sldId="270"/>
            <ac:spMk id="87" creationId="{7CAA3B95-4C78-4122-BECA-B5FB0F3F3764}"/>
          </ac:spMkLst>
        </pc:spChg>
        <pc:spChg chg="mod">
          <ac:chgData name="Joelle Brehm" userId="ba94467f-fe77-40d1-a0f0-bcff12b26331" providerId="ADAL" clId="{CAA1B47A-3F91-430B-9BB5-3349B27A887D}" dt="2026-06-02T21:13:38.118" v="132229"/>
          <ac:spMkLst>
            <pc:docMk/>
            <pc:sldMk cId="1002023985" sldId="270"/>
            <ac:spMk id="88" creationId="{7CAA3B95-4C78-4122-BECA-B5FB0F3F3764}"/>
          </ac:spMkLst>
        </pc:spChg>
        <pc:spChg chg="mod">
          <ac:chgData name="Joelle Brehm" userId="ba94467f-fe77-40d1-a0f0-bcff12b26331" providerId="ADAL" clId="{CAA1B47A-3F91-430B-9BB5-3349B27A887D}" dt="2026-06-02T21:13:38.118" v="132231"/>
          <ac:spMkLst>
            <pc:docMk/>
            <pc:sldMk cId="1002023985" sldId="270"/>
            <ac:spMk id="89" creationId="{7CAA3B95-4C78-4122-BECA-B5FB0F3F3764}"/>
          </ac:spMkLst>
        </pc:spChg>
        <pc:spChg chg="mod ord">
          <ac:chgData name="Joelle Brehm" userId="ba94467f-fe77-40d1-a0f0-bcff12b26331" providerId="ADAL" clId="{CAA1B47A-3F91-430B-9BB5-3349B27A887D}" dt="2026-06-02T21:13:38.148" v="132263"/>
          <ac:spMkLst>
            <pc:docMk/>
            <pc:sldMk cId="1002023985" sldId="270"/>
            <ac:spMk id="100" creationId="{8B5667AB-609C-4AEA-83B3-24E395C8F420}"/>
          </ac:spMkLst>
        </pc:spChg>
        <pc:spChg chg="mod ord">
          <ac:chgData name="Joelle Brehm" userId="ba94467f-fe77-40d1-a0f0-bcff12b26331" providerId="ADAL" clId="{CAA1B47A-3F91-430B-9BB5-3349B27A887D}" dt="2026-06-02T21:13:38.148" v="132265"/>
          <ac:spMkLst>
            <pc:docMk/>
            <pc:sldMk cId="1002023985" sldId="270"/>
            <ac:spMk id="108" creationId="{A8A86972-DB82-4414-B38B-651BFA59AAA2}"/>
          </ac:spMkLst>
        </pc:spChg>
        <pc:spChg chg="mod ord">
          <ac:chgData name="Joelle Brehm" userId="ba94467f-fe77-40d1-a0f0-bcff12b26331" providerId="ADAL" clId="{CAA1B47A-3F91-430B-9BB5-3349B27A887D}" dt="2026-06-02T21:13:38.148" v="132267"/>
          <ac:spMkLst>
            <pc:docMk/>
            <pc:sldMk cId="1002023985" sldId="270"/>
            <ac:spMk id="109" creationId="{E37BCFFE-2E8D-4926-BEE8-0720DF26B068}"/>
          </ac:spMkLst>
        </pc:spChg>
        <pc:spChg chg="mod ord">
          <ac:chgData name="Joelle Brehm" userId="ba94467f-fe77-40d1-a0f0-bcff12b26331" providerId="ADAL" clId="{CAA1B47A-3F91-430B-9BB5-3349B27A887D}" dt="2026-06-02T21:13:38.148" v="132269"/>
          <ac:spMkLst>
            <pc:docMk/>
            <pc:sldMk cId="1002023985" sldId="270"/>
            <ac:spMk id="110" creationId="{76D5A471-E342-4112-9B61-678EA0C3F282}"/>
          </ac:spMkLst>
        </pc:spChg>
        <pc:spChg chg="mod">
          <ac:chgData name="Joelle Brehm" userId="ba94467f-fe77-40d1-a0f0-bcff12b26331" providerId="ADAL" clId="{CAA1B47A-3F91-430B-9BB5-3349B27A887D}" dt="2026-06-02T21:13:38.118" v="132230"/>
          <ac:spMkLst>
            <pc:docMk/>
            <pc:sldMk cId="1002023985" sldId="270"/>
            <ac:spMk id="166" creationId="{7CAA3B95-4C78-4122-BECA-B5FB0F3F3764}"/>
          </ac:spMkLst>
        </pc:spChg>
        <pc:graphicFrameChg chg="mod">
          <ac:chgData name="Joelle Brehm" userId="ba94467f-fe77-40d1-a0f0-bcff12b26331" providerId="ADAL" clId="{CAA1B47A-3F91-430B-9BB5-3349B27A887D}" dt="2026-06-02T21:13:38.167" v="132284"/>
          <ac:graphicFrameMkLst>
            <pc:docMk/>
            <pc:sldMk cId="1002023985" sldId="270"/>
            <ac:graphicFrameMk id="4" creationId="{86B547BD-D5B0-4162-8AC1-23C66C4D5501}"/>
          </ac:graphicFrameMkLst>
        </pc:graphicFrameChg>
        <pc:graphicFrameChg chg="add del mod ord">
          <ac:chgData name="Joelle Brehm" userId="ba94467f-fe77-40d1-a0f0-bcff12b26331" providerId="ADAL" clId="{CAA1B47A-3F91-430B-9BB5-3349B27A887D}" dt="2026-06-02T21:13:02.771" v="131431"/>
          <ac:graphicFrameMkLst>
            <pc:docMk/>
            <pc:sldMk cId="1002023985" sldId="270"/>
            <ac:graphicFrameMk id="8" creationId="{30F220CA-4B9B-7FB8-75A9-365CA3AC4BA4}"/>
          </ac:graphicFrameMkLst>
        </pc:graphicFrameChg>
        <pc:graphicFrameChg chg="add mod ord">
          <ac:chgData name="Joelle Brehm" userId="ba94467f-fe77-40d1-a0f0-bcff12b26331" providerId="ADAL" clId="{CAA1B47A-3F91-430B-9BB5-3349B27A887D}" dt="2026-06-02T21:13:38.114" v="132197"/>
          <ac:graphicFrameMkLst>
            <pc:docMk/>
            <pc:sldMk cId="1002023985" sldId="270"/>
            <ac:graphicFrameMk id="9" creationId="{D911C32C-92E7-C16B-9E96-232EF76FB568}"/>
          </ac:graphicFrameMkLst>
        </pc:graphicFrameChg>
        <pc:graphicFrameChg chg="add del mod ord">
          <ac:chgData name="Joelle Brehm" userId="ba94467f-fe77-40d1-a0f0-bcff12b26331" providerId="ADAL" clId="{CAA1B47A-3F91-430B-9BB5-3349B27A887D}" dt="2026-06-02T21:13:38.068" v="132184"/>
          <ac:graphicFrameMkLst>
            <pc:docMk/>
            <pc:sldMk cId="1002023985" sldId="270"/>
            <ac:graphicFrameMk id="36" creationId="{E5444C9D-449B-E681-ACA6-8BF70CE03844}"/>
          </ac:graphicFrameMkLst>
        </pc:graphicFrameChg>
        <pc:graphicFrameChg chg="add del mod ord">
          <ac:chgData name="Joelle Brehm" userId="ba94467f-fe77-40d1-a0f0-bcff12b26331" providerId="ADAL" clId="{CAA1B47A-3F91-430B-9BB5-3349B27A887D}" dt="2026-06-02T21:13:27.656" v="131969"/>
          <ac:graphicFrameMkLst>
            <pc:docMk/>
            <pc:sldMk cId="1002023985" sldId="270"/>
            <ac:graphicFrameMk id="64" creationId="{6D268AB1-C603-D4E2-B247-029AFB1BC5CF}"/>
          </ac:graphicFrameMkLst>
        </pc:graphicFrameChg>
        <pc:graphicFrameChg chg="add mod ord">
          <ac:chgData name="Joelle Brehm" userId="ba94467f-fe77-40d1-a0f0-bcff12b26331" providerId="ADAL" clId="{CAA1B47A-3F91-430B-9BB5-3349B27A887D}" dt="2026-06-02T21:13:38.118" v="132224"/>
          <ac:graphicFrameMkLst>
            <pc:docMk/>
            <pc:sldMk cId="1002023985" sldId="270"/>
            <ac:graphicFrameMk id="66" creationId="{312DB7D3-71BA-FFB9-3DE7-822DCFAA6584}"/>
          </ac:graphicFrameMkLst>
        </pc:graphicFrameChg>
        <pc:graphicFrameChg chg="add del mod ord">
          <ac:chgData name="Joelle Brehm" userId="ba94467f-fe77-40d1-a0f0-bcff12b26331" providerId="ADAL" clId="{CAA1B47A-3F91-430B-9BB5-3349B27A887D}" dt="2026-06-02T21:13:24.436" v="131784"/>
          <ac:graphicFrameMkLst>
            <pc:docMk/>
            <pc:sldMk cId="1002023985" sldId="270"/>
            <ac:graphicFrameMk id="75" creationId="{62098263-8ED0-610A-35EC-11F14037E41F}"/>
          </ac:graphicFrameMkLst>
        </pc:graphicFrameChg>
        <pc:graphicFrameChg chg="add mod ord">
          <ac:chgData name="Joelle Brehm" userId="ba94467f-fe77-40d1-a0f0-bcff12b26331" providerId="ADAL" clId="{CAA1B47A-3F91-430B-9BB5-3349B27A887D}" dt="2026-06-02T21:13:38.148" v="132271"/>
          <ac:graphicFrameMkLst>
            <pc:docMk/>
            <pc:sldMk cId="1002023985" sldId="270"/>
            <ac:graphicFrameMk id="76" creationId="{05649D0A-DCDA-6D60-23A4-F1F014AE7794}"/>
          </ac:graphicFrameMkLst>
        </pc:graphicFrameChg>
        <pc:picChg chg="add del mod ord">
          <ac:chgData name="Joelle Brehm" userId="ba94467f-fe77-40d1-a0f0-bcff12b26331" providerId="ADAL" clId="{CAA1B47A-3F91-430B-9BB5-3349B27A887D}" dt="2026-06-02T21:13:14.378" v="131630" actId="478"/>
          <ac:picMkLst>
            <pc:docMk/>
            <pc:sldMk cId="1002023985" sldId="270"/>
            <ac:picMk id="31" creationId="{0A7E2826-BD94-461A-5AFD-FA5D7A80EA22}"/>
          </ac:picMkLst>
        </pc:picChg>
        <pc:picChg chg="add mod ord">
          <ac:chgData name="Joelle Brehm" userId="ba94467f-fe77-40d1-a0f0-bcff12b26331" providerId="ADAL" clId="{CAA1B47A-3F91-430B-9BB5-3349B27A887D}" dt="2026-06-02T21:13:38.108" v="132191"/>
          <ac:picMkLst>
            <pc:docMk/>
            <pc:sldMk cId="1002023985" sldId="270"/>
            <ac:picMk id="34" creationId="{1937E3CF-B872-7494-428B-87D9D5E96752}"/>
          </ac:picMkLst>
        </pc:picChg>
        <pc:picChg chg="mod ord">
          <ac:chgData name="Joelle Brehm" userId="ba94467f-fe77-40d1-a0f0-bcff12b26331" providerId="ADAL" clId="{CAA1B47A-3F91-430B-9BB5-3349B27A887D}" dt="2026-06-02T21:13:38.157" v="132278"/>
          <ac:picMkLst>
            <pc:docMk/>
            <pc:sldMk cId="1002023985" sldId="270"/>
            <ac:picMk id="58" creationId="{5A47B146-1888-48D9-9547-6A3C215BE1D4}"/>
          </ac:picMkLst>
        </pc:picChg>
        <pc:cxnChg chg="mod ord">
          <ac:chgData name="Joelle Brehm" userId="ba94467f-fe77-40d1-a0f0-bcff12b26331" providerId="ADAL" clId="{CAA1B47A-3F91-430B-9BB5-3349B27A887D}" dt="2026-06-02T21:13:38.112" v="132195"/>
          <ac:cxnSpMkLst>
            <pc:docMk/>
            <pc:sldMk cId="1002023985" sldId="270"/>
            <ac:cxnSpMk id="7" creationId="{81C3ADD2-FBA2-4990-9325-1C3084F656B8}"/>
          </ac:cxnSpMkLst>
        </pc:cxnChg>
      </pc:sldChg>
      <pc:sldChg chg="addSp delSp modSp mod">
        <pc:chgData name="Joelle Brehm" userId="ba94467f-fe77-40d1-a0f0-bcff12b26331" providerId="ADAL" clId="{CAA1B47A-3F91-430B-9BB5-3349B27A887D}" dt="2026-06-02T21:00:43.030" v="119379"/>
        <pc:sldMkLst>
          <pc:docMk/>
          <pc:sldMk cId="2815334483" sldId="271"/>
        </pc:sldMkLst>
        <pc:spChg chg="add del mod">
          <ac:chgData name="Joelle Brehm" userId="ba94467f-fe77-40d1-a0f0-bcff12b26331" providerId="ADAL" clId="{CAA1B47A-3F91-430B-9BB5-3349B27A887D}" dt="2026-06-02T20:58:20.154" v="118303" actId="478"/>
          <ac:spMkLst>
            <pc:docMk/>
            <pc:sldMk cId="2815334483" sldId="271"/>
            <ac:spMk id="2" creationId="{7E82BE23-0AB5-5B3A-3912-7FCC19D11E64}"/>
          </ac:spMkLst>
        </pc:spChg>
        <pc:spChg chg="mod ord">
          <ac:chgData name="Joelle Brehm" userId="ba94467f-fe77-40d1-a0f0-bcff12b26331" providerId="ADAL" clId="{CAA1B47A-3F91-430B-9BB5-3349B27A887D}" dt="2026-06-02T21:00:43.030" v="119377"/>
          <ac:spMkLst>
            <pc:docMk/>
            <pc:sldMk cId="2815334483" sldId="271"/>
            <ac:spMk id="3" creationId="{393FCF28-B518-473D-82EF-3DE322BE0405}"/>
          </ac:spMkLst>
        </pc:spChg>
        <pc:spChg chg="add del mod modVis">
          <ac:chgData name="Joelle Brehm" userId="ba94467f-fe77-40d1-a0f0-bcff12b26331" providerId="ADAL" clId="{CAA1B47A-3F91-430B-9BB5-3349B27A887D}" dt="2026-06-02T20:58:32.630" v="118771"/>
          <ac:spMkLst>
            <pc:docMk/>
            <pc:sldMk cId="2815334483" sldId="271"/>
            <ac:spMk id="5" creationId="{B71FC0C4-B933-5614-9F81-5509E0D6F7E4}"/>
          </ac:spMkLst>
        </pc:spChg>
        <pc:spChg chg="mod ord">
          <ac:chgData name="Joelle Brehm" userId="ba94467f-fe77-40d1-a0f0-bcff12b26331" providerId="ADAL" clId="{CAA1B47A-3F91-430B-9BB5-3349B27A887D}" dt="2026-06-02T21:00:43.015" v="119318"/>
          <ac:spMkLst>
            <pc:docMk/>
            <pc:sldMk cId="2815334483" sldId="271"/>
            <ac:spMk id="6" creationId="{B47CE71D-7819-4857-B121-737A3BD39B4D}"/>
          </ac:spMkLst>
        </pc:spChg>
        <pc:spChg chg="mod">
          <ac:chgData name="Joelle Brehm" userId="ba94467f-fe77-40d1-a0f0-bcff12b26331" providerId="ADAL" clId="{CAA1B47A-3F91-430B-9BB5-3349B27A887D}" dt="2026-06-02T21:00:43.015" v="119329"/>
          <ac:spMkLst>
            <pc:docMk/>
            <pc:sldMk cId="2815334483" sldId="271"/>
            <ac:spMk id="11" creationId="{AF2E4BE3-825E-4943-AF85-F410BBE02D93}"/>
          </ac:spMkLst>
        </pc:spChg>
        <pc:spChg chg="mod">
          <ac:chgData name="Joelle Brehm" userId="ba94467f-fe77-40d1-a0f0-bcff12b26331" providerId="ADAL" clId="{CAA1B47A-3F91-430B-9BB5-3349B27A887D}" dt="2026-06-02T21:00:43.015" v="119325"/>
          <ac:spMkLst>
            <pc:docMk/>
            <pc:sldMk cId="2815334483" sldId="271"/>
            <ac:spMk id="12" creationId="{8F57F73A-899F-4994-9FFE-52D028C366A7}"/>
          </ac:spMkLst>
        </pc:spChg>
        <pc:spChg chg="mod">
          <ac:chgData name="Joelle Brehm" userId="ba94467f-fe77-40d1-a0f0-bcff12b26331" providerId="ADAL" clId="{CAA1B47A-3F91-430B-9BB5-3349B27A887D}" dt="2026-06-02T21:00:43.015" v="119326"/>
          <ac:spMkLst>
            <pc:docMk/>
            <pc:sldMk cId="2815334483" sldId="271"/>
            <ac:spMk id="13" creationId="{510CBB17-3761-4288-BCC5-43E8A3E9B8A6}"/>
          </ac:spMkLst>
        </pc:spChg>
        <pc:spChg chg="mod">
          <ac:chgData name="Joelle Brehm" userId="ba94467f-fe77-40d1-a0f0-bcff12b26331" providerId="ADAL" clId="{CAA1B47A-3F91-430B-9BB5-3349B27A887D}" dt="2026-06-02T21:00:43.015" v="119323"/>
          <ac:spMkLst>
            <pc:docMk/>
            <pc:sldMk cId="2815334483" sldId="271"/>
            <ac:spMk id="14" creationId="{125AC75A-3DBA-4ABE-AC86-1CE5256F61BE}"/>
          </ac:spMkLst>
        </pc:spChg>
        <pc:spChg chg="mod">
          <ac:chgData name="Joelle Brehm" userId="ba94467f-fe77-40d1-a0f0-bcff12b26331" providerId="ADAL" clId="{CAA1B47A-3F91-430B-9BB5-3349B27A887D}" dt="2026-06-02T21:00:43.015" v="119324"/>
          <ac:spMkLst>
            <pc:docMk/>
            <pc:sldMk cId="2815334483" sldId="271"/>
            <ac:spMk id="15" creationId="{2ADF3224-EFE6-477E-A4FE-BC72536000D5}"/>
          </ac:spMkLst>
        </pc:spChg>
        <pc:spChg chg="mod">
          <ac:chgData name="Joelle Brehm" userId="ba94467f-fe77-40d1-a0f0-bcff12b26331" providerId="ADAL" clId="{CAA1B47A-3F91-430B-9BB5-3349B27A887D}" dt="2026-06-02T21:00:43.015" v="119327"/>
          <ac:spMkLst>
            <pc:docMk/>
            <pc:sldMk cId="2815334483" sldId="271"/>
            <ac:spMk id="16" creationId="{86D1D7DB-75DF-4EB5-BF12-3B0F914F060A}"/>
          </ac:spMkLst>
        </pc:spChg>
        <pc:spChg chg="mod">
          <ac:chgData name="Joelle Brehm" userId="ba94467f-fe77-40d1-a0f0-bcff12b26331" providerId="ADAL" clId="{CAA1B47A-3F91-430B-9BB5-3349B27A887D}" dt="2026-06-02T21:00:43.015" v="119328"/>
          <ac:spMkLst>
            <pc:docMk/>
            <pc:sldMk cId="2815334483" sldId="271"/>
            <ac:spMk id="17" creationId="{88BD6F20-E5C6-442A-81AC-2DDF2B0EA25F}"/>
          </ac:spMkLst>
        </pc:spChg>
        <pc:spChg chg="mod">
          <ac:chgData name="Joelle Brehm" userId="ba94467f-fe77-40d1-a0f0-bcff12b26331" providerId="ADAL" clId="{CAA1B47A-3F91-430B-9BB5-3349B27A887D}" dt="2026-06-02T21:00:43.015" v="119330"/>
          <ac:spMkLst>
            <pc:docMk/>
            <pc:sldMk cId="2815334483" sldId="271"/>
            <ac:spMk id="18" creationId="{F82C3FA9-B102-49A3-9ABE-767C053A5608}"/>
          </ac:spMkLst>
        </pc:spChg>
        <pc:spChg chg="mod">
          <ac:chgData name="Joelle Brehm" userId="ba94467f-fe77-40d1-a0f0-bcff12b26331" providerId="ADAL" clId="{CAA1B47A-3F91-430B-9BB5-3349B27A887D}" dt="2026-06-02T21:00:43.015" v="119331"/>
          <ac:spMkLst>
            <pc:docMk/>
            <pc:sldMk cId="2815334483" sldId="271"/>
            <ac:spMk id="19" creationId="{1F21DD55-4A60-49A9-A66B-FDD64EEF9241}"/>
          </ac:spMkLst>
        </pc:spChg>
        <pc:spChg chg="mod">
          <ac:chgData name="Joelle Brehm" userId="ba94467f-fe77-40d1-a0f0-bcff12b26331" providerId="ADAL" clId="{CAA1B47A-3F91-430B-9BB5-3349B27A887D}" dt="2026-06-02T21:00:43.015" v="119332"/>
          <ac:spMkLst>
            <pc:docMk/>
            <pc:sldMk cId="2815334483" sldId="271"/>
            <ac:spMk id="20" creationId="{AEEE7103-5AE1-47C4-9BB2-5692F40A0C74}"/>
          </ac:spMkLst>
        </pc:spChg>
        <pc:spChg chg="mod">
          <ac:chgData name="Joelle Brehm" userId="ba94467f-fe77-40d1-a0f0-bcff12b26331" providerId="ADAL" clId="{CAA1B47A-3F91-430B-9BB5-3349B27A887D}" dt="2026-06-02T21:00:43.015" v="119333"/>
          <ac:spMkLst>
            <pc:docMk/>
            <pc:sldMk cId="2815334483" sldId="271"/>
            <ac:spMk id="21" creationId="{5B9D02C9-95E6-498A-95D4-E2FC18135BCE}"/>
          </ac:spMkLst>
        </pc:spChg>
        <pc:spChg chg="mod">
          <ac:chgData name="Joelle Brehm" userId="ba94467f-fe77-40d1-a0f0-bcff12b26331" providerId="ADAL" clId="{CAA1B47A-3F91-430B-9BB5-3349B27A887D}" dt="2026-06-02T21:00:43.015" v="119334"/>
          <ac:spMkLst>
            <pc:docMk/>
            <pc:sldMk cId="2815334483" sldId="271"/>
            <ac:spMk id="22" creationId="{F076BF07-A2E5-4626-88CC-FB14E1A0A722}"/>
          </ac:spMkLst>
        </pc:spChg>
        <pc:spChg chg="mod ord">
          <ac:chgData name="Joelle Brehm" userId="ba94467f-fe77-40d1-a0f0-bcff12b26331" providerId="ADAL" clId="{CAA1B47A-3F91-430B-9BB5-3349B27A887D}" dt="2026-06-02T21:00:43.015" v="119336"/>
          <ac:spMkLst>
            <pc:docMk/>
            <pc:sldMk cId="2815334483" sldId="271"/>
            <ac:spMk id="23" creationId="{4F66D543-1212-4042-AA81-691C8D2FF42C}"/>
          </ac:spMkLst>
        </pc:spChg>
        <pc:spChg chg="mod">
          <ac:chgData name="Joelle Brehm" userId="ba94467f-fe77-40d1-a0f0-bcff12b26331" providerId="ADAL" clId="{CAA1B47A-3F91-430B-9BB5-3349B27A887D}" dt="2026-06-02T21:00:43.015" v="119337"/>
          <ac:spMkLst>
            <pc:docMk/>
            <pc:sldMk cId="2815334483" sldId="271"/>
            <ac:spMk id="24" creationId="{F266CB46-9FEF-4BCD-8922-A745A5B58C13}"/>
          </ac:spMkLst>
        </pc:spChg>
        <pc:spChg chg="mod">
          <ac:chgData name="Joelle Brehm" userId="ba94467f-fe77-40d1-a0f0-bcff12b26331" providerId="ADAL" clId="{CAA1B47A-3F91-430B-9BB5-3349B27A887D}" dt="2026-06-02T21:00:43.015" v="119339"/>
          <ac:spMkLst>
            <pc:docMk/>
            <pc:sldMk cId="2815334483" sldId="271"/>
            <ac:spMk id="25" creationId="{58412C1A-18FA-4771-9810-3062F008A625}"/>
          </ac:spMkLst>
        </pc:spChg>
        <pc:spChg chg="mod">
          <ac:chgData name="Joelle Brehm" userId="ba94467f-fe77-40d1-a0f0-bcff12b26331" providerId="ADAL" clId="{CAA1B47A-3F91-430B-9BB5-3349B27A887D}" dt="2026-06-02T21:00:43.015" v="119338"/>
          <ac:spMkLst>
            <pc:docMk/>
            <pc:sldMk cId="2815334483" sldId="271"/>
            <ac:spMk id="26" creationId="{2C9484DF-536D-4C88-9E3B-A9F578479DAC}"/>
          </ac:spMkLst>
        </pc:spChg>
        <pc:spChg chg="mod">
          <ac:chgData name="Joelle Brehm" userId="ba94467f-fe77-40d1-a0f0-bcff12b26331" providerId="ADAL" clId="{CAA1B47A-3F91-430B-9BB5-3349B27A887D}" dt="2026-06-02T21:00:43.015" v="119341"/>
          <ac:spMkLst>
            <pc:docMk/>
            <pc:sldMk cId="2815334483" sldId="271"/>
            <ac:spMk id="27" creationId="{6B043A74-191B-4682-B7D2-B6CF3A3E1A62}"/>
          </ac:spMkLst>
        </pc:spChg>
        <pc:spChg chg="mod">
          <ac:chgData name="Joelle Brehm" userId="ba94467f-fe77-40d1-a0f0-bcff12b26331" providerId="ADAL" clId="{CAA1B47A-3F91-430B-9BB5-3349B27A887D}" dt="2026-06-02T21:00:43.015" v="119342"/>
          <ac:spMkLst>
            <pc:docMk/>
            <pc:sldMk cId="2815334483" sldId="271"/>
            <ac:spMk id="28" creationId="{D9C87F4B-14A5-4B23-A3FF-70EC9F35E941}"/>
          </ac:spMkLst>
        </pc:spChg>
        <pc:spChg chg="mod">
          <ac:chgData name="Joelle Brehm" userId="ba94467f-fe77-40d1-a0f0-bcff12b26331" providerId="ADAL" clId="{CAA1B47A-3F91-430B-9BB5-3349B27A887D}" dt="2026-06-02T21:00:43.015" v="119340"/>
          <ac:spMkLst>
            <pc:docMk/>
            <pc:sldMk cId="2815334483" sldId="271"/>
            <ac:spMk id="29" creationId="{BC3CB169-FB0F-4DFA-B618-5D28FED99FDA}"/>
          </ac:spMkLst>
        </pc:spChg>
        <pc:spChg chg="mod ord">
          <ac:chgData name="Joelle Brehm" userId="ba94467f-fe77-40d1-a0f0-bcff12b26331" providerId="ADAL" clId="{CAA1B47A-3F91-430B-9BB5-3349B27A887D}" dt="2026-06-02T21:00:43.015" v="119344"/>
          <ac:spMkLst>
            <pc:docMk/>
            <pc:sldMk cId="2815334483" sldId="271"/>
            <ac:spMk id="30" creationId="{121A2A89-FB4E-4B9A-840D-28523B0B457F}"/>
          </ac:spMkLst>
        </pc:spChg>
        <pc:spChg chg="del mod">
          <ac:chgData name="Joelle Brehm" userId="ba94467f-fe77-40d1-a0f0-bcff12b26331" providerId="ADAL" clId="{CAA1B47A-3F91-430B-9BB5-3349B27A887D}" dt="2026-06-02T21:00:32.787" v="118936"/>
          <ac:spMkLst>
            <pc:docMk/>
            <pc:sldMk cId="2815334483" sldId="271"/>
            <ac:spMk id="31" creationId="{C107C871-1585-47C1-5837-345090FE03E3}"/>
          </ac:spMkLst>
        </pc:spChg>
        <pc:spChg chg="add del mod">
          <ac:chgData name="Joelle Brehm" userId="ba94467f-fe77-40d1-a0f0-bcff12b26331" providerId="ADAL" clId="{CAA1B47A-3F91-430B-9BB5-3349B27A887D}" dt="2026-06-02T21:00:32.787" v="118937"/>
          <ac:spMkLst>
            <pc:docMk/>
            <pc:sldMk cId="2815334483" sldId="271"/>
            <ac:spMk id="33" creationId="{2D344C2A-33E9-EC84-B890-DE5D352B3072}"/>
          </ac:spMkLst>
        </pc:spChg>
        <pc:spChg chg="del mod">
          <ac:chgData name="Joelle Brehm" userId="ba94467f-fe77-40d1-a0f0-bcff12b26331" providerId="ADAL" clId="{CAA1B47A-3F91-430B-9BB5-3349B27A887D}" dt="2026-06-02T21:00:32.787" v="118935"/>
          <ac:spMkLst>
            <pc:docMk/>
            <pc:sldMk cId="2815334483" sldId="271"/>
            <ac:spMk id="35" creationId="{984DB241-0C39-7E93-E9A2-1C966DEE1977}"/>
          </ac:spMkLst>
        </pc:spChg>
        <pc:spChg chg="mod">
          <ac:chgData name="Joelle Brehm" userId="ba94467f-fe77-40d1-a0f0-bcff12b26331" providerId="ADAL" clId="{CAA1B47A-3F91-430B-9BB5-3349B27A887D}" dt="2026-06-02T21:00:43.030" v="119355"/>
          <ac:spMkLst>
            <pc:docMk/>
            <pc:sldMk cId="2815334483" sldId="271"/>
            <ac:spMk id="38" creationId="{CDA9F974-6C76-EEC5-2EE5-6B57B8B2DBD1}"/>
          </ac:spMkLst>
        </pc:spChg>
        <pc:spChg chg="del mod">
          <ac:chgData name="Joelle Brehm" userId="ba94467f-fe77-40d1-a0f0-bcff12b26331" providerId="ADAL" clId="{CAA1B47A-3F91-430B-9BB5-3349B27A887D}" dt="2026-06-02T21:00:32.787" v="118934"/>
          <ac:spMkLst>
            <pc:docMk/>
            <pc:sldMk cId="2815334483" sldId="271"/>
            <ac:spMk id="39" creationId="{734C9BC9-45DF-90F8-838F-1563B7168137}"/>
          </ac:spMkLst>
        </pc:spChg>
        <pc:spChg chg="mod">
          <ac:chgData name="Joelle Brehm" userId="ba94467f-fe77-40d1-a0f0-bcff12b26331" providerId="ADAL" clId="{CAA1B47A-3F91-430B-9BB5-3349B27A887D}" dt="2026-06-02T21:00:43.030" v="119351"/>
          <ac:spMkLst>
            <pc:docMk/>
            <pc:sldMk cId="2815334483" sldId="271"/>
            <ac:spMk id="40" creationId="{0F4516BA-2340-9689-F322-AEF232532784}"/>
          </ac:spMkLst>
        </pc:spChg>
        <pc:spChg chg="mod">
          <ac:chgData name="Joelle Brehm" userId="ba94467f-fe77-40d1-a0f0-bcff12b26331" providerId="ADAL" clId="{CAA1B47A-3F91-430B-9BB5-3349B27A887D}" dt="2026-06-02T21:00:43.030" v="119353"/>
          <ac:spMkLst>
            <pc:docMk/>
            <pc:sldMk cId="2815334483" sldId="271"/>
            <ac:spMk id="41" creationId="{6EF82590-83AF-15D2-D94F-2F65AE095A50}"/>
          </ac:spMkLst>
        </pc:spChg>
        <pc:spChg chg="mod">
          <ac:chgData name="Joelle Brehm" userId="ba94467f-fe77-40d1-a0f0-bcff12b26331" providerId="ADAL" clId="{CAA1B47A-3F91-430B-9BB5-3349B27A887D}" dt="2026-06-02T21:00:43.015" v="119350"/>
          <ac:spMkLst>
            <pc:docMk/>
            <pc:sldMk cId="2815334483" sldId="271"/>
            <ac:spMk id="43" creationId="{FFC0D911-52F7-D16B-AAA7-B8F0EC9160FD}"/>
          </ac:spMkLst>
        </pc:spChg>
        <pc:spChg chg="add mod">
          <ac:chgData name="Joelle Brehm" userId="ba94467f-fe77-40d1-a0f0-bcff12b26331" providerId="ADAL" clId="{CAA1B47A-3F91-430B-9BB5-3349B27A887D}" dt="2026-06-02T21:00:43.030" v="119357"/>
          <ac:spMkLst>
            <pc:docMk/>
            <pc:sldMk cId="2815334483" sldId="271"/>
            <ac:spMk id="44" creationId="{C0052A4B-9847-9744-A39C-0DC109CD2FA9}"/>
          </ac:spMkLst>
        </pc:spChg>
        <pc:spChg chg="mod">
          <ac:chgData name="Joelle Brehm" userId="ba94467f-fe77-40d1-a0f0-bcff12b26331" providerId="ADAL" clId="{CAA1B47A-3F91-430B-9BB5-3349B27A887D}" dt="2026-06-02T21:00:43.015" v="119347"/>
          <ac:spMkLst>
            <pc:docMk/>
            <pc:sldMk cId="2815334483" sldId="271"/>
            <ac:spMk id="45" creationId="{5F9A3446-A163-FB7D-6FBA-4B497DA68D76}"/>
          </ac:spMkLst>
        </pc:spChg>
        <pc:spChg chg="mod">
          <ac:chgData name="Joelle Brehm" userId="ba94467f-fe77-40d1-a0f0-bcff12b26331" providerId="ADAL" clId="{CAA1B47A-3F91-430B-9BB5-3349B27A887D}" dt="2026-06-02T21:00:43.030" v="119352"/>
          <ac:spMkLst>
            <pc:docMk/>
            <pc:sldMk cId="2815334483" sldId="271"/>
            <ac:spMk id="46" creationId="{226267D8-BD1C-5BE4-8049-B10BAC75D985}"/>
          </ac:spMkLst>
        </pc:spChg>
        <pc:spChg chg="mod">
          <ac:chgData name="Joelle Brehm" userId="ba94467f-fe77-40d1-a0f0-bcff12b26331" providerId="ADAL" clId="{CAA1B47A-3F91-430B-9BB5-3349B27A887D}" dt="2026-06-02T21:00:43.015" v="119349"/>
          <ac:spMkLst>
            <pc:docMk/>
            <pc:sldMk cId="2815334483" sldId="271"/>
            <ac:spMk id="47" creationId="{B48D78CF-2B17-6605-7CAA-A87A4CF4F2A0}"/>
          </ac:spMkLst>
        </pc:spChg>
        <pc:spChg chg="mod">
          <ac:chgData name="Joelle Brehm" userId="ba94467f-fe77-40d1-a0f0-bcff12b26331" providerId="ADAL" clId="{CAA1B47A-3F91-430B-9BB5-3349B27A887D}" dt="2026-06-02T21:00:43.030" v="119354"/>
          <ac:spMkLst>
            <pc:docMk/>
            <pc:sldMk cId="2815334483" sldId="271"/>
            <ac:spMk id="48" creationId="{5D18C3E4-933E-3F61-6DF0-A086EE0A0BD8}"/>
          </ac:spMkLst>
        </pc:spChg>
        <pc:spChg chg="del mod">
          <ac:chgData name="Joelle Brehm" userId="ba94467f-fe77-40d1-a0f0-bcff12b26331" providerId="ADAL" clId="{CAA1B47A-3F91-430B-9BB5-3349B27A887D}" dt="2026-06-02T21:00:40.522" v="119195"/>
          <ac:spMkLst>
            <pc:docMk/>
            <pc:sldMk cId="2815334483" sldId="271"/>
            <ac:spMk id="49" creationId="{BF823343-391B-668B-278E-13879021EF24}"/>
          </ac:spMkLst>
        </pc:spChg>
        <pc:spChg chg="mod">
          <ac:chgData name="Joelle Brehm" userId="ba94467f-fe77-40d1-a0f0-bcff12b26331" providerId="ADAL" clId="{CAA1B47A-3F91-430B-9BB5-3349B27A887D}" dt="2026-06-02T21:00:43.015" v="119348"/>
          <ac:spMkLst>
            <pc:docMk/>
            <pc:sldMk cId="2815334483" sldId="271"/>
            <ac:spMk id="50" creationId="{495D23D8-CF90-9808-A75C-832D1EB8E2F7}"/>
          </ac:spMkLst>
        </pc:spChg>
        <pc:spChg chg="add mod">
          <ac:chgData name="Joelle Brehm" userId="ba94467f-fe77-40d1-a0f0-bcff12b26331" providerId="ADAL" clId="{CAA1B47A-3F91-430B-9BB5-3349B27A887D}" dt="2026-06-02T21:00:43.030" v="119358"/>
          <ac:spMkLst>
            <pc:docMk/>
            <pc:sldMk cId="2815334483" sldId="271"/>
            <ac:spMk id="51" creationId="{5107A482-1292-7757-E13F-5B7E957CB1DE}"/>
          </ac:spMkLst>
        </pc:spChg>
        <pc:spChg chg="add del mod modVis">
          <ac:chgData name="Joelle Brehm" userId="ba94467f-fe77-40d1-a0f0-bcff12b26331" providerId="ADAL" clId="{CAA1B47A-3F91-430B-9BB5-3349B27A887D}" dt="2026-06-02T21:00:37.621" v="119168"/>
          <ac:spMkLst>
            <pc:docMk/>
            <pc:sldMk cId="2815334483" sldId="271"/>
            <ac:spMk id="52" creationId="{B4505A9F-CB8C-FB9E-F672-06995062758A}"/>
          </ac:spMkLst>
        </pc:spChg>
        <pc:spChg chg="mod">
          <ac:chgData name="Joelle Brehm" userId="ba94467f-fe77-40d1-a0f0-bcff12b26331" providerId="ADAL" clId="{CAA1B47A-3F91-430B-9BB5-3349B27A887D}" dt="2026-06-02T21:00:43.030" v="119356"/>
          <ac:spMkLst>
            <pc:docMk/>
            <pc:sldMk cId="2815334483" sldId="271"/>
            <ac:spMk id="54" creationId="{E675EE9C-30E3-00C9-CC5E-350DDE0BC90C}"/>
          </ac:spMkLst>
        </pc:spChg>
        <pc:spChg chg="mod ord">
          <ac:chgData name="Joelle Brehm" userId="ba94467f-fe77-40d1-a0f0-bcff12b26331" providerId="ADAL" clId="{CAA1B47A-3F91-430B-9BB5-3349B27A887D}" dt="2026-06-02T21:00:43.030" v="119375"/>
          <ac:spMkLst>
            <pc:docMk/>
            <pc:sldMk cId="2815334483" sldId="271"/>
            <ac:spMk id="58" creationId="{13D3C19C-081E-48C7-8BE2-5EF3E8A1DEEB}"/>
          </ac:spMkLst>
        </pc:spChg>
        <pc:spChg chg="mod ord">
          <ac:chgData name="Joelle Brehm" userId="ba94467f-fe77-40d1-a0f0-bcff12b26331" providerId="ADAL" clId="{CAA1B47A-3F91-430B-9BB5-3349B27A887D}" dt="2026-06-02T21:00:43.030" v="119360"/>
          <ac:spMkLst>
            <pc:docMk/>
            <pc:sldMk cId="2815334483" sldId="271"/>
            <ac:spMk id="78" creationId="{4C71B650-5C52-48B0-85D7-82C22FA4B22B}"/>
          </ac:spMkLst>
        </pc:spChg>
        <pc:spChg chg="mod ord">
          <ac:chgData name="Joelle Brehm" userId="ba94467f-fe77-40d1-a0f0-bcff12b26331" providerId="ADAL" clId="{CAA1B47A-3F91-430B-9BB5-3349B27A887D}" dt="2026-06-02T21:00:43.030" v="119362"/>
          <ac:spMkLst>
            <pc:docMk/>
            <pc:sldMk cId="2815334483" sldId="271"/>
            <ac:spMk id="79" creationId="{F1476AC4-694B-4D83-BFD8-8DCAA4BB1923}"/>
          </ac:spMkLst>
        </pc:spChg>
        <pc:spChg chg="mod ord">
          <ac:chgData name="Joelle Brehm" userId="ba94467f-fe77-40d1-a0f0-bcff12b26331" providerId="ADAL" clId="{CAA1B47A-3F91-430B-9BB5-3349B27A887D}" dt="2026-06-02T21:00:43.030" v="119364"/>
          <ac:spMkLst>
            <pc:docMk/>
            <pc:sldMk cId="2815334483" sldId="271"/>
            <ac:spMk id="100" creationId="{8B5667AB-609C-4AEA-83B3-24E395C8F420}"/>
          </ac:spMkLst>
        </pc:spChg>
        <pc:spChg chg="mod ord">
          <ac:chgData name="Joelle Brehm" userId="ba94467f-fe77-40d1-a0f0-bcff12b26331" providerId="ADAL" clId="{CAA1B47A-3F91-430B-9BB5-3349B27A887D}" dt="2026-06-02T21:00:43.030" v="119366"/>
          <ac:spMkLst>
            <pc:docMk/>
            <pc:sldMk cId="2815334483" sldId="271"/>
            <ac:spMk id="108" creationId="{A8A86972-DB82-4414-B38B-651BFA59AAA2}"/>
          </ac:spMkLst>
        </pc:spChg>
        <pc:spChg chg="mod ord">
          <ac:chgData name="Joelle Brehm" userId="ba94467f-fe77-40d1-a0f0-bcff12b26331" providerId="ADAL" clId="{CAA1B47A-3F91-430B-9BB5-3349B27A887D}" dt="2026-06-02T21:00:43.030" v="119368"/>
          <ac:spMkLst>
            <pc:docMk/>
            <pc:sldMk cId="2815334483" sldId="271"/>
            <ac:spMk id="109" creationId="{E37BCFFE-2E8D-4926-BEE8-0720DF26B068}"/>
          </ac:spMkLst>
        </pc:spChg>
        <pc:spChg chg="mod ord">
          <ac:chgData name="Joelle Brehm" userId="ba94467f-fe77-40d1-a0f0-bcff12b26331" providerId="ADAL" clId="{CAA1B47A-3F91-430B-9BB5-3349B27A887D}" dt="2026-06-02T21:00:43.030" v="119370"/>
          <ac:spMkLst>
            <pc:docMk/>
            <pc:sldMk cId="2815334483" sldId="271"/>
            <ac:spMk id="110" creationId="{76D5A471-E342-4112-9B61-678EA0C3F282}"/>
          </ac:spMkLst>
        </pc:spChg>
        <pc:spChg chg="mod">
          <ac:chgData name="Joelle Brehm" userId="ba94467f-fe77-40d1-a0f0-bcff12b26331" providerId="ADAL" clId="{CAA1B47A-3F91-430B-9BB5-3349B27A887D}" dt="2026-06-02T21:00:43.030" v="119373"/>
          <ac:spMkLst>
            <pc:docMk/>
            <pc:sldMk cId="2815334483" sldId="271"/>
            <ac:spMk id="158" creationId="{B1AC5405-1559-48F8-921F-C742186F4456}"/>
          </ac:spMkLst>
        </pc:spChg>
        <pc:graphicFrameChg chg="mod">
          <ac:chgData name="Joelle Brehm" userId="ba94467f-fe77-40d1-a0f0-bcff12b26331" providerId="ADAL" clId="{CAA1B47A-3F91-430B-9BB5-3349B27A887D}" dt="2026-06-02T21:00:43.030" v="119379"/>
          <ac:graphicFrameMkLst>
            <pc:docMk/>
            <pc:sldMk cId="2815334483" sldId="271"/>
            <ac:graphicFrameMk id="4" creationId="{86B547BD-D5B0-4162-8AC1-23C66C4D5501}"/>
          </ac:graphicFrameMkLst>
        </pc:graphicFrameChg>
        <pc:graphicFrameChg chg="add del mod ord">
          <ac:chgData name="Joelle Brehm" userId="ba94467f-fe77-40d1-a0f0-bcff12b26331" providerId="ADAL" clId="{CAA1B47A-3F91-430B-9BB5-3349B27A887D}" dt="2026-06-02T20:58:32.571" v="118697"/>
          <ac:graphicFrameMkLst>
            <pc:docMk/>
            <pc:sldMk cId="2815334483" sldId="271"/>
            <ac:graphicFrameMk id="8" creationId="{8295DC08-AE8F-98EE-C275-79412BC5B622}"/>
          </ac:graphicFrameMkLst>
        </pc:graphicFrameChg>
        <pc:graphicFrameChg chg="add mod ord">
          <ac:chgData name="Joelle Brehm" userId="ba94467f-fe77-40d1-a0f0-bcff12b26331" providerId="ADAL" clId="{CAA1B47A-3F91-430B-9BB5-3349B27A887D}" dt="2026-06-02T21:00:43.015" v="119322"/>
          <ac:graphicFrameMkLst>
            <pc:docMk/>
            <pc:sldMk cId="2815334483" sldId="271"/>
            <ac:graphicFrameMk id="9" creationId="{5B32D161-494C-824A-BD45-A8D269467406}"/>
          </ac:graphicFrameMkLst>
        </pc:graphicFrameChg>
        <pc:graphicFrameChg chg="add del mod ord">
          <ac:chgData name="Joelle Brehm" userId="ba94467f-fe77-40d1-a0f0-bcff12b26331" providerId="ADAL" clId="{CAA1B47A-3F91-430B-9BB5-3349B27A887D}" dt="2026-06-02T21:00:32.867" v="118940"/>
          <ac:graphicFrameMkLst>
            <pc:docMk/>
            <pc:sldMk cId="2815334483" sldId="271"/>
            <ac:graphicFrameMk id="36" creationId="{2D8CCB7F-011F-5B5B-9D4E-D660DCF19CCD}"/>
          </ac:graphicFrameMkLst>
        </pc:graphicFrameChg>
        <pc:graphicFrameChg chg="add mod ord">
          <ac:chgData name="Joelle Brehm" userId="ba94467f-fe77-40d1-a0f0-bcff12b26331" providerId="ADAL" clId="{CAA1B47A-3F91-430B-9BB5-3349B27A887D}" dt="2026-06-02T21:00:43.030" v="119372"/>
          <ac:graphicFrameMkLst>
            <pc:docMk/>
            <pc:sldMk cId="2815334483" sldId="271"/>
            <ac:graphicFrameMk id="37" creationId="{039DF5CE-597C-81D2-F667-579C2CDDD961}"/>
          </ac:graphicFrameMkLst>
        </pc:graphicFrameChg>
        <pc:graphicFrameChg chg="add del mod ord">
          <ac:chgData name="Joelle Brehm" userId="ba94467f-fe77-40d1-a0f0-bcff12b26331" providerId="ADAL" clId="{CAA1B47A-3F91-430B-9BB5-3349B27A887D}" dt="2026-06-02T21:00:31.320" v="118859"/>
          <ac:graphicFrameMkLst>
            <pc:docMk/>
            <pc:sldMk cId="2815334483" sldId="271"/>
            <ac:graphicFrameMk id="42" creationId="{980A9485-D2E7-9C40-758B-1AF167258B30}"/>
          </ac:graphicFrameMkLst>
        </pc:graphicFrameChg>
        <pc:graphicFrameChg chg="add del mod ord">
          <ac:chgData name="Joelle Brehm" userId="ba94467f-fe77-40d1-a0f0-bcff12b26331" providerId="ADAL" clId="{CAA1B47A-3F91-430B-9BB5-3349B27A887D}" dt="2026-06-02T21:00:40.620" v="119237"/>
          <ac:graphicFrameMkLst>
            <pc:docMk/>
            <pc:sldMk cId="2815334483" sldId="271"/>
            <ac:graphicFrameMk id="53" creationId="{3D851CBF-98FE-8A27-C4CC-68A137CABD29}"/>
          </ac:graphicFrameMkLst>
        </pc:graphicFrameChg>
        <pc:graphicFrameChg chg="add del mod ord">
          <ac:chgData name="Joelle Brehm" userId="ba94467f-fe77-40d1-a0f0-bcff12b26331" providerId="ADAL" clId="{CAA1B47A-3F91-430B-9BB5-3349B27A887D}" dt="2026-06-02T21:00:43.006" v="119309"/>
          <ac:graphicFrameMkLst>
            <pc:docMk/>
            <pc:sldMk cId="2815334483" sldId="271"/>
            <ac:graphicFrameMk id="55" creationId="{78921986-9D57-8E61-2AE3-E991264A82D0}"/>
          </ac:graphicFrameMkLst>
        </pc:graphicFrameChg>
        <pc:graphicFrameChg chg="add del mod ord">
          <ac:chgData name="Joelle Brehm" userId="ba94467f-fe77-40d1-a0f0-bcff12b26331" providerId="ADAL" clId="{CAA1B47A-3F91-430B-9BB5-3349B27A887D}" dt="2026-06-02T21:00:37.592" v="119097"/>
          <ac:graphicFrameMkLst>
            <pc:docMk/>
            <pc:sldMk cId="2815334483" sldId="271"/>
            <ac:graphicFrameMk id="56" creationId="{441750BB-E434-E82B-07F0-13CD7D984727}"/>
          </ac:graphicFrameMkLst>
        </pc:graphicFrameChg>
        <pc:graphicFrameChg chg="add mod ord">
          <ac:chgData name="Joelle Brehm" userId="ba94467f-fe77-40d1-a0f0-bcff12b26331" providerId="ADAL" clId="{CAA1B47A-3F91-430B-9BB5-3349B27A887D}" dt="2026-06-02T21:00:43.015" v="119346"/>
          <ac:graphicFrameMkLst>
            <pc:docMk/>
            <pc:sldMk cId="2815334483" sldId="271"/>
            <ac:graphicFrameMk id="57" creationId="{9B5A17F0-34BF-DA4B-2830-23D8D16239C3}"/>
          </ac:graphicFrameMkLst>
        </pc:graphicFrameChg>
        <pc:picChg chg="add del mod ord">
          <ac:chgData name="Joelle Brehm" userId="ba94467f-fe77-40d1-a0f0-bcff12b26331" providerId="ADAL" clId="{CAA1B47A-3F91-430B-9BB5-3349B27A887D}" dt="2026-06-02T21:00:18.645" v="118848" actId="478"/>
          <ac:picMkLst>
            <pc:docMk/>
            <pc:sldMk cId="2815334483" sldId="271"/>
            <ac:picMk id="32" creationId="{D3A28E8C-BC14-14F7-45C6-443819945325}"/>
          </ac:picMkLst>
        </pc:picChg>
        <pc:picChg chg="add mod ord">
          <ac:chgData name="Joelle Brehm" userId="ba94467f-fe77-40d1-a0f0-bcff12b26331" providerId="ADAL" clId="{CAA1B47A-3F91-430B-9BB5-3349B27A887D}" dt="2026-06-02T21:00:43.015" v="119316"/>
          <ac:picMkLst>
            <pc:docMk/>
            <pc:sldMk cId="2815334483" sldId="271"/>
            <ac:picMk id="34" creationId="{4D9B9095-0D24-76BF-DEB6-7E3167BE2493}"/>
          </ac:picMkLst>
        </pc:picChg>
        <pc:cxnChg chg="mod ord">
          <ac:chgData name="Joelle Brehm" userId="ba94467f-fe77-40d1-a0f0-bcff12b26331" providerId="ADAL" clId="{CAA1B47A-3F91-430B-9BB5-3349B27A887D}" dt="2026-06-02T21:00:43.015" v="119320"/>
          <ac:cxnSpMkLst>
            <pc:docMk/>
            <pc:sldMk cId="2815334483" sldId="271"/>
            <ac:cxnSpMk id="7" creationId="{81C3ADD2-FBA2-4990-9325-1C3084F656B8}"/>
          </ac:cxnSpMkLst>
        </pc:cxnChg>
      </pc:sldChg>
      <pc:sldChg chg="addSp delSp modSp mod">
        <pc:chgData name="Joelle Brehm" userId="ba94467f-fe77-40d1-a0f0-bcff12b26331" providerId="ADAL" clId="{CAA1B47A-3F91-430B-9BB5-3349B27A887D}" dt="2026-06-02T21:01:30.554" v="120440"/>
        <pc:sldMkLst>
          <pc:docMk/>
          <pc:sldMk cId="1407012127" sldId="272"/>
        </pc:sldMkLst>
        <pc:spChg chg="mod ord">
          <ac:chgData name="Joelle Brehm" userId="ba94467f-fe77-40d1-a0f0-bcff12b26331" providerId="ADAL" clId="{CAA1B47A-3F91-430B-9BB5-3349B27A887D}" dt="2026-06-02T21:01:30.538" v="120438"/>
          <ac:spMkLst>
            <pc:docMk/>
            <pc:sldMk cId="1407012127" sldId="272"/>
            <ac:spMk id="2" creationId="{7B63279B-FBC7-4B7C-A9D5-69987BC864D5}"/>
          </ac:spMkLst>
        </pc:spChg>
        <pc:spChg chg="add del mod">
          <ac:chgData name="Joelle Brehm" userId="ba94467f-fe77-40d1-a0f0-bcff12b26331" providerId="ADAL" clId="{CAA1B47A-3F91-430B-9BB5-3349B27A887D}" dt="2026-06-02T21:00:45.639" v="119380" actId="478"/>
          <ac:spMkLst>
            <pc:docMk/>
            <pc:sldMk cId="1407012127" sldId="272"/>
            <ac:spMk id="3" creationId="{4131E713-4082-7158-8380-F9C46E513999}"/>
          </ac:spMkLst>
        </pc:spChg>
        <pc:spChg chg="add del mod modVis">
          <ac:chgData name="Joelle Brehm" userId="ba94467f-fe77-40d1-a0f0-bcff12b26331" providerId="ADAL" clId="{CAA1B47A-3F91-430B-9BB5-3349B27A887D}" dt="2026-06-02T21:00:56.207" v="119907"/>
          <ac:spMkLst>
            <pc:docMk/>
            <pc:sldMk cId="1407012127" sldId="272"/>
            <ac:spMk id="5" creationId="{B74672D6-39AE-1703-22BA-AE2AFD8D1A39}"/>
          </ac:spMkLst>
        </pc:spChg>
        <pc:spChg chg="mod ord">
          <ac:chgData name="Joelle Brehm" userId="ba94467f-fe77-40d1-a0f0-bcff12b26331" providerId="ADAL" clId="{CAA1B47A-3F91-430B-9BB5-3349B27A887D}" dt="2026-06-02T21:01:30.535" v="120375"/>
          <ac:spMkLst>
            <pc:docMk/>
            <pc:sldMk cId="1407012127" sldId="272"/>
            <ac:spMk id="6" creationId="{B47CE71D-7819-4857-B121-737A3BD39B4D}"/>
          </ac:spMkLst>
        </pc:spChg>
        <pc:spChg chg="mod">
          <ac:chgData name="Joelle Brehm" userId="ba94467f-fe77-40d1-a0f0-bcff12b26331" providerId="ADAL" clId="{CAA1B47A-3F91-430B-9BB5-3349B27A887D}" dt="2026-06-02T21:01:30.538" v="120386"/>
          <ac:spMkLst>
            <pc:docMk/>
            <pc:sldMk cId="1407012127" sldId="272"/>
            <ac:spMk id="11" creationId="{AF2E4BE3-825E-4943-AF85-F410BBE02D93}"/>
          </ac:spMkLst>
        </pc:spChg>
        <pc:spChg chg="mod">
          <ac:chgData name="Joelle Brehm" userId="ba94467f-fe77-40d1-a0f0-bcff12b26331" providerId="ADAL" clId="{CAA1B47A-3F91-430B-9BB5-3349B27A887D}" dt="2026-06-02T21:01:30.535" v="120382"/>
          <ac:spMkLst>
            <pc:docMk/>
            <pc:sldMk cId="1407012127" sldId="272"/>
            <ac:spMk id="12" creationId="{8F57F73A-899F-4994-9FFE-52D028C366A7}"/>
          </ac:spMkLst>
        </pc:spChg>
        <pc:spChg chg="mod">
          <ac:chgData name="Joelle Brehm" userId="ba94467f-fe77-40d1-a0f0-bcff12b26331" providerId="ADAL" clId="{CAA1B47A-3F91-430B-9BB5-3349B27A887D}" dt="2026-06-02T21:01:30.535" v="120383"/>
          <ac:spMkLst>
            <pc:docMk/>
            <pc:sldMk cId="1407012127" sldId="272"/>
            <ac:spMk id="13" creationId="{510CBB17-3761-4288-BCC5-43E8A3E9B8A6}"/>
          </ac:spMkLst>
        </pc:spChg>
        <pc:spChg chg="mod">
          <ac:chgData name="Joelle Brehm" userId="ba94467f-fe77-40d1-a0f0-bcff12b26331" providerId="ADAL" clId="{CAA1B47A-3F91-430B-9BB5-3349B27A887D}" dt="2026-06-02T21:01:30.535" v="120380"/>
          <ac:spMkLst>
            <pc:docMk/>
            <pc:sldMk cId="1407012127" sldId="272"/>
            <ac:spMk id="14" creationId="{125AC75A-3DBA-4ABE-AC86-1CE5256F61BE}"/>
          </ac:spMkLst>
        </pc:spChg>
        <pc:spChg chg="mod">
          <ac:chgData name="Joelle Brehm" userId="ba94467f-fe77-40d1-a0f0-bcff12b26331" providerId="ADAL" clId="{CAA1B47A-3F91-430B-9BB5-3349B27A887D}" dt="2026-06-02T21:01:30.535" v="120381"/>
          <ac:spMkLst>
            <pc:docMk/>
            <pc:sldMk cId="1407012127" sldId="272"/>
            <ac:spMk id="15" creationId="{2ADF3224-EFE6-477E-A4FE-BC72536000D5}"/>
          </ac:spMkLst>
        </pc:spChg>
        <pc:spChg chg="mod">
          <ac:chgData name="Joelle Brehm" userId="ba94467f-fe77-40d1-a0f0-bcff12b26331" providerId="ADAL" clId="{CAA1B47A-3F91-430B-9BB5-3349B27A887D}" dt="2026-06-02T21:01:30.535" v="120384"/>
          <ac:spMkLst>
            <pc:docMk/>
            <pc:sldMk cId="1407012127" sldId="272"/>
            <ac:spMk id="16" creationId="{86D1D7DB-75DF-4EB5-BF12-3B0F914F060A}"/>
          </ac:spMkLst>
        </pc:spChg>
        <pc:spChg chg="mod">
          <ac:chgData name="Joelle Brehm" userId="ba94467f-fe77-40d1-a0f0-bcff12b26331" providerId="ADAL" clId="{CAA1B47A-3F91-430B-9BB5-3349B27A887D}" dt="2026-06-02T21:01:30.538" v="120385"/>
          <ac:spMkLst>
            <pc:docMk/>
            <pc:sldMk cId="1407012127" sldId="272"/>
            <ac:spMk id="17" creationId="{88BD6F20-E5C6-442A-81AC-2DDF2B0EA25F}"/>
          </ac:spMkLst>
        </pc:spChg>
        <pc:spChg chg="mod">
          <ac:chgData name="Joelle Brehm" userId="ba94467f-fe77-40d1-a0f0-bcff12b26331" providerId="ADAL" clId="{CAA1B47A-3F91-430B-9BB5-3349B27A887D}" dt="2026-06-02T21:01:30.538" v="120387"/>
          <ac:spMkLst>
            <pc:docMk/>
            <pc:sldMk cId="1407012127" sldId="272"/>
            <ac:spMk id="18" creationId="{F82C3FA9-B102-49A3-9ABE-767C053A5608}"/>
          </ac:spMkLst>
        </pc:spChg>
        <pc:spChg chg="mod">
          <ac:chgData name="Joelle Brehm" userId="ba94467f-fe77-40d1-a0f0-bcff12b26331" providerId="ADAL" clId="{CAA1B47A-3F91-430B-9BB5-3349B27A887D}" dt="2026-06-02T21:01:30.538" v="120388"/>
          <ac:spMkLst>
            <pc:docMk/>
            <pc:sldMk cId="1407012127" sldId="272"/>
            <ac:spMk id="19" creationId="{1F21DD55-4A60-49A9-A66B-FDD64EEF9241}"/>
          </ac:spMkLst>
        </pc:spChg>
        <pc:spChg chg="mod">
          <ac:chgData name="Joelle Brehm" userId="ba94467f-fe77-40d1-a0f0-bcff12b26331" providerId="ADAL" clId="{CAA1B47A-3F91-430B-9BB5-3349B27A887D}" dt="2026-06-02T21:01:30.538" v="120389"/>
          <ac:spMkLst>
            <pc:docMk/>
            <pc:sldMk cId="1407012127" sldId="272"/>
            <ac:spMk id="20" creationId="{AEEE7103-5AE1-47C4-9BB2-5692F40A0C74}"/>
          </ac:spMkLst>
        </pc:spChg>
        <pc:spChg chg="mod">
          <ac:chgData name="Joelle Brehm" userId="ba94467f-fe77-40d1-a0f0-bcff12b26331" providerId="ADAL" clId="{CAA1B47A-3F91-430B-9BB5-3349B27A887D}" dt="2026-06-02T21:01:30.538" v="120390"/>
          <ac:spMkLst>
            <pc:docMk/>
            <pc:sldMk cId="1407012127" sldId="272"/>
            <ac:spMk id="21" creationId="{5B9D02C9-95E6-498A-95D4-E2FC18135BCE}"/>
          </ac:spMkLst>
        </pc:spChg>
        <pc:spChg chg="mod">
          <ac:chgData name="Joelle Brehm" userId="ba94467f-fe77-40d1-a0f0-bcff12b26331" providerId="ADAL" clId="{CAA1B47A-3F91-430B-9BB5-3349B27A887D}" dt="2026-06-02T21:01:30.538" v="120391"/>
          <ac:spMkLst>
            <pc:docMk/>
            <pc:sldMk cId="1407012127" sldId="272"/>
            <ac:spMk id="22" creationId="{F076BF07-A2E5-4626-88CC-FB14E1A0A722}"/>
          </ac:spMkLst>
        </pc:spChg>
        <pc:spChg chg="mod ord">
          <ac:chgData name="Joelle Brehm" userId="ba94467f-fe77-40d1-a0f0-bcff12b26331" providerId="ADAL" clId="{CAA1B47A-3F91-430B-9BB5-3349B27A887D}" dt="2026-06-02T21:01:30.538" v="120393"/>
          <ac:spMkLst>
            <pc:docMk/>
            <pc:sldMk cId="1407012127" sldId="272"/>
            <ac:spMk id="23" creationId="{4F66D543-1212-4042-AA81-691C8D2FF42C}"/>
          </ac:spMkLst>
        </pc:spChg>
        <pc:spChg chg="mod">
          <ac:chgData name="Joelle Brehm" userId="ba94467f-fe77-40d1-a0f0-bcff12b26331" providerId="ADAL" clId="{CAA1B47A-3F91-430B-9BB5-3349B27A887D}" dt="2026-06-02T21:01:30.538" v="120394"/>
          <ac:spMkLst>
            <pc:docMk/>
            <pc:sldMk cId="1407012127" sldId="272"/>
            <ac:spMk id="24" creationId="{F266CB46-9FEF-4BCD-8922-A745A5B58C13}"/>
          </ac:spMkLst>
        </pc:spChg>
        <pc:spChg chg="mod">
          <ac:chgData name="Joelle Brehm" userId="ba94467f-fe77-40d1-a0f0-bcff12b26331" providerId="ADAL" clId="{CAA1B47A-3F91-430B-9BB5-3349B27A887D}" dt="2026-06-02T21:01:30.538" v="120396"/>
          <ac:spMkLst>
            <pc:docMk/>
            <pc:sldMk cId="1407012127" sldId="272"/>
            <ac:spMk id="25" creationId="{58412C1A-18FA-4771-9810-3062F008A625}"/>
          </ac:spMkLst>
        </pc:spChg>
        <pc:spChg chg="mod">
          <ac:chgData name="Joelle Brehm" userId="ba94467f-fe77-40d1-a0f0-bcff12b26331" providerId="ADAL" clId="{CAA1B47A-3F91-430B-9BB5-3349B27A887D}" dt="2026-06-02T21:01:30.538" v="120395"/>
          <ac:spMkLst>
            <pc:docMk/>
            <pc:sldMk cId="1407012127" sldId="272"/>
            <ac:spMk id="26" creationId="{2C9484DF-536D-4C88-9E3B-A9F578479DAC}"/>
          </ac:spMkLst>
        </pc:spChg>
        <pc:spChg chg="mod">
          <ac:chgData name="Joelle Brehm" userId="ba94467f-fe77-40d1-a0f0-bcff12b26331" providerId="ADAL" clId="{CAA1B47A-3F91-430B-9BB5-3349B27A887D}" dt="2026-06-02T21:01:30.538" v="120398"/>
          <ac:spMkLst>
            <pc:docMk/>
            <pc:sldMk cId="1407012127" sldId="272"/>
            <ac:spMk id="27" creationId="{6B043A74-191B-4682-B7D2-B6CF3A3E1A62}"/>
          </ac:spMkLst>
        </pc:spChg>
        <pc:spChg chg="mod">
          <ac:chgData name="Joelle Brehm" userId="ba94467f-fe77-40d1-a0f0-bcff12b26331" providerId="ADAL" clId="{CAA1B47A-3F91-430B-9BB5-3349B27A887D}" dt="2026-06-02T21:01:30.538" v="120399"/>
          <ac:spMkLst>
            <pc:docMk/>
            <pc:sldMk cId="1407012127" sldId="272"/>
            <ac:spMk id="28" creationId="{D9C87F4B-14A5-4B23-A3FF-70EC9F35E941}"/>
          </ac:spMkLst>
        </pc:spChg>
        <pc:spChg chg="mod">
          <ac:chgData name="Joelle Brehm" userId="ba94467f-fe77-40d1-a0f0-bcff12b26331" providerId="ADAL" clId="{CAA1B47A-3F91-430B-9BB5-3349B27A887D}" dt="2026-06-02T21:01:30.538" v="120397"/>
          <ac:spMkLst>
            <pc:docMk/>
            <pc:sldMk cId="1407012127" sldId="272"/>
            <ac:spMk id="29" creationId="{BC3CB169-FB0F-4DFA-B618-5D28FED99FDA}"/>
          </ac:spMkLst>
        </pc:spChg>
        <pc:spChg chg="mod ord">
          <ac:chgData name="Joelle Brehm" userId="ba94467f-fe77-40d1-a0f0-bcff12b26331" providerId="ADAL" clId="{CAA1B47A-3F91-430B-9BB5-3349B27A887D}" dt="2026-06-02T21:01:30.538" v="120401"/>
          <ac:spMkLst>
            <pc:docMk/>
            <pc:sldMk cId="1407012127" sldId="272"/>
            <ac:spMk id="30" creationId="{121A2A89-FB4E-4B9A-840D-28523B0B457F}"/>
          </ac:spMkLst>
        </pc:spChg>
        <pc:spChg chg="mod">
          <ac:chgData name="Joelle Brehm" userId="ba94467f-fe77-40d1-a0f0-bcff12b26331" providerId="ADAL" clId="{CAA1B47A-3F91-430B-9BB5-3349B27A887D}" dt="2026-06-02T21:01:30.538" v="120408"/>
          <ac:spMkLst>
            <pc:docMk/>
            <pc:sldMk cId="1407012127" sldId="272"/>
            <ac:spMk id="32" creationId="{CB1C122F-752C-EA08-38A8-7AB15CC39FF8}"/>
          </ac:spMkLst>
        </pc:spChg>
        <pc:spChg chg="add del mod modVis">
          <ac:chgData name="Joelle Brehm" userId="ba94467f-fe77-40d1-a0f0-bcff12b26331" providerId="ADAL" clId="{CAA1B47A-3F91-430B-9BB5-3349B27A887D}" dt="2026-06-02T21:01:19.686" v="120127"/>
          <ac:spMkLst>
            <pc:docMk/>
            <pc:sldMk cId="1407012127" sldId="272"/>
            <ac:spMk id="34" creationId="{5B6EE7BC-DEBC-54D3-3CA8-480AC4858117}"/>
          </ac:spMkLst>
        </pc:spChg>
        <pc:spChg chg="mod">
          <ac:chgData name="Joelle Brehm" userId="ba94467f-fe77-40d1-a0f0-bcff12b26331" providerId="ADAL" clId="{CAA1B47A-3F91-430B-9BB5-3349B27A887D}" dt="2026-06-02T21:01:30.538" v="120407"/>
          <ac:spMkLst>
            <pc:docMk/>
            <pc:sldMk cId="1407012127" sldId="272"/>
            <ac:spMk id="35" creationId="{C62FA139-29D4-AC9E-3401-816A1080B2BA}"/>
          </ac:spMkLst>
        </pc:spChg>
        <pc:spChg chg="mod">
          <ac:chgData name="Joelle Brehm" userId="ba94467f-fe77-40d1-a0f0-bcff12b26331" providerId="ADAL" clId="{CAA1B47A-3F91-430B-9BB5-3349B27A887D}" dt="2026-06-02T21:01:30.538" v="120404"/>
          <ac:spMkLst>
            <pc:docMk/>
            <pc:sldMk cId="1407012127" sldId="272"/>
            <ac:spMk id="37" creationId="{4874DBDD-893B-E20E-C5EA-B050F8B5F4F1}"/>
          </ac:spMkLst>
        </pc:spChg>
        <pc:spChg chg="mod">
          <ac:chgData name="Joelle Brehm" userId="ba94467f-fe77-40d1-a0f0-bcff12b26331" providerId="ADAL" clId="{CAA1B47A-3F91-430B-9BB5-3349B27A887D}" dt="2026-06-02T21:01:30.538" v="120411"/>
          <ac:spMkLst>
            <pc:docMk/>
            <pc:sldMk cId="1407012127" sldId="272"/>
            <ac:spMk id="38" creationId="{7E1EE4E2-8434-CD91-E0C3-FD582406F90F}"/>
          </ac:spMkLst>
        </pc:spChg>
        <pc:spChg chg="mod">
          <ac:chgData name="Joelle Brehm" userId="ba94467f-fe77-40d1-a0f0-bcff12b26331" providerId="ADAL" clId="{CAA1B47A-3F91-430B-9BB5-3349B27A887D}" dt="2026-06-02T21:01:30.538" v="120406"/>
          <ac:spMkLst>
            <pc:docMk/>
            <pc:sldMk cId="1407012127" sldId="272"/>
            <ac:spMk id="39" creationId="{C1127E49-159F-1178-D9E3-1541FFCE8FAF}"/>
          </ac:spMkLst>
        </pc:spChg>
        <pc:spChg chg="mod">
          <ac:chgData name="Joelle Brehm" userId="ba94467f-fe77-40d1-a0f0-bcff12b26331" providerId="ADAL" clId="{CAA1B47A-3F91-430B-9BB5-3349B27A887D}" dt="2026-06-02T21:01:30.538" v="120409"/>
          <ac:spMkLst>
            <pc:docMk/>
            <pc:sldMk cId="1407012127" sldId="272"/>
            <ac:spMk id="40" creationId="{C7F91749-21D2-B703-D572-060A04046E8E}"/>
          </ac:spMkLst>
        </pc:spChg>
        <pc:spChg chg="mod">
          <ac:chgData name="Joelle Brehm" userId="ba94467f-fe77-40d1-a0f0-bcff12b26331" providerId="ADAL" clId="{CAA1B47A-3F91-430B-9BB5-3349B27A887D}" dt="2026-06-02T21:01:30.538" v="120412"/>
          <ac:spMkLst>
            <pc:docMk/>
            <pc:sldMk cId="1407012127" sldId="272"/>
            <ac:spMk id="41" creationId="{24667E9C-4CC7-C40F-B5B7-433EF1899A12}"/>
          </ac:spMkLst>
        </pc:spChg>
        <pc:spChg chg="add mod">
          <ac:chgData name="Joelle Brehm" userId="ba94467f-fe77-40d1-a0f0-bcff12b26331" providerId="ADAL" clId="{CAA1B47A-3F91-430B-9BB5-3349B27A887D}" dt="2026-06-02T21:01:30.538" v="120415"/>
          <ac:spMkLst>
            <pc:docMk/>
            <pc:sldMk cId="1407012127" sldId="272"/>
            <ac:spMk id="43" creationId="{934F6768-7C2C-707A-2A4F-017FB27FC9EF}"/>
          </ac:spMkLst>
        </pc:spChg>
        <pc:spChg chg="mod">
          <ac:chgData name="Joelle Brehm" userId="ba94467f-fe77-40d1-a0f0-bcff12b26331" providerId="ADAL" clId="{CAA1B47A-3F91-430B-9BB5-3349B27A887D}" dt="2026-06-02T21:01:30.538" v="120405"/>
          <ac:spMkLst>
            <pc:docMk/>
            <pc:sldMk cId="1407012127" sldId="272"/>
            <ac:spMk id="44" creationId="{4DAF3311-17EE-43B6-BE98-522EF0FDD100}"/>
          </ac:spMkLst>
        </pc:spChg>
        <pc:spChg chg="del mod">
          <ac:chgData name="Joelle Brehm" userId="ba94467f-fe77-40d1-a0f0-bcff12b26331" providerId="ADAL" clId="{CAA1B47A-3F91-430B-9BB5-3349B27A887D}" dt="2026-06-02T21:01:30.410" v="120324"/>
          <ac:spMkLst>
            <pc:docMk/>
            <pc:sldMk cId="1407012127" sldId="272"/>
            <ac:spMk id="45" creationId="{BBBCE167-6A59-1DBE-B5CD-0BC8E2DBCB18}"/>
          </ac:spMkLst>
        </pc:spChg>
        <pc:spChg chg="add mod">
          <ac:chgData name="Joelle Brehm" userId="ba94467f-fe77-40d1-a0f0-bcff12b26331" providerId="ADAL" clId="{CAA1B47A-3F91-430B-9BB5-3349B27A887D}" dt="2026-06-02T21:01:30.538" v="120414"/>
          <ac:spMkLst>
            <pc:docMk/>
            <pc:sldMk cId="1407012127" sldId="272"/>
            <ac:spMk id="46" creationId="{68DF3402-F001-7C56-331E-13DC892915DD}"/>
          </ac:spMkLst>
        </pc:spChg>
        <pc:spChg chg="add del mod modVis">
          <ac:chgData name="Joelle Brehm" userId="ba94467f-fe77-40d1-a0f0-bcff12b26331" providerId="ADAL" clId="{CAA1B47A-3F91-430B-9BB5-3349B27A887D}" dt="2026-06-02T21:01:27.322" v="120297"/>
          <ac:spMkLst>
            <pc:docMk/>
            <pc:sldMk cId="1407012127" sldId="272"/>
            <ac:spMk id="47" creationId="{2D6BC569-A00E-E1A0-329C-6B7A5D2446C1}"/>
          </ac:spMkLst>
        </pc:spChg>
        <pc:spChg chg="mod">
          <ac:chgData name="Joelle Brehm" userId="ba94467f-fe77-40d1-a0f0-bcff12b26331" providerId="ADAL" clId="{CAA1B47A-3F91-430B-9BB5-3349B27A887D}" dt="2026-06-02T21:01:30.538" v="120413"/>
          <ac:spMkLst>
            <pc:docMk/>
            <pc:sldMk cId="1407012127" sldId="272"/>
            <ac:spMk id="48" creationId="{A73836E5-6178-D645-947E-92543500F639}"/>
          </ac:spMkLst>
        </pc:spChg>
        <pc:spChg chg="mod">
          <ac:chgData name="Joelle Brehm" userId="ba94467f-fe77-40d1-a0f0-bcff12b26331" providerId="ADAL" clId="{CAA1B47A-3F91-430B-9BB5-3349B27A887D}" dt="2026-06-02T21:01:30.538" v="120410"/>
          <ac:spMkLst>
            <pc:docMk/>
            <pc:sldMk cId="1407012127" sldId="272"/>
            <ac:spMk id="52" creationId="{798F7605-5D1E-4D88-040C-2F07224F91B5}"/>
          </ac:spMkLst>
        </pc:spChg>
        <pc:spChg chg="mod ord">
          <ac:chgData name="Joelle Brehm" userId="ba94467f-fe77-40d1-a0f0-bcff12b26331" providerId="ADAL" clId="{CAA1B47A-3F91-430B-9BB5-3349B27A887D}" dt="2026-06-02T21:01:30.538" v="120436"/>
          <ac:spMkLst>
            <pc:docMk/>
            <pc:sldMk cId="1407012127" sldId="272"/>
            <ac:spMk id="72" creationId="{E9A305E6-E2FF-42BD-A4C9-5026A51C421A}"/>
          </ac:spMkLst>
        </pc:spChg>
        <pc:spChg chg="mod ord">
          <ac:chgData name="Joelle Brehm" userId="ba94467f-fe77-40d1-a0f0-bcff12b26331" providerId="ADAL" clId="{CAA1B47A-3F91-430B-9BB5-3349B27A887D}" dt="2026-06-02T21:01:30.538" v="120417"/>
          <ac:spMkLst>
            <pc:docMk/>
            <pc:sldMk cId="1407012127" sldId="272"/>
            <ac:spMk id="78" creationId="{4C71B650-5C52-48B0-85D7-82C22FA4B22B}"/>
          </ac:spMkLst>
        </pc:spChg>
        <pc:spChg chg="mod ord">
          <ac:chgData name="Joelle Brehm" userId="ba94467f-fe77-40d1-a0f0-bcff12b26331" providerId="ADAL" clId="{CAA1B47A-3F91-430B-9BB5-3349B27A887D}" dt="2026-06-02T21:01:30.538" v="120419"/>
          <ac:spMkLst>
            <pc:docMk/>
            <pc:sldMk cId="1407012127" sldId="272"/>
            <ac:spMk id="79" creationId="{F1476AC4-694B-4D83-BFD8-8DCAA4BB1923}"/>
          </ac:spMkLst>
        </pc:spChg>
        <pc:spChg chg="mod ord">
          <ac:chgData name="Joelle Brehm" userId="ba94467f-fe77-40d1-a0f0-bcff12b26331" providerId="ADAL" clId="{CAA1B47A-3F91-430B-9BB5-3349B27A887D}" dt="2026-06-02T21:01:30.538" v="120421"/>
          <ac:spMkLst>
            <pc:docMk/>
            <pc:sldMk cId="1407012127" sldId="272"/>
            <ac:spMk id="100" creationId="{8B5667AB-609C-4AEA-83B3-24E395C8F420}"/>
          </ac:spMkLst>
        </pc:spChg>
        <pc:spChg chg="mod ord">
          <ac:chgData name="Joelle Brehm" userId="ba94467f-fe77-40d1-a0f0-bcff12b26331" providerId="ADAL" clId="{CAA1B47A-3F91-430B-9BB5-3349B27A887D}" dt="2026-06-02T21:01:30.538" v="120423"/>
          <ac:spMkLst>
            <pc:docMk/>
            <pc:sldMk cId="1407012127" sldId="272"/>
            <ac:spMk id="108" creationId="{A8A86972-DB82-4414-B38B-651BFA59AAA2}"/>
          </ac:spMkLst>
        </pc:spChg>
        <pc:spChg chg="mod ord">
          <ac:chgData name="Joelle Brehm" userId="ba94467f-fe77-40d1-a0f0-bcff12b26331" providerId="ADAL" clId="{CAA1B47A-3F91-430B-9BB5-3349B27A887D}" dt="2026-06-02T21:01:30.538" v="120425"/>
          <ac:spMkLst>
            <pc:docMk/>
            <pc:sldMk cId="1407012127" sldId="272"/>
            <ac:spMk id="109" creationId="{E37BCFFE-2E8D-4926-BEE8-0720DF26B068}"/>
          </ac:spMkLst>
        </pc:spChg>
        <pc:spChg chg="mod ord">
          <ac:chgData name="Joelle Brehm" userId="ba94467f-fe77-40d1-a0f0-bcff12b26331" providerId="ADAL" clId="{CAA1B47A-3F91-430B-9BB5-3349B27A887D}" dt="2026-06-02T21:01:30.538" v="120427"/>
          <ac:spMkLst>
            <pc:docMk/>
            <pc:sldMk cId="1407012127" sldId="272"/>
            <ac:spMk id="110" creationId="{76D5A471-E342-4112-9B61-678EA0C3F282}"/>
          </ac:spMkLst>
        </pc:spChg>
        <pc:spChg chg="mod">
          <ac:chgData name="Joelle Brehm" userId="ba94467f-fe77-40d1-a0f0-bcff12b26331" providerId="ADAL" clId="{CAA1B47A-3F91-430B-9BB5-3349B27A887D}" dt="2026-06-02T21:01:30.538" v="120430"/>
          <ac:spMkLst>
            <pc:docMk/>
            <pc:sldMk cId="1407012127" sldId="272"/>
            <ac:spMk id="133" creationId="{7CAA3B95-4C78-4122-BECA-B5FB0F3F3764}"/>
          </ac:spMkLst>
        </pc:spChg>
        <pc:spChg chg="mod">
          <ac:chgData name="Joelle Brehm" userId="ba94467f-fe77-40d1-a0f0-bcff12b26331" providerId="ADAL" clId="{CAA1B47A-3F91-430B-9BB5-3349B27A887D}" dt="2026-06-02T21:01:30.538" v="120431"/>
          <ac:spMkLst>
            <pc:docMk/>
            <pc:sldMk cId="1407012127" sldId="272"/>
            <ac:spMk id="135" creationId="{7CAA3B95-4C78-4122-BECA-B5FB0F3F3764}"/>
          </ac:spMkLst>
        </pc:spChg>
        <pc:spChg chg="mod">
          <ac:chgData name="Joelle Brehm" userId="ba94467f-fe77-40d1-a0f0-bcff12b26331" providerId="ADAL" clId="{CAA1B47A-3F91-430B-9BB5-3349B27A887D}" dt="2026-06-02T21:01:30.538" v="120432"/>
          <ac:spMkLst>
            <pc:docMk/>
            <pc:sldMk cId="1407012127" sldId="272"/>
            <ac:spMk id="136" creationId="{7CAA3B95-4C78-4122-BECA-B5FB0F3F3764}"/>
          </ac:spMkLst>
        </pc:spChg>
        <pc:spChg chg="mod">
          <ac:chgData name="Joelle Brehm" userId="ba94467f-fe77-40d1-a0f0-bcff12b26331" providerId="ADAL" clId="{CAA1B47A-3F91-430B-9BB5-3349B27A887D}" dt="2026-06-02T21:01:30.538" v="120433"/>
          <ac:spMkLst>
            <pc:docMk/>
            <pc:sldMk cId="1407012127" sldId="272"/>
            <ac:spMk id="157" creationId="{04F9902D-9DA4-4582-A398-B08CDE8E08EE}"/>
          </ac:spMkLst>
        </pc:spChg>
        <pc:spChg chg="mod">
          <ac:chgData name="Joelle Brehm" userId="ba94467f-fe77-40d1-a0f0-bcff12b26331" providerId="ADAL" clId="{CAA1B47A-3F91-430B-9BB5-3349B27A887D}" dt="2026-06-02T21:01:30.538" v="120434"/>
          <ac:spMkLst>
            <pc:docMk/>
            <pc:sldMk cId="1407012127" sldId="272"/>
            <ac:spMk id="158" creationId="{B1AC5405-1559-48F8-921F-C742186F4456}"/>
          </ac:spMkLst>
        </pc:spChg>
        <pc:graphicFrameChg chg="mod">
          <ac:chgData name="Joelle Brehm" userId="ba94467f-fe77-40d1-a0f0-bcff12b26331" providerId="ADAL" clId="{CAA1B47A-3F91-430B-9BB5-3349B27A887D}" dt="2026-06-02T21:01:30.554" v="120440"/>
          <ac:graphicFrameMkLst>
            <pc:docMk/>
            <pc:sldMk cId="1407012127" sldId="272"/>
            <ac:graphicFrameMk id="4" creationId="{86B547BD-D5B0-4162-8AC1-23C66C4D5501}"/>
          </ac:graphicFrameMkLst>
        </pc:graphicFrameChg>
        <pc:graphicFrameChg chg="add del mod ord">
          <ac:chgData name="Joelle Brehm" userId="ba94467f-fe77-40d1-a0f0-bcff12b26331" providerId="ADAL" clId="{CAA1B47A-3F91-430B-9BB5-3349B27A887D}" dt="2026-06-02T21:00:56.172" v="119833"/>
          <ac:graphicFrameMkLst>
            <pc:docMk/>
            <pc:sldMk cId="1407012127" sldId="272"/>
            <ac:graphicFrameMk id="8" creationId="{589346A4-774F-3E35-145B-D7ADE24D1DB8}"/>
          </ac:graphicFrameMkLst>
        </pc:graphicFrameChg>
        <pc:graphicFrameChg chg="add mod ord">
          <ac:chgData name="Joelle Brehm" userId="ba94467f-fe77-40d1-a0f0-bcff12b26331" providerId="ADAL" clId="{CAA1B47A-3F91-430B-9BB5-3349B27A887D}" dt="2026-06-02T21:01:30.535" v="120379"/>
          <ac:graphicFrameMkLst>
            <pc:docMk/>
            <pc:sldMk cId="1407012127" sldId="272"/>
            <ac:graphicFrameMk id="9" creationId="{042C67C2-1347-DC86-49CE-72810AD57923}"/>
          </ac:graphicFrameMkLst>
        </pc:graphicFrameChg>
        <pc:graphicFrameChg chg="add mod ord">
          <ac:chgData name="Joelle Brehm" userId="ba94467f-fe77-40d1-a0f0-bcff12b26331" providerId="ADAL" clId="{CAA1B47A-3F91-430B-9BB5-3349B27A887D}" dt="2026-06-02T21:01:30.538" v="120429"/>
          <ac:graphicFrameMkLst>
            <pc:docMk/>
            <pc:sldMk cId="1407012127" sldId="272"/>
            <ac:graphicFrameMk id="36" creationId="{8424E6E9-0E13-9682-9476-21D6A69029A5}"/>
          </ac:graphicFrameMkLst>
        </pc:graphicFrameChg>
        <pc:graphicFrameChg chg="add del mod ord">
          <ac:chgData name="Joelle Brehm" userId="ba94467f-fe77-40d1-a0f0-bcff12b26331" providerId="ADAL" clId="{CAA1B47A-3F91-430B-9BB5-3349B27A887D}" dt="2026-06-02T21:01:19.623" v="120053"/>
          <ac:graphicFrameMkLst>
            <pc:docMk/>
            <pc:sldMk cId="1407012127" sldId="272"/>
            <ac:graphicFrameMk id="42" creationId="{33ADBF88-806B-8815-58B9-604FA2197DD5}"/>
          </ac:graphicFrameMkLst>
        </pc:graphicFrameChg>
        <pc:graphicFrameChg chg="add del mod ord">
          <ac:chgData name="Joelle Brehm" userId="ba94467f-fe77-40d1-a0f0-bcff12b26331" providerId="ADAL" clId="{CAA1B47A-3F91-430B-9BB5-3349B27A887D}" dt="2026-06-02T21:01:30.516" v="120366"/>
          <ac:graphicFrameMkLst>
            <pc:docMk/>
            <pc:sldMk cId="1407012127" sldId="272"/>
            <ac:graphicFrameMk id="49" creationId="{6F775B3C-ECEB-88EF-4BE3-0226EA21279A}"/>
          </ac:graphicFrameMkLst>
        </pc:graphicFrameChg>
        <pc:graphicFrameChg chg="add mod ord">
          <ac:chgData name="Joelle Brehm" userId="ba94467f-fe77-40d1-a0f0-bcff12b26331" providerId="ADAL" clId="{CAA1B47A-3F91-430B-9BB5-3349B27A887D}" dt="2026-06-02T21:01:30.538" v="120403"/>
          <ac:graphicFrameMkLst>
            <pc:docMk/>
            <pc:sldMk cId="1407012127" sldId="272"/>
            <ac:graphicFrameMk id="50" creationId="{18156008-19CC-0EB6-908E-02B1AB62F5FD}"/>
          </ac:graphicFrameMkLst>
        </pc:graphicFrameChg>
        <pc:graphicFrameChg chg="add del mod ord">
          <ac:chgData name="Joelle Brehm" userId="ba94467f-fe77-40d1-a0f0-bcff12b26331" providerId="ADAL" clId="{CAA1B47A-3F91-430B-9BB5-3349B27A887D}" dt="2026-06-02T21:01:27.265" v="120222"/>
          <ac:graphicFrameMkLst>
            <pc:docMk/>
            <pc:sldMk cId="1407012127" sldId="272"/>
            <ac:graphicFrameMk id="54" creationId="{B1EF0607-49C9-47D6-0B3B-05056DCF0248}"/>
          </ac:graphicFrameMkLst>
        </pc:graphicFrameChg>
        <pc:picChg chg="add del mod ord">
          <ac:chgData name="Joelle Brehm" userId="ba94467f-fe77-40d1-a0f0-bcff12b26331" providerId="ADAL" clId="{CAA1B47A-3F91-430B-9BB5-3349B27A887D}" dt="2026-06-02T21:01:10.103" v="119986" actId="478"/>
          <ac:picMkLst>
            <pc:docMk/>
            <pc:sldMk cId="1407012127" sldId="272"/>
            <ac:picMk id="31" creationId="{92730343-0296-0493-0829-D489ED965EED}"/>
          </ac:picMkLst>
        </pc:picChg>
        <pc:picChg chg="add mod ord">
          <ac:chgData name="Joelle Brehm" userId="ba94467f-fe77-40d1-a0f0-bcff12b26331" providerId="ADAL" clId="{CAA1B47A-3F91-430B-9BB5-3349B27A887D}" dt="2026-06-02T21:01:30.529" v="120373"/>
          <ac:picMkLst>
            <pc:docMk/>
            <pc:sldMk cId="1407012127" sldId="272"/>
            <ac:picMk id="33" creationId="{ED127E67-E62D-3BBE-A929-F9A811088524}"/>
          </ac:picMkLst>
        </pc:picChg>
        <pc:cxnChg chg="mod ord">
          <ac:chgData name="Joelle Brehm" userId="ba94467f-fe77-40d1-a0f0-bcff12b26331" providerId="ADAL" clId="{CAA1B47A-3F91-430B-9BB5-3349B27A887D}" dt="2026-06-02T21:01:30.535" v="120377"/>
          <ac:cxnSpMkLst>
            <pc:docMk/>
            <pc:sldMk cId="1407012127" sldId="272"/>
            <ac:cxnSpMk id="7" creationId="{81C3ADD2-FBA2-4990-9325-1C3084F656B8}"/>
          </ac:cxnSpMkLst>
        </pc:cxnChg>
      </pc:sldChg>
      <pc:sldChg chg="addSp delSp modSp mod">
        <pc:chgData name="Joelle Brehm" userId="ba94467f-fe77-40d1-a0f0-bcff12b26331" providerId="ADAL" clId="{CAA1B47A-3F91-430B-9BB5-3349B27A887D}" dt="2026-06-02T21:02:30.200" v="121662"/>
        <pc:sldMkLst>
          <pc:docMk/>
          <pc:sldMk cId="4005475890" sldId="273"/>
        </pc:sldMkLst>
        <pc:spChg chg="mod ord">
          <ac:chgData name="Joelle Brehm" userId="ba94467f-fe77-40d1-a0f0-bcff12b26331" providerId="ADAL" clId="{CAA1B47A-3F91-430B-9BB5-3349B27A887D}" dt="2026-06-02T21:02:30.200" v="121660"/>
          <ac:spMkLst>
            <pc:docMk/>
            <pc:sldMk cId="4005475890" sldId="273"/>
            <ac:spMk id="2" creationId="{072E23F3-409C-46DC-8EB8-140BD200F8C6}"/>
          </ac:spMkLst>
        </pc:spChg>
        <pc:spChg chg="add del mod">
          <ac:chgData name="Joelle Brehm" userId="ba94467f-fe77-40d1-a0f0-bcff12b26331" providerId="ADAL" clId="{CAA1B47A-3F91-430B-9BB5-3349B27A887D}" dt="2026-06-02T21:01:48.300" v="120443" actId="478"/>
          <ac:spMkLst>
            <pc:docMk/>
            <pc:sldMk cId="4005475890" sldId="273"/>
            <ac:spMk id="3" creationId="{F3054EE4-F2E0-4981-F416-CAAA757B2C09}"/>
          </ac:spMkLst>
        </pc:spChg>
        <pc:spChg chg="add del mod modVis">
          <ac:chgData name="Joelle Brehm" userId="ba94467f-fe77-40d1-a0f0-bcff12b26331" providerId="ADAL" clId="{CAA1B47A-3F91-430B-9BB5-3349B27A887D}" dt="2026-06-02T21:01:52.623" v="120956"/>
          <ac:spMkLst>
            <pc:docMk/>
            <pc:sldMk cId="4005475890" sldId="273"/>
            <ac:spMk id="5" creationId="{E43BA84E-9E4C-09A9-7A3A-2DC075AE4B7F}"/>
          </ac:spMkLst>
        </pc:spChg>
        <pc:spChg chg="mod ord">
          <ac:chgData name="Joelle Brehm" userId="ba94467f-fe77-40d1-a0f0-bcff12b26331" providerId="ADAL" clId="{CAA1B47A-3F91-430B-9BB5-3349B27A887D}" dt="2026-06-02T21:02:30.179" v="121597"/>
          <ac:spMkLst>
            <pc:docMk/>
            <pc:sldMk cId="4005475890" sldId="273"/>
            <ac:spMk id="6" creationId="{B47CE71D-7819-4857-B121-737A3BD39B4D}"/>
          </ac:spMkLst>
        </pc:spChg>
        <pc:spChg chg="mod">
          <ac:chgData name="Joelle Brehm" userId="ba94467f-fe77-40d1-a0f0-bcff12b26331" providerId="ADAL" clId="{CAA1B47A-3F91-430B-9BB5-3349B27A887D}" dt="2026-06-02T21:02:30.179" v="121608"/>
          <ac:spMkLst>
            <pc:docMk/>
            <pc:sldMk cId="4005475890" sldId="273"/>
            <ac:spMk id="11" creationId="{AF2E4BE3-825E-4943-AF85-F410BBE02D93}"/>
          </ac:spMkLst>
        </pc:spChg>
        <pc:spChg chg="mod">
          <ac:chgData name="Joelle Brehm" userId="ba94467f-fe77-40d1-a0f0-bcff12b26331" providerId="ADAL" clId="{CAA1B47A-3F91-430B-9BB5-3349B27A887D}" dt="2026-06-02T21:02:30.179" v="121604"/>
          <ac:spMkLst>
            <pc:docMk/>
            <pc:sldMk cId="4005475890" sldId="273"/>
            <ac:spMk id="12" creationId="{8F57F73A-899F-4994-9FFE-52D028C366A7}"/>
          </ac:spMkLst>
        </pc:spChg>
        <pc:spChg chg="mod">
          <ac:chgData name="Joelle Brehm" userId="ba94467f-fe77-40d1-a0f0-bcff12b26331" providerId="ADAL" clId="{CAA1B47A-3F91-430B-9BB5-3349B27A887D}" dt="2026-06-02T21:02:30.179" v="121605"/>
          <ac:spMkLst>
            <pc:docMk/>
            <pc:sldMk cId="4005475890" sldId="273"/>
            <ac:spMk id="13" creationId="{510CBB17-3761-4288-BCC5-43E8A3E9B8A6}"/>
          </ac:spMkLst>
        </pc:spChg>
        <pc:spChg chg="mod">
          <ac:chgData name="Joelle Brehm" userId="ba94467f-fe77-40d1-a0f0-bcff12b26331" providerId="ADAL" clId="{CAA1B47A-3F91-430B-9BB5-3349B27A887D}" dt="2026-06-02T21:02:30.179" v="121602"/>
          <ac:spMkLst>
            <pc:docMk/>
            <pc:sldMk cId="4005475890" sldId="273"/>
            <ac:spMk id="14" creationId="{125AC75A-3DBA-4ABE-AC86-1CE5256F61BE}"/>
          </ac:spMkLst>
        </pc:spChg>
        <pc:spChg chg="mod">
          <ac:chgData name="Joelle Brehm" userId="ba94467f-fe77-40d1-a0f0-bcff12b26331" providerId="ADAL" clId="{CAA1B47A-3F91-430B-9BB5-3349B27A887D}" dt="2026-06-02T21:02:30.179" v="121603"/>
          <ac:spMkLst>
            <pc:docMk/>
            <pc:sldMk cId="4005475890" sldId="273"/>
            <ac:spMk id="15" creationId="{2ADF3224-EFE6-477E-A4FE-BC72536000D5}"/>
          </ac:spMkLst>
        </pc:spChg>
        <pc:spChg chg="mod">
          <ac:chgData name="Joelle Brehm" userId="ba94467f-fe77-40d1-a0f0-bcff12b26331" providerId="ADAL" clId="{CAA1B47A-3F91-430B-9BB5-3349B27A887D}" dt="2026-06-02T21:02:30.179" v="121606"/>
          <ac:spMkLst>
            <pc:docMk/>
            <pc:sldMk cId="4005475890" sldId="273"/>
            <ac:spMk id="16" creationId="{86D1D7DB-75DF-4EB5-BF12-3B0F914F060A}"/>
          </ac:spMkLst>
        </pc:spChg>
        <pc:spChg chg="mod">
          <ac:chgData name="Joelle Brehm" userId="ba94467f-fe77-40d1-a0f0-bcff12b26331" providerId="ADAL" clId="{CAA1B47A-3F91-430B-9BB5-3349B27A887D}" dt="2026-06-02T21:02:30.179" v="121607"/>
          <ac:spMkLst>
            <pc:docMk/>
            <pc:sldMk cId="4005475890" sldId="273"/>
            <ac:spMk id="17" creationId="{88BD6F20-E5C6-442A-81AC-2DDF2B0EA25F}"/>
          </ac:spMkLst>
        </pc:spChg>
        <pc:spChg chg="mod">
          <ac:chgData name="Joelle Brehm" userId="ba94467f-fe77-40d1-a0f0-bcff12b26331" providerId="ADAL" clId="{CAA1B47A-3F91-430B-9BB5-3349B27A887D}" dt="2026-06-02T21:02:30.179" v="121609"/>
          <ac:spMkLst>
            <pc:docMk/>
            <pc:sldMk cId="4005475890" sldId="273"/>
            <ac:spMk id="18" creationId="{F82C3FA9-B102-49A3-9ABE-767C053A5608}"/>
          </ac:spMkLst>
        </pc:spChg>
        <pc:spChg chg="mod">
          <ac:chgData name="Joelle Brehm" userId="ba94467f-fe77-40d1-a0f0-bcff12b26331" providerId="ADAL" clId="{CAA1B47A-3F91-430B-9BB5-3349B27A887D}" dt="2026-06-02T21:02:30.179" v="121610"/>
          <ac:spMkLst>
            <pc:docMk/>
            <pc:sldMk cId="4005475890" sldId="273"/>
            <ac:spMk id="19" creationId="{1F21DD55-4A60-49A9-A66B-FDD64EEF9241}"/>
          </ac:spMkLst>
        </pc:spChg>
        <pc:spChg chg="mod">
          <ac:chgData name="Joelle Brehm" userId="ba94467f-fe77-40d1-a0f0-bcff12b26331" providerId="ADAL" clId="{CAA1B47A-3F91-430B-9BB5-3349B27A887D}" dt="2026-06-02T21:02:30.179" v="121611"/>
          <ac:spMkLst>
            <pc:docMk/>
            <pc:sldMk cId="4005475890" sldId="273"/>
            <ac:spMk id="20" creationId="{AEEE7103-5AE1-47C4-9BB2-5692F40A0C74}"/>
          </ac:spMkLst>
        </pc:spChg>
        <pc:spChg chg="mod">
          <ac:chgData name="Joelle Brehm" userId="ba94467f-fe77-40d1-a0f0-bcff12b26331" providerId="ADAL" clId="{CAA1B47A-3F91-430B-9BB5-3349B27A887D}" dt="2026-06-02T21:02:30.179" v="121612"/>
          <ac:spMkLst>
            <pc:docMk/>
            <pc:sldMk cId="4005475890" sldId="273"/>
            <ac:spMk id="21" creationId="{5B9D02C9-95E6-498A-95D4-E2FC18135BCE}"/>
          </ac:spMkLst>
        </pc:spChg>
        <pc:spChg chg="mod">
          <ac:chgData name="Joelle Brehm" userId="ba94467f-fe77-40d1-a0f0-bcff12b26331" providerId="ADAL" clId="{CAA1B47A-3F91-430B-9BB5-3349B27A887D}" dt="2026-06-02T21:02:30.179" v="121613"/>
          <ac:spMkLst>
            <pc:docMk/>
            <pc:sldMk cId="4005475890" sldId="273"/>
            <ac:spMk id="22" creationId="{F076BF07-A2E5-4626-88CC-FB14E1A0A722}"/>
          </ac:spMkLst>
        </pc:spChg>
        <pc:spChg chg="mod ord">
          <ac:chgData name="Joelle Brehm" userId="ba94467f-fe77-40d1-a0f0-bcff12b26331" providerId="ADAL" clId="{CAA1B47A-3F91-430B-9BB5-3349B27A887D}" dt="2026-06-02T21:02:30.179" v="121615"/>
          <ac:spMkLst>
            <pc:docMk/>
            <pc:sldMk cId="4005475890" sldId="273"/>
            <ac:spMk id="23" creationId="{4F66D543-1212-4042-AA81-691C8D2FF42C}"/>
          </ac:spMkLst>
        </pc:spChg>
        <pc:spChg chg="mod">
          <ac:chgData name="Joelle Brehm" userId="ba94467f-fe77-40d1-a0f0-bcff12b26331" providerId="ADAL" clId="{CAA1B47A-3F91-430B-9BB5-3349B27A887D}" dt="2026-06-02T21:02:30.179" v="121616"/>
          <ac:spMkLst>
            <pc:docMk/>
            <pc:sldMk cId="4005475890" sldId="273"/>
            <ac:spMk id="24" creationId="{F266CB46-9FEF-4BCD-8922-A745A5B58C13}"/>
          </ac:spMkLst>
        </pc:spChg>
        <pc:spChg chg="mod">
          <ac:chgData name="Joelle Brehm" userId="ba94467f-fe77-40d1-a0f0-bcff12b26331" providerId="ADAL" clId="{CAA1B47A-3F91-430B-9BB5-3349B27A887D}" dt="2026-06-02T21:02:30.179" v="121618"/>
          <ac:spMkLst>
            <pc:docMk/>
            <pc:sldMk cId="4005475890" sldId="273"/>
            <ac:spMk id="25" creationId="{58412C1A-18FA-4771-9810-3062F008A625}"/>
          </ac:spMkLst>
        </pc:spChg>
        <pc:spChg chg="mod">
          <ac:chgData name="Joelle Brehm" userId="ba94467f-fe77-40d1-a0f0-bcff12b26331" providerId="ADAL" clId="{CAA1B47A-3F91-430B-9BB5-3349B27A887D}" dt="2026-06-02T21:02:30.179" v="121617"/>
          <ac:spMkLst>
            <pc:docMk/>
            <pc:sldMk cId="4005475890" sldId="273"/>
            <ac:spMk id="26" creationId="{2C9484DF-536D-4C88-9E3B-A9F578479DAC}"/>
          </ac:spMkLst>
        </pc:spChg>
        <pc:spChg chg="mod">
          <ac:chgData name="Joelle Brehm" userId="ba94467f-fe77-40d1-a0f0-bcff12b26331" providerId="ADAL" clId="{CAA1B47A-3F91-430B-9BB5-3349B27A887D}" dt="2026-06-02T21:02:30.179" v="121620"/>
          <ac:spMkLst>
            <pc:docMk/>
            <pc:sldMk cId="4005475890" sldId="273"/>
            <ac:spMk id="27" creationId="{6B043A74-191B-4682-B7D2-B6CF3A3E1A62}"/>
          </ac:spMkLst>
        </pc:spChg>
        <pc:spChg chg="mod">
          <ac:chgData name="Joelle Brehm" userId="ba94467f-fe77-40d1-a0f0-bcff12b26331" providerId="ADAL" clId="{CAA1B47A-3F91-430B-9BB5-3349B27A887D}" dt="2026-06-02T21:02:30.179" v="121621"/>
          <ac:spMkLst>
            <pc:docMk/>
            <pc:sldMk cId="4005475890" sldId="273"/>
            <ac:spMk id="28" creationId="{D9C87F4B-14A5-4B23-A3FF-70EC9F35E941}"/>
          </ac:spMkLst>
        </pc:spChg>
        <pc:spChg chg="mod">
          <ac:chgData name="Joelle Brehm" userId="ba94467f-fe77-40d1-a0f0-bcff12b26331" providerId="ADAL" clId="{CAA1B47A-3F91-430B-9BB5-3349B27A887D}" dt="2026-06-02T21:02:30.179" v="121619"/>
          <ac:spMkLst>
            <pc:docMk/>
            <pc:sldMk cId="4005475890" sldId="273"/>
            <ac:spMk id="29" creationId="{BC3CB169-FB0F-4DFA-B618-5D28FED99FDA}"/>
          </ac:spMkLst>
        </pc:spChg>
        <pc:spChg chg="mod ord">
          <ac:chgData name="Joelle Brehm" userId="ba94467f-fe77-40d1-a0f0-bcff12b26331" providerId="ADAL" clId="{CAA1B47A-3F91-430B-9BB5-3349B27A887D}" dt="2026-06-02T21:02:30.179" v="121623"/>
          <ac:spMkLst>
            <pc:docMk/>
            <pc:sldMk cId="4005475890" sldId="273"/>
            <ac:spMk id="30" creationId="{121A2A89-FB4E-4B9A-840D-28523B0B457F}"/>
          </ac:spMkLst>
        </pc:spChg>
        <pc:spChg chg="add del mod modVis">
          <ac:chgData name="Joelle Brehm" userId="ba94467f-fe77-40d1-a0f0-bcff12b26331" providerId="ADAL" clId="{CAA1B47A-3F91-430B-9BB5-3349B27A887D}" dt="2026-06-02T21:02:16.571" v="121213"/>
          <ac:spMkLst>
            <pc:docMk/>
            <pc:sldMk cId="4005475890" sldId="273"/>
            <ac:spMk id="33" creationId="{369DC70F-E1CC-1077-A6FA-4B74FE995EED}"/>
          </ac:spMkLst>
        </pc:spChg>
        <pc:spChg chg="mod">
          <ac:chgData name="Joelle Brehm" userId="ba94467f-fe77-40d1-a0f0-bcff12b26331" providerId="ADAL" clId="{CAA1B47A-3F91-430B-9BB5-3349B27A887D}" dt="2026-06-02T21:02:30.179" v="121630"/>
          <ac:spMkLst>
            <pc:docMk/>
            <pc:sldMk cId="4005475890" sldId="273"/>
            <ac:spMk id="36" creationId="{97778542-4170-4317-3376-47C119E7453A}"/>
          </ac:spMkLst>
        </pc:spChg>
        <pc:spChg chg="mod">
          <ac:chgData name="Joelle Brehm" userId="ba94467f-fe77-40d1-a0f0-bcff12b26331" providerId="ADAL" clId="{CAA1B47A-3F91-430B-9BB5-3349B27A887D}" dt="2026-06-02T21:02:30.179" v="121634"/>
          <ac:spMkLst>
            <pc:docMk/>
            <pc:sldMk cId="4005475890" sldId="273"/>
            <ac:spMk id="37" creationId="{1E4FF7BA-BF81-2CDD-7355-1187370C8B32}"/>
          </ac:spMkLst>
        </pc:spChg>
        <pc:spChg chg="mod">
          <ac:chgData name="Joelle Brehm" userId="ba94467f-fe77-40d1-a0f0-bcff12b26331" providerId="ADAL" clId="{CAA1B47A-3F91-430B-9BB5-3349B27A887D}" dt="2026-06-02T21:02:30.179" v="121626"/>
          <ac:spMkLst>
            <pc:docMk/>
            <pc:sldMk cId="4005475890" sldId="273"/>
            <ac:spMk id="38" creationId="{6CDDD946-A2C3-C55A-1028-CC5EB2B7BBD9}"/>
          </ac:spMkLst>
        </pc:spChg>
        <pc:spChg chg="add mod">
          <ac:chgData name="Joelle Brehm" userId="ba94467f-fe77-40d1-a0f0-bcff12b26331" providerId="ADAL" clId="{CAA1B47A-3F91-430B-9BB5-3349B27A887D}" dt="2026-06-02T21:02:30.193" v="121637"/>
          <ac:spMkLst>
            <pc:docMk/>
            <pc:sldMk cId="4005475890" sldId="273"/>
            <ac:spMk id="39" creationId="{0D47A592-7980-D6D0-8FC2-390D982691C1}"/>
          </ac:spMkLst>
        </pc:spChg>
        <pc:spChg chg="mod">
          <ac:chgData name="Joelle Brehm" userId="ba94467f-fe77-40d1-a0f0-bcff12b26331" providerId="ADAL" clId="{CAA1B47A-3F91-430B-9BB5-3349B27A887D}" dt="2026-06-02T21:02:30.179" v="121631"/>
          <ac:spMkLst>
            <pc:docMk/>
            <pc:sldMk cId="4005475890" sldId="273"/>
            <ac:spMk id="40" creationId="{032FFC2A-B891-2A4D-533D-9FE604FBCB28}"/>
          </ac:spMkLst>
        </pc:spChg>
        <pc:spChg chg="mod">
          <ac:chgData name="Joelle Brehm" userId="ba94467f-fe77-40d1-a0f0-bcff12b26331" providerId="ADAL" clId="{CAA1B47A-3F91-430B-9BB5-3349B27A887D}" dt="2026-06-02T21:02:30.179" v="121632"/>
          <ac:spMkLst>
            <pc:docMk/>
            <pc:sldMk cId="4005475890" sldId="273"/>
            <ac:spMk id="41" creationId="{D4D1A56B-3E4C-9D7A-E349-96643FB04C50}"/>
          </ac:spMkLst>
        </pc:spChg>
        <pc:spChg chg="add del mod modVis">
          <ac:chgData name="Joelle Brehm" userId="ba94467f-fe77-40d1-a0f0-bcff12b26331" providerId="ADAL" clId="{CAA1B47A-3F91-430B-9BB5-3349B27A887D}" dt="2026-06-02T21:02:23.852" v="121441"/>
          <ac:spMkLst>
            <pc:docMk/>
            <pc:sldMk cId="4005475890" sldId="273"/>
            <ac:spMk id="42" creationId="{D94F62A1-7EA7-666E-5536-E108F5BA8856}"/>
          </ac:spMkLst>
        </pc:spChg>
        <pc:spChg chg="mod">
          <ac:chgData name="Joelle Brehm" userId="ba94467f-fe77-40d1-a0f0-bcff12b26331" providerId="ADAL" clId="{CAA1B47A-3F91-430B-9BB5-3349B27A887D}" dt="2026-06-02T21:02:30.179" v="121628"/>
          <ac:spMkLst>
            <pc:docMk/>
            <pc:sldMk cId="4005475890" sldId="273"/>
            <ac:spMk id="43" creationId="{5DA9BBF7-3BE4-7183-BC81-F75EB06048C8}"/>
          </ac:spMkLst>
        </pc:spChg>
        <pc:spChg chg="add mod">
          <ac:chgData name="Joelle Brehm" userId="ba94467f-fe77-40d1-a0f0-bcff12b26331" providerId="ADAL" clId="{CAA1B47A-3F91-430B-9BB5-3349B27A887D}" dt="2026-06-02T21:02:30.179" v="121636"/>
          <ac:spMkLst>
            <pc:docMk/>
            <pc:sldMk cId="4005475890" sldId="273"/>
            <ac:spMk id="44" creationId="{32429AAD-7E68-3A6D-D465-34175ABEAF5D}"/>
          </ac:spMkLst>
        </pc:spChg>
        <pc:spChg chg="mod">
          <ac:chgData name="Joelle Brehm" userId="ba94467f-fe77-40d1-a0f0-bcff12b26331" providerId="ADAL" clId="{CAA1B47A-3F91-430B-9BB5-3349B27A887D}" dt="2026-06-02T21:02:30.179" v="121633"/>
          <ac:spMkLst>
            <pc:docMk/>
            <pc:sldMk cId="4005475890" sldId="273"/>
            <ac:spMk id="45" creationId="{F017444E-7A5E-6E27-C440-1AC8E06830C4}"/>
          </ac:spMkLst>
        </pc:spChg>
        <pc:spChg chg="mod">
          <ac:chgData name="Joelle Brehm" userId="ba94467f-fe77-40d1-a0f0-bcff12b26331" providerId="ADAL" clId="{CAA1B47A-3F91-430B-9BB5-3349B27A887D}" dt="2026-06-02T21:02:30.179" v="121635"/>
          <ac:spMkLst>
            <pc:docMk/>
            <pc:sldMk cId="4005475890" sldId="273"/>
            <ac:spMk id="46" creationId="{FDF19BA0-F2CC-EA77-D62A-CFFC7B8D2EF2}"/>
          </ac:spMkLst>
        </pc:spChg>
        <pc:spChg chg="mod">
          <ac:chgData name="Joelle Brehm" userId="ba94467f-fe77-40d1-a0f0-bcff12b26331" providerId="ADAL" clId="{CAA1B47A-3F91-430B-9BB5-3349B27A887D}" dt="2026-06-02T21:02:30.179" v="121627"/>
          <ac:spMkLst>
            <pc:docMk/>
            <pc:sldMk cId="4005475890" sldId="273"/>
            <ac:spMk id="47" creationId="{D7265A34-FA93-C130-557C-473C53D9E2CA}"/>
          </ac:spMkLst>
        </pc:spChg>
        <pc:spChg chg="del mod">
          <ac:chgData name="Joelle Brehm" userId="ba94467f-fe77-40d1-a0f0-bcff12b26331" providerId="ADAL" clId="{CAA1B47A-3F91-430B-9BB5-3349B27A887D}" dt="2026-06-02T21:02:26.679" v="121468"/>
          <ac:spMkLst>
            <pc:docMk/>
            <pc:sldMk cId="4005475890" sldId="273"/>
            <ac:spMk id="48" creationId="{6C52F5BD-279D-6208-391A-ED41944EBB2F}"/>
          </ac:spMkLst>
        </pc:spChg>
        <pc:spChg chg="add del mod ord">
          <ac:chgData name="Joelle Brehm" userId="ba94467f-fe77-40d1-a0f0-bcff12b26331" providerId="ADAL" clId="{CAA1B47A-3F91-430B-9BB5-3349B27A887D}" dt="2026-06-02T21:02:26.792" v="121470"/>
          <ac:spMkLst>
            <pc:docMk/>
            <pc:sldMk cId="4005475890" sldId="273"/>
            <ac:spMk id="49" creationId="{7CAA3B95-4C78-4122-BECA-B5FB0F3F3764}"/>
          </ac:spMkLst>
        </pc:spChg>
        <pc:spChg chg="mod">
          <ac:chgData name="Joelle Brehm" userId="ba94467f-fe77-40d1-a0f0-bcff12b26331" providerId="ADAL" clId="{CAA1B47A-3F91-430B-9BB5-3349B27A887D}" dt="2026-06-02T21:02:30.179" v="121629"/>
          <ac:spMkLst>
            <pc:docMk/>
            <pc:sldMk cId="4005475890" sldId="273"/>
            <ac:spMk id="50" creationId="{0B74559B-F5AC-0081-D7A2-D8B805C4EA49}"/>
          </ac:spMkLst>
        </pc:spChg>
        <pc:spChg chg="mod ord">
          <ac:chgData name="Joelle Brehm" userId="ba94467f-fe77-40d1-a0f0-bcff12b26331" providerId="ADAL" clId="{CAA1B47A-3F91-430B-9BB5-3349B27A887D}" dt="2026-06-02T21:02:30.200" v="121658"/>
          <ac:spMkLst>
            <pc:docMk/>
            <pc:sldMk cId="4005475890" sldId="273"/>
            <ac:spMk id="58" creationId="{FEC487CB-3123-46A1-8350-8669839FA870}"/>
          </ac:spMkLst>
        </pc:spChg>
        <pc:spChg chg="mod ord">
          <ac:chgData name="Joelle Brehm" userId="ba94467f-fe77-40d1-a0f0-bcff12b26331" providerId="ADAL" clId="{CAA1B47A-3F91-430B-9BB5-3349B27A887D}" dt="2026-06-02T21:02:30.193" v="121639"/>
          <ac:spMkLst>
            <pc:docMk/>
            <pc:sldMk cId="4005475890" sldId="273"/>
            <ac:spMk id="78" creationId="{4C71B650-5C52-48B0-85D7-82C22FA4B22B}"/>
          </ac:spMkLst>
        </pc:spChg>
        <pc:spChg chg="mod ord">
          <ac:chgData name="Joelle Brehm" userId="ba94467f-fe77-40d1-a0f0-bcff12b26331" providerId="ADAL" clId="{CAA1B47A-3F91-430B-9BB5-3349B27A887D}" dt="2026-06-02T21:02:30.193" v="121641"/>
          <ac:spMkLst>
            <pc:docMk/>
            <pc:sldMk cId="4005475890" sldId="273"/>
            <ac:spMk id="79" creationId="{F1476AC4-694B-4D83-BFD8-8DCAA4BB1923}"/>
          </ac:spMkLst>
        </pc:spChg>
        <pc:spChg chg="mod ord">
          <ac:chgData name="Joelle Brehm" userId="ba94467f-fe77-40d1-a0f0-bcff12b26331" providerId="ADAL" clId="{CAA1B47A-3F91-430B-9BB5-3349B27A887D}" dt="2026-06-02T21:02:30.193" v="121643"/>
          <ac:spMkLst>
            <pc:docMk/>
            <pc:sldMk cId="4005475890" sldId="273"/>
            <ac:spMk id="100" creationId="{8B5667AB-609C-4AEA-83B3-24E395C8F420}"/>
          </ac:spMkLst>
        </pc:spChg>
        <pc:spChg chg="mod ord">
          <ac:chgData name="Joelle Brehm" userId="ba94467f-fe77-40d1-a0f0-bcff12b26331" providerId="ADAL" clId="{CAA1B47A-3F91-430B-9BB5-3349B27A887D}" dt="2026-06-02T21:02:30.193" v="121645"/>
          <ac:spMkLst>
            <pc:docMk/>
            <pc:sldMk cId="4005475890" sldId="273"/>
            <ac:spMk id="108" creationId="{A8A86972-DB82-4414-B38B-651BFA59AAA2}"/>
          </ac:spMkLst>
        </pc:spChg>
        <pc:spChg chg="mod ord">
          <ac:chgData name="Joelle Brehm" userId="ba94467f-fe77-40d1-a0f0-bcff12b26331" providerId="ADAL" clId="{CAA1B47A-3F91-430B-9BB5-3349B27A887D}" dt="2026-06-02T21:02:30.193" v="121647"/>
          <ac:spMkLst>
            <pc:docMk/>
            <pc:sldMk cId="4005475890" sldId="273"/>
            <ac:spMk id="109" creationId="{E37BCFFE-2E8D-4926-BEE8-0720DF26B068}"/>
          </ac:spMkLst>
        </pc:spChg>
        <pc:spChg chg="mod ord">
          <ac:chgData name="Joelle Brehm" userId="ba94467f-fe77-40d1-a0f0-bcff12b26331" providerId="ADAL" clId="{CAA1B47A-3F91-430B-9BB5-3349B27A887D}" dt="2026-06-02T21:02:30.193" v="121649"/>
          <ac:spMkLst>
            <pc:docMk/>
            <pc:sldMk cId="4005475890" sldId="273"/>
            <ac:spMk id="110" creationId="{76D5A471-E342-4112-9B61-678EA0C3F282}"/>
          </ac:spMkLst>
        </pc:spChg>
        <pc:spChg chg="mod">
          <ac:chgData name="Joelle Brehm" userId="ba94467f-fe77-40d1-a0f0-bcff12b26331" providerId="ADAL" clId="{CAA1B47A-3F91-430B-9BB5-3349B27A887D}" dt="2026-06-02T21:02:30.193" v="121652"/>
          <ac:spMkLst>
            <pc:docMk/>
            <pc:sldMk cId="4005475890" sldId="273"/>
            <ac:spMk id="133" creationId="{7CAA3B95-4C78-4122-BECA-B5FB0F3F3764}"/>
          </ac:spMkLst>
        </pc:spChg>
        <pc:spChg chg="mod">
          <ac:chgData name="Joelle Brehm" userId="ba94467f-fe77-40d1-a0f0-bcff12b26331" providerId="ADAL" clId="{CAA1B47A-3F91-430B-9BB5-3349B27A887D}" dt="2026-06-02T21:02:30.193" v="121653"/>
          <ac:spMkLst>
            <pc:docMk/>
            <pc:sldMk cId="4005475890" sldId="273"/>
            <ac:spMk id="135" creationId="{7CAA3B95-4C78-4122-BECA-B5FB0F3F3764}"/>
          </ac:spMkLst>
        </pc:spChg>
        <pc:spChg chg="mod">
          <ac:chgData name="Joelle Brehm" userId="ba94467f-fe77-40d1-a0f0-bcff12b26331" providerId="ADAL" clId="{CAA1B47A-3F91-430B-9BB5-3349B27A887D}" dt="2026-06-02T21:02:30.193" v="121654"/>
          <ac:spMkLst>
            <pc:docMk/>
            <pc:sldMk cId="4005475890" sldId="273"/>
            <ac:spMk id="136" creationId="{7CAA3B95-4C78-4122-BECA-B5FB0F3F3764}"/>
          </ac:spMkLst>
        </pc:spChg>
        <pc:spChg chg="mod">
          <ac:chgData name="Joelle Brehm" userId="ba94467f-fe77-40d1-a0f0-bcff12b26331" providerId="ADAL" clId="{CAA1B47A-3F91-430B-9BB5-3349B27A887D}" dt="2026-06-02T21:02:30.193" v="121655"/>
          <ac:spMkLst>
            <pc:docMk/>
            <pc:sldMk cId="4005475890" sldId="273"/>
            <ac:spMk id="157" creationId="{04F9902D-9DA4-4582-A398-B08CDE8E08EE}"/>
          </ac:spMkLst>
        </pc:spChg>
        <pc:spChg chg="mod">
          <ac:chgData name="Joelle Brehm" userId="ba94467f-fe77-40d1-a0f0-bcff12b26331" providerId="ADAL" clId="{CAA1B47A-3F91-430B-9BB5-3349B27A887D}" dt="2026-06-02T21:02:30.193" v="121656"/>
          <ac:spMkLst>
            <pc:docMk/>
            <pc:sldMk cId="4005475890" sldId="273"/>
            <ac:spMk id="158" creationId="{B1AC5405-1559-48F8-921F-C742186F4456}"/>
          </ac:spMkLst>
        </pc:spChg>
        <pc:graphicFrameChg chg="mod">
          <ac:chgData name="Joelle Brehm" userId="ba94467f-fe77-40d1-a0f0-bcff12b26331" providerId="ADAL" clId="{CAA1B47A-3F91-430B-9BB5-3349B27A887D}" dt="2026-06-02T21:02:30.200" v="121662"/>
          <ac:graphicFrameMkLst>
            <pc:docMk/>
            <pc:sldMk cId="4005475890" sldId="273"/>
            <ac:graphicFrameMk id="4" creationId="{86B547BD-D5B0-4162-8AC1-23C66C4D5501}"/>
          </ac:graphicFrameMkLst>
        </pc:graphicFrameChg>
        <pc:graphicFrameChg chg="add mod ord">
          <ac:chgData name="Joelle Brehm" userId="ba94467f-fe77-40d1-a0f0-bcff12b26331" providerId="ADAL" clId="{CAA1B47A-3F91-430B-9BB5-3349B27A887D}" dt="2026-06-02T21:02:30.179" v="121601"/>
          <ac:graphicFrameMkLst>
            <pc:docMk/>
            <pc:sldMk cId="4005475890" sldId="273"/>
            <ac:graphicFrameMk id="8" creationId="{3C761F02-0E7C-6F47-43C8-00A7C4D3D8A8}"/>
          </ac:graphicFrameMkLst>
        </pc:graphicFrameChg>
        <pc:graphicFrameChg chg="add del mod ord">
          <ac:chgData name="Joelle Brehm" userId="ba94467f-fe77-40d1-a0f0-bcff12b26331" providerId="ADAL" clId="{CAA1B47A-3F91-430B-9BB5-3349B27A887D}" dt="2026-06-02T21:01:52.527" v="120882"/>
          <ac:graphicFrameMkLst>
            <pc:docMk/>
            <pc:sldMk cId="4005475890" sldId="273"/>
            <ac:graphicFrameMk id="9" creationId="{6895826B-EB07-FDAD-CE47-9BD37B9ED9C5}"/>
          </ac:graphicFrameMkLst>
        </pc:graphicFrameChg>
        <pc:graphicFrameChg chg="add mod ord">
          <ac:chgData name="Joelle Brehm" userId="ba94467f-fe77-40d1-a0f0-bcff12b26331" providerId="ADAL" clId="{CAA1B47A-3F91-430B-9BB5-3349B27A887D}" dt="2026-06-02T21:02:30.193" v="121651"/>
          <ac:graphicFrameMkLst>
            <pc:docMk/>
            <pc:sldMk cId="4005475890" sldId="273"/>
            <ac:graphicFrameMk id="34" creationId="{7E8C91FD-D899-C890-339C-58A3EF1CCC89}"/>
          </ac:graphicFrameMkLst>
        </pc:graphicFrameChg>
        <pc:graphicFrameChg chg="add del mod ord">
          <ac:chgData name="Joelle Brehm" userId="ba94467f-fe77-40d1-a0f0-bcff12b26331" providerId="ADAL" clId="{CAA1B47A-3F91-430B-9BB5-3349B27A887D}" dt="2026-06-02T21:02:16.500" v="121139"/>
          <ac:graphicFrameMkLst>
            <pc:docMk/>
            <pc:sldMk cId="4005475890" sldId="273"/>
            <ac:graphicFrameMk id="35" creationId="{0DDC4BB9-CE44-49BC-DACE-AE6117BD297E}"/>
          </ac:graphicFrameMkLst>
        </pc:graphicFrameChg>
        <pc:graphicFrameChg chg="add del mod ord">
          <ac:chgData name="Joelle Brehm" userId="ba94467f-fe77-40d1-a0f0-bcff12b26331" providerId="ADAL" clId="{CAA1B47A-3F91-430B-9BB5-3349B27A887D}" dt="2026-06-02T21:02:26.837" v="121512"/>
          <ac:graphicFrameMkLst>
            <pc:docMk/>
            <pc:sldMk cId="4005475890" sldId="273"/>
            <ac:graphicFrameMk id="51" creationId="{2F2EF930-8C27-1030-8117-C746AA853F97}"/>
          </ac:graphicFrameMkLst>
        </pc:graphicFrameChg>
        <pc:graphicFrameChg chg="add del mod ord">
          <ac:chgData name="Joelle Brehm" userId="ba94467f-fe77-40d1-a0f0-bcff12b26331" providerId="ADAL" clId="{CAA1B47A-3F91-430B-9BB5-3349B27A887D}" dt="2026-06-02T21:02:30.161" v="121588"/>
          <ac:graphicFrameMkLst>
            <pc:docMk/>
            <pc:sldMk cId="4005475890" sldId="273"/>
            <ac:graphicFrameMk id="52" creationId="{85908A4B-DB93-8627-AFBF-8B1C865FCBB4}"/>
          </ac:graphicFrameMkLst>
        </pc:graphicFrameChg>
        <pc:graphicFrameChg chg="add mod ord">
          <ac:chgData name="Joelle Brehm" userId="ba94467f-fe77-40d1-a0f0-bcff12b26331" providerId="ADAL" clId="{CAA1B47A-3F91-430B-9BB5-3349B27A887D}" dt="2026-06-02T21:02:30.179" v="121625"/>
          <ac:graphicFrameMkLst>
            <pc:docMk/>
            <pc:sldMk cId="4005475890" sldId="273"/>
            <ac:graphicFrameMk id="53" creationId="{96A75675-7235-9986-5887-33711AC588B9}"/>
          </ac:graphicFrameMkLst>
        </pc:graphicFrameChg>
        <pc:graphicFrameChg chg="add del mod ord">
          <ac:chgData name="Joelle Brehm" userId="ba94467f-fe77-40d1-a0f0-bcff12b26331" providerId="ADAL" clId="{CAA1B47A-3F91-430B-9BB5-3349B27A887D}" dt="2026-06-02T21:02:23.804" v="121364"/>
          <ac:graphicFrameMkLst>
            <pc:docMk/>
            <pc:sldMk cId="4005475890" sldId="273"/>
            <ac:graphicFrameMk id="56" creationId="{AA879F23-780C-9E3E-AB26-B3F724921826}"/>
          </ac:graphicFrameMkLst>
        </pc:graphicFrameChg>
        <pc:picChg chg="add del mod ord">
          <ac:chgData name="Joelle Brehm" userId="ba94467f-fe77-40d1-a0f0-bcff12b26331" providerId="ADAL" clId="{CAA1B47A-3F91-430B-9BB5-3349B27A887D}" dt="2026-06-02T21:02:03.546" v="121032" actId="478"/>
          <ac:picMkLst>
            <pc:docMk/>
            <pc:sldMk cId="4005475890" sldId="273"/>
            <ac:picMk id="31" creationId="{42B7C7A3-8D18-5525-81EE-81304AB17985}"/>
          </ac:picMkLst>
        </pc:picChg>
        <pc:picChg chg="add mod ord">
          <ac:chgData name="Joelle Brehm" userId="ba94467f-fe77-40d1-a0f0-bcff12b26331" providerId="ADAL" clId="{CAA1B47A-3F91-430B-9BB5-3349B27A887D}" dt="2026-06-02T21:02:30.179" v="121595"/>
          <ac:picMkLst>
            <pc:docMk/>
            <pc:sldMk cId="4005475890" sldId="273"/>
            <ac:picMk id="32" creationId="{41C88B69-E398-6AE0-A9E3-274767853FED}"/>
          </ac:picMkLst>
        </pc:picChg>
        <pc:cxnChg chg="mod ord">
          <ac:chgData name="Joelle Brehm" userId="ba94467f-fe77-40d1-a0f0-bcff12b26331" providerId="ADAL" clId="{CAA1B47A-3F91-430B-9BB5-3349B27A887D}" dt="2026-06-02T21:02:30.179" v="121599"/>
          <ac:cxnSpMkLst>
            <pc:docMk/>
            <pc:sldMk cId="4005475890" sldId="273"/>
            <ac:cxnSpMk id="7" creationId="{81C3ADD2-FBA2-4990-9325-1C3084F656B8}"/>
          </ac:cxnSpMkLst>
        </pc:cxnChg>
      </pc:sldChg>
      <pc:sldChg chg="addSp delSp modSp mod">
        <pc:chgData name="Joelle Brehm" userId="ba94467f-fe77-40d1-a0f0-bcff12b26331" providerId="ADAL" clId="{CAA1B47A-3F91-430B-9BB5-3349B27A887D}" dt="2026-06-02T21:03:27.537" v="122781"/>
        <pc:sldMkLst>
          <pc:docMk/>
          <pc:sldMk cId="3374649050" sldId="274"/>
        </pc:sldMkLst>
        <pc:spChg chg="mod ord">
          <ac:chgData name="Joelle Brehm" userId="ba94467f-fe77-40d1-a0f0-bcff12b26331" providerId="ADAL" clId="{CAA1B47A-3F91-430B-9BB5-3349B27A887D}" dt="2026-06-02T21:03:27.522" v="122779"/>
          <ac:spMkLst>
            <pc:docMk/>
            <pc:sldMk cId="3374649050" sldId="274"/>
            <ac:spMk id="2" creationId="{5B9511BD-9A18-4BDB-8C3B-3627E48A258D}"/>
          </ac:spMkLst>
        </pc:spChg>
        <pc:spChg chg="add del mod">
          <ac:chgData name="Joelle Brehm" userId="ba94467f-fe77-40d1-a0f0-bcff12b26331" providerId="ADAL" clId="{CAA1B47A-3F91-430B-9BB5-3349B27A887D}" dt="2026-06-02T21:02:33.265" v="121663" actId="478"/>
          <ac:spMkLst>
            <pc:docMk/>
            <pc:sldMk cId="3374649050" sldId="274"/>
            <ac:spMk id="3" creationId="{EF6D357A-C99E-61F9-5148-EA5ED2FED800}"/>
          </ac:spMkLst>
        </pc:spChg>
        <pc:spChg chg="add del mod modVis">
          <ac:chgData name="Joelle Brehm" userId="ba94467f-fe77-40d1-a0f0-bcff12b26331" providerId="ADAL" clId="{CAA1B47A-3F91-430B-9BB5-3349B27A887D}" dt="2026-06-02T21:02:45.762" v="122129"/>
          <ac:spMkLst>
            <pc:docMk/>
            <pc:sldMk cId="3374649050" sldId="274"/>
            <ac:spMk id="5" creationId="{261BA407-EF94-B58F-EA49-1450D10E2008}"/>
          </ac:spMkLst>
        </pc:spChg>
        <pc:spChg chg="mod ord">
          <ac:chgData name="Joelle Brehm" userId="ba94467f-fe77-40d1-a0f0-bcff12b26331" providerId="ADAL" clId="{CAA1B47A-3F91-430B-9BB5-3349B27A887D}" dt="2026-06-02T21:03:27.490" v="122716"/>
          <ac:spMkLst>
            <pc:docMk/>
            <pc:sldMk cId="3374649050" sldId="274"/>
            <ac:spMk id="6" creationId="{B47CE71D-7819-4857-B121-737A3BD39B4D}"/>
          </ac:spMkLst>
        </pc:spChg>
        <pc:spChg chg="mod">
          <ac:chgData name="Joelle Brehm" userId="ba94467f-fe77-40d1-a0f0-bcff12b26331" providerId="ADAL" clId="{CAA1B47A-3F91-430B-9BB5-3349B27A887D}" dt="2026-06-02T21:03:27.490" v="122727"/>
          <ac:spMkLst>
            <pc:docMk/>
            <pc:sldMk cId="3374649050" sldId="274"/>
            <ac:spMk id="11" creationId="{AF2E4BE3-825E-4943-AF85-F410BBE02D93}"/>
          </ac:spMkLst>
        </pc:spChg>
        <pc:spChg chg="mod">
          <ac:chgData name="Joelle Brehm" userId="ba94467f-fe77-40d1-a0f0-bcff12b26331" providerId="ADAL" clId="{CAA1B47A-3F91-430B-9BB5-3349B27A887D}" dt="2026-06-02T21:03:27.490" v="122723"/>
          <ac:spMkLst>
            <pc:docMk/>
            <pc:sldMk cId="3374649050" sldId="274"/>
            <ac:spMk id="12" creationId="{8F57F73A-899F-4994-9FFE-52D028C366A7}"/>
          </ac:spMkLst>
        </pc:spChg>
        <pc:spChg chg="mod">
          <ac:chgData name="Joelle Brehm" userId="ba94467f-fe77-40d1-a0f0-bcff12b26331" providerId="ADAL" clId="{CAA1B47A-3F91-430B-9BB5-3349B27A887D}" dt="2026-06-02T21:03:27.490" v="122724"/>
          <ac:spMkLst>
            <pc:docMk/>
            <pc:sldMk cId="3374649050" sldId="274"/>
            <ac:spMk id="13" creationId="{510CBB17-3761-4288-BCC5-43E8A3E9B8A6}"/>
          </ac:spMkLst>
        </pc:spChg>
        <pc:spChg chg="mod">
          <ac:chgData name="Joelle Brehm" userId="ba94467f-fe77-40d1-a0f0-bcff12b26331" providerId="ADAL" clId="{CAA1B47A-3F91-430B-9BB5-3349B27A887D}" dt="2026-06-02T21:03:27.490" v="122721"/>
          <ac:spMkLst>
            <pc:docMk/>
            <pc:sldMk cId="3374649050" sldId="274"/>
            <ac:spMk id="14" creationId="{125AC75A-3DBA-4ABE-AC86-1CE5256F61BE}"/>
          </ac:spMkLst>
        </pc:spChg>
        <pc:spChg chg="mod">
          <ac:chgData name="Joelle Brehm" userId="ba94467f-fe77-40d1-a0f0-bcff12b26331" providerId="ADAL" clId="{CAA1B47A-3F91-430B-9BB5-3349B27A887D}" dt="2026-06-02T21:03:27.490" v="122722"/>
          <ac:spMkLst>
            <pc:docMk/>
            <pc:sldMk cId="3374649050" sldId="274"/>
            <ac:spMk id="15" creationId="{2ADF3224-EFE6-477E-A4FE-BC72536000D5}"/>
          </ac:spMkLst>
        </pc:spChg>
        <pc:spChg chg="mod">
          <ac:chgData name="Joelle Brehm" userId="ba94467f-fe77-40d1-a0f0-bcff12b26331" providerId="ADAL" clId="{CAA1B47A-3F91-430B-9BB5-3349B27A887D}" dt="2026-06-02T21:03:27.490" v="122725"/>
          <ac:spMkLst>
            <pc:docMk/>
            <pc:sldMk cId="3374649050" sldId="274"/>
            <ac:spMk id="16" creationId="{86D1D7DB-75DF-4EB5-BF12-3B0F914F060A}"/>
          </ac:spMkLst>
        </pc:spChg>
        <pc:spChg chg="mod">
          <ac:chgData name="Joelle Brehm" userId="ba94467f-fe77-40d1-a0f0-bcff12b26331" providerId="ADAL" clId="{CAA1B47A-3F91-430B-9BB5-3349B27A887D}" dt="2026-06-02T21:03:27.490" v="122726"/>
          <ac:spMkLst>
            <pc:docMk/>
            <pc:sldMk cId="3374649050" sldId="274"/>
            <ac:spMk id="17" creationId="{88BD6F20-E5C6-442A-81AC-2DDF2B0EA25F}"/>
          </ac:spMkLst>
        </pc:spChg>
        <pc:spChg chg="mod">
          <ac:chgData name="Joelle Brehm" userId="ba94467f-fe77-40d1-a0f0-bcff12b26331" providerId="ADAL" clId="{CAA1B47A-3F91-430B-9BB5-3349B27A887D}" dt="2026-06-02T21:03:27.490" v="122728"/>
          <ac:spMkLst>
            <pc:docMk/>
            <pc:sldMk cId="3374649050" sldId="274"/>
            <ac:spMk id="18" creationId="{F82C3FA9-B102-49A3-9ABE-767C053A5608}"/>
          </ac:spMkLst>
        </pc:spChg>
        <pc:spChg chg="mod">
          <ac:chgData name="Joelle Brehm" userId="ba94467f-fe77-40d1-a0f0-bcff12b26331" providerId="ADAL" clId="{CAA1B47A-3F91-430B-9BB5-3349B27A887D}" dt="2026-06-02T21:03:27.505" v="122729"/>
          <ac:spMkLst>
            <pc:docMk/>
            <pc:sldMk cId="3374649050" sldId="274"/>
            <ac:spMk id="19" creationId="{1F21DD55-4A60-49A9-A66B-FDD64EEF9241}"/>
          </ac:spMkLst>
        </pc:spChg>
        <pc:spChg chg="mod">
          <ac:chgData name="Joelle Brehm" userId="ba94467f-fe77-40d1-a0f0-bcff12b26331" providerId="ADAL" clId="{CAA1B47A-3F91-430B-9BB5-3349B27A887D}" dt="2026-06-02T21:03:27.505" v="122730"/>
          <ac:spMkLst>
            <pc:docMk/>
            <pc:sldMk cId="3374649050" sldId="274"/>
            <ac:spMk id="20" creationId="{AEEE7103-5AE1-47C4-9BB2-5692F40A0C74}"/>
          </ac:spMkLst>
        </pc:spChg>
        <pc:spChg chg="mod">
          <ac:chgData name="Joelle Brehm" userId="ba94467f-fe77-40d1-a0f0-bcff12b26331" providerId="ADAL" clId="{CAA1B47A-3F91-430B-9BB5-3349B27A887D}" dt="2026-06-02T21:03:27.505" v="122731"/>
          <ac:spMkLst>
            <pc:docMk/>
            <pc:sldMk cId="3374649050" sldId="274"/>
            <ac:spMk id="21" creationId="{5B9D02C9-95E6-498A-95D4-E2FC18135BCE}"/>
          </ac:spMkLst>
        </pc:spChg>
        <pc:spChg chg="mod">
          <ac:chgData name="Joelle Brehm" userId="ba94467f-fe77-40d1-a0f0-bcff12b26331" providerId="ADAL" clId="{CAA1B47A-3F91-430B-9BB5-3349B27A887D}" dt="2026-06-02T21:03:27.505" v="122732"/>
          <ac:spMkLst>
            <pc:docMk/>
            <pc:sldMk cId="3374649050" sldId="274"/>
            <ac:spMk id="22" creationId="{F076BF07-A2E5-4626-88CC-FB14E1A0A722}"/>
          </ac:spMkLst>
        </pc:spChg>
        <pc:spChg chg="mod ord">
          <ac:chgData name="Joelle Brehm" userId="ba94467f-fe77-40d1-a0f0-bcff12b26331" providerId="ADAL" clId="{CAA1B47A-3F91-430B-9BB5-3349B27A887D}" dt="2026-06-02T21:03:27.505" v="122734"/>
          <ac:spMkLst>
            <pc:docMk/>
            <pc:sldMk cId="3374649050" sldId="274"/>
            <ac:spMk id="23" creationId="{4F66D543-1212-4042-AA81-691C8D2FF42C}"/>
          </ac:spMkLst>
        </pc:spChg>
        <pc:spChg chg="mod">
          <ac:chgData name="Joelle Brehm" userId="ba94467f-fe77-40d1-a0f0-bcff12b26331" providerId="ADAL" clId="{CAA1B47A-3F91-430B-9BB5-3349B27A887D}" dt="2026-06-02T21:03:27.505" v="122735"/>
          <ac:spMkLst>
            <pc:docMk/>
            <pc:sldMk cId="3374649050" sldId="274"/>
            <ac:spMk id="24" creationId="{F266CB46-9FEF-4BCD-8922-A745A5B58C13}"/>
          </ac:spMkLst>
        </pc:spChg>
        <pc:spChg chg="mod">
          <ac:chgData name="Joelle Brehm" userId="ba94467f-fe77-40d1-a0f0-bcff12b26331" providerId="ADAL" clId="{CAA1B47A-3F91-430B-9BB5-3349B27A887D}" dt="2026-06-02T21:03:27.505" v="122737"/>
          <ac:spMkLst>
            <pc:docMk/>
            <pc:sldMk cId="3374649050" sldId="274"/>
            <ac:spMk id="25" creationId="{58412C1A-18FA-4771-9810-3062F008A625}"/>
          </ac:spMkLst>
        </pc:spChg>
        <pc:spChg chg="mod">
          <ac:chgData name="Joelle Brehm" userId="ba94467f-fe77-40d1-a0f0-bcff12b26331" providerId="ADAL" clId="{CAA1B47A-3F91-430B-9BB5-3349B27A887D}" dt="2026-06-02T21:03:27.505" v="122736"/>
          <ac:spMkLst>
            <pc:docMk/>
            <pc:sldMk cId="3374649050" sldId="274"/>
            <ac:spMk id="26" creationId="{2C9484DF-536D-4C88-9E3B-A9F578479DAC}"/>
          </ac:spMkLst>
        </pc:spChg>
        <pc:spChg chg="mod">
          <ac:chgData name="Joelle Brehm" userId="ba94467f-fe77-40d1-a0f0-bcff12b26331" providerId="ADAL" clId="{CAA1B47A-3F91-430B-9BB5-3349B27A887D}" dt="2026-06-02T21:03:27.505" v="122739"/>
          <ac:spMkLst>
            <pc:docMk/>
            <pc:sldMk cId="3374649050" sldId="274"/>
            <ac:spMk id="27" creationId="{6B043A74-191B-4682-B7D2-B6CF3A3E1A62}"/>
          </ac:spMkLst>
        </pc:spChg>
        <pc:spChg chg="mod">
          <ac:chgData name="Joelle Brehm" userId="ba94467f-fe77-40d1-a0f0-bcff12b26331" providerId="ADAL" clId="{CAA1B47A-3F91-430B-9BB5-3349B27A887D}" dt="2026-06-02T21:03:27.505" v="122740"/>
          <ac:spMkLst>
            <pc:docMk/>
            <pc:sldMk cId="3374649050" sldId="274"/>
            <ac:spMk id="28" creationId="{D9C87F4B-14A5-4B23-A3FF-70EC9F35E941}"/>
          </ac:spMkLst>
        </pc:spChg>
        <pc:spChg chg="mod">
          <ac:chgData name="Joelle Brehm" userId="ba94467f-fe77-40d1-a0f0-bcff12b26331" providerId="ADAL" clId="{CAA1B47A-3F91-430B-9BB5-3349B27A887D}" dt="2026-06-02T21:03:27.505" v="122738"/>
          <ac:spMkLst>
            <pc:docMk/>
            <pc:sldMk cId="3374649050" sldId="274"/>
            <ac:spMk id="29" creationId="{BC3CB169-FB0F-4DFA-B618-5D28FED99FDA}"/>
          </ac:spMkLst>
        </pc:spChg>
        <pc:spChg chg="mod ord">
          <ac:chgData name="Joelle Brehm" userId="ba94467f-fe77-40d1-a0f0-bcff12b26331" providerId="ADAL" clId="{CAA1B47A-3F91-430B-9BB5-3349B27A887D}" dt="2026-06-02T21:03:27.505" v="122742"/>
          <ac:spMkLst>
            <pc:docMk/>
            <pc:sldMk cId="3374649050" sldId="274"/>
            <ac:spMk id="30" creationId="{121A2A89-FB4E-4B9A-840D-28523B0B457F}"/>
          </ac:spMkLst>
        </pc:spChg>
        <pc:spChg chg="mod">
          <ac:chgData name="Joelle Brehm" userId="ba94467f-fe77-40d1-a0f0-bcff12b26331" providerId="ADAL" clId="{CAA1B47A-3F91-430B-9BB5-3349B27A887D}" dt="2026-06-02T21:03:27.522" v="122775"/>
          <ac:spMkLst>
            <pc:docMk/>
            <pc:sldMk cId="3374649050" sldId="274"/>
            <ac:spMk id="33" creationId="{7F220D62-AD64-0030-92A8-BEC44998B7D1}"/>
          </ac:spMkLst>
        </pc:spChg>
        <pc:spChg chg="add del mod modVis">
          <ac:chgData name="Joelle Brehm" userId="ba94467f-fe77-40d1-a0f0-bcff12b26331" providerId="ADAL" clId="{CAA1B47A-3F91-430B-9BB5-3349B27A887D}" dt="2026-06-02T21:03:16.411" v="122418"/>
          <ac:spMkLst>
            <pc:docMk/>
            <pc:sldMk cId="3374649050" sldId="274"/>
            <ac:spMk id="34" creationId="{00A396CE-142A-08DC-1AF7-B8E8D5407DED}"/>
          </ac:spMkLst>
        </pc:spChg>
        <pc:spChg chg="add mod">
          <ac:chgData name="Joelle Brehm" userId="ba94467f-fe77-40d1-a0f0-bcff12b26331" providerId="ADAL" clId="{CAA1B47A-3F91-430B-9BB5-3349B27A887D}" dt="2026-06-02T21:03:27.505" v="122755"/>
          <ac:spMkLst>
            <pc:docMk/>
            <pc:sldMk cId="3374649050" sldId="274"/>
            <ac:spMk id="36" creationId="{8B814D6F-4151-CDB8-FD5A-BECEFBC056EC}"/>
          </ac:spMkLst>
        </pc:spChg>
        <pc:spChg chg="mod">
          <ac:chgData name="Joelle Brehm" userId="ba94467f-fe77-40d1-a0f0-bcff12b26331" providerId="ADAL" clId="{CAA1B47A-3F91-430B-9BB5-3349B27A887D}" dt="2026-06-02T21:03:27.505" v="122753"/>
          <ac:spMkLst>
            <pc:docMk/>
            <pc:sldMk cId="3374649050" sldId="274"/>
            <ac:spMk id="37" creationId="{9A97C4A2-AD08-3F6E-6AD3-98BA601577F7}"/>
          </ac:spMkLst>
        </pc:spChg>
        <pc:spChg chg="mod">
          <ac:chgData name="Joelle Brehm" userId="ba94467f-fe77-40d1-a0f0-bcff12b26331" providerId="ADAL" clId="{CAA1B47A-3F91-430B-9BB5-3349B27A887D}" dt="2026-06-02T21:03:27.505" v="122752"/>
          <ac:spMkLst>
            <pc:docMk/>
            <pc:sldMk cId="3374649050" sldId="274"/>
            <ac:spMk id="38" creationId="{E043079A-4A93-E8E6-F1EF-45C6668B1CBD}"/>
          </ac:spMkLst>
        </pc:spChg>
        <pc:spChg chg="mod">
          <ac:chgData name="Joelle Brehm" userId="ba94467f-fe77-40d1-a0f0-bcff12b26331" providerId="ADAL" clId="{CAA1B47A-3F91-430B-9BB5-3349B27A887D}" dt="2026-06-02T21:03:27.505" v="122745"/>
          <ac:spMkLst>
            <pc:docMk/>
            <pc:sldMk cId="3374649050" sldId="274"/>
            <ac:spMk id="39" creationId="{0ADBE9F8-D5EB-C9DA-781F-7FAED453F114}"/>
          </ac:spMkLst>
        </pc:spChg>
        <pc:spChg chg="mod">
          <ac:chgData name="Joelle Brehm" userId="ba94467f-fe77-40d1-a0f0-bcff12b26331" providerId="ADAL" clId="{CAA1B47A-3F91-430B-9BB5-3349B27A887D}" dt="2026-06-02T21:03:27.505" v="122748"/>
          <ac:spMkLst>
            <pc:docMk/>
            <pc:sldMk cId="3374649050" sldId="274"/>
            <ac:spMk id="40" creationId="{C975EEE6-5918-1FBD-6786-7C288C9C0CCD}"/>
          </ac:spMkLst>
        </pc:spChg>
        <pc:spChg chg="add mod">
          <ac:chgData name="Joelle Brehm" userId="ba94467f-fe77-40d1-a0f0-bcff12b26331" providerId="ADAL" clId="{CAA1B47A-3F91-430B-9BB5-3349B27A887D}" dt="2026-06-02T21:03:27.521" v="122756"/>
          <ac:spMkLst>
            <pc:docMk/>
            <pc:sldMk cId="3374649050" sldId="274"/>
            <ac:spMk id="42" creationId="{D3AA819C-3A81-08A0-D5B4-014BF309185A}"/>
          </ac:spMkLst>
        </pc:spChg>
        <pc:spChg chg="mod">
          <ac:chgData name="Joelle Brehm" userId="ba94467f-fe77-40d1-a0f0-bcff12b26331" providerId="ADAL" clId="{CAA1B47A-3F91-430B-9BB5-3349B27A887D}" dt="2026-06-02T21:03:27.522" v="122771"/>
          <ac:spMkLst>
            <pc:docMk/>
            <pc:sldMk cId="3374649050" sldId="274"/>
            <ac:spMk id="43" creationId="{71A50278-0560-C951-1F18-CA11BF2F6494}"/>
          </ac:spMkLst>
        </pc:spChg>
        <pc:spChg chg="del mod">
          <ac:chgData name="Joelle Brehm" userId="ba94467f-fe77-40d1-a0f0-bcff12b26331" providerId="ADAL" clId="{CAA1B47A-3F91-430B-9BB5-3349B27A887D}" dt="2026-06-02T21:03:27.313" v="122665"/>
          <ac:spMkLst>
            <pc:docMk/>
            <pc:sldMk cId="3374649050" sldId="274"/>
            <ac:spMk id="44" creationId="{CB9B6B9D-12AB-55E1-7F62-5C88B17B9A92}"/>
          </ac:spMkLst>
        </pc:spChg>
        <pc:spChg chg="mod">
          <ac:chgData name="Joelle Brehm" userId="ba94467f-fe77-40d1-a0f0-bcff12b26331" providerId="ADAL" clId="{CAA1B47A-3F91-430B-9BB5-3349B27A887D}" dt="2026-06-02T21:03:27.505" v="122749"/>
          <ac:spMkLst>
            <pc:docMk/>
            <pc:sldMk cId="3374649050" sldId="274"/>
            <ac:spMk id="45" creationId="{73C78F73-3C27-F05C-445F-AF50F9BF3801}"/>
          </ac:spMkLst>
        </pc:spChg>
        <pc:spChg chg="mod">
          <ac:chgData name="Joelle Brehm" userId="ba94467f-fe77-40d1-a0f0-bcff12b26331" providerId="ADAL" clId="{CAA1B47A-3F91-430B-9BB5-3349B27A887D}" dt="2026-06-02T21:03:27.505" v="122746"/>
          <ac:spMkLst>
            <pc:docMk/>
            <pc:sldMk cId="3374649050" sldId="274"/>
            <ac:spMk id="47" creationId="{E5B8B62B-0145-BACC-ACDE-C65C7E5AF4DD}"/>
          </ac:spMkLst>
        </pc:spChg>
        <pc:spChg chg="mod">
          <ac:chgData name="Joelle Brehm" userId="ba94467f-fe77-40d1-a0f0-bcff12b26331" providerId="ADAL" clId="{CAA1B47A-3F91-430B-9BB5-3349B27A887D}" dt="2026-06-02T21:03:27.505" v="122750"/>
          <ac:spMkLst>
            <pc:docMk/>
            <pc:sldMk cId="3374649050" sldId="274"/>
            <ac:spMk id="48" creationId="{945C5844-843A-C35C-9336-C2BA55C92778}"/>
          </ac:spMkLst>
        </pc:spChg>
        <pc:spChg chg="mod">
          <ac:chgData name="Joelle Brehm" userId="ba94467f-fe77-40d1-a0f0-bcff12b26331" providerId="ADAL" clId="{CAA1B47A-3F91-430B-9BB5-3349B27A887D}" dt="2026-06-02T21:03:27.522" v="122772"/>
          <ac:spMkLst>
            <pc:docMk/>
            <pc:sldMk cId="3374649050" sldId="274"/>
            <ac:spMk id="49" creationId="{121D5E42-BE55-3E04-8A5A-258A8D7618CE}"/>
          </ac:spMkLst>
        </pc:spChg>
        <pc:spChg chg="add del mod modVis">
          <ac:chgData name="Joelle Brehm" userId="ba94467f-fe77-40d1-a0f0-bcff12b26331" providerId="ADAL" clId="{CAA1B47A-3F91-430B-9BB5-3349B27A887D}" dt="2026-06-02T21:03:26.050" v="122662"/>
          <ac:spMkLst>
            <pc:docMk/>
            <pc:sldMk cId="3374649050" sldId="274"/>
            <ac:spMk id="50" creationId="{7130F61B-76BA-6209-43C4-999FA065B592}"/>
          </ac:spMkLst>
        </pc:spChg>
        <pc:spChg chg="mod">
          <ac:chgData name="Joelle Brehm" userId="ba94467f-fe77-40d1-a0f0-bcff12b26331" providerId="ADAL" clId="{CAA1B47A-3F91-430B-9BB5-3349B27A887D}" dt="2026-06-02T21:03:27.505" v="122747"/>
          <ac:spMkLst>
            <pc:docMk/>
            <pc:sldMk cId="3374649050" sldId="274"/>
            <ac:spMk id="51" creationId="{5EB4C296-15BB-BB50-E039-F365B55834EE}"/>
          </ac:spMkLst>
        </pc:spChg>
        <pc:spChg chg="mod">
          <ac:chgData name="Joelle Brehm" userId="ba94467f-fe77-40d1-a0f0-bcff12b26331" providerId="ADAL" clId="{CAA1B47A-3F91-430B-9BB5-3349B27A887D}" dt="2026-06-02T21:03:27.505" v="122754"/>
          <ac:spMkLst>
            <pc:docMk/>
            <pc:sldMk cId="3374649050" sldId="274"/>
            <ac:spMk id="52" creationId="{1D2F4074-849D-03FB-DE91-276FE34A02EC}"/>
          </ac:spMkLst>
        </pc:spChg>
        <pc:spChg chg="mod">
          <ac:chgData name="Joelle Brehm" userId="ba94467f-fe77-40d1-a0f0-bcff12b26331" providerId="ADAL" clId="{CAA1B47A-3F91-430B-9BB5-3349B27A887D}" dt="2026-06-02T21:03:27.505" v="122751"/>
          <ac:spMkLst>
            <pc:docMk/>
            <pc:sldMk cId="3374649050" sldId="274"/>
            <ac:spMk id="53" creationId="{03402255-02ED-F3E9-DB9E-F76610D04B19}"/>
          </ac:spMkLst>
        </pc:spChg>
        <pc:spChg chg="mod ord">
          <ac:chgData name="Joelle Brehm" userId="ba94467f-fe77-40d1-a0f0-bcff12b26331" providerId="ADAL" clId="{CAA1B47A-3F91-430B-9BB5-3349B27A887D}" dt="2026-06-02T21:03:27.522" v="122777"/>
          <ac:spMkLst>
            <pc:docMk/>
            <pc:sldMk cId="3374649050" sldId="274"/>
            <ac:spMk id="58" creationId="{5BBF118A-F952-4AA1-8B74-92A00B5F6171}"/>
          </ac:spMkLst>
        </pc:spChg>
        <pc:spChg chg="mod ord">
          <ac:chgData name="Joelle Brehm" userId="ba94467f-fe77-40d1-a0f0-bcff12b26331" providerId="ADAL" clId="{CAA1B47A-3F91-430B-9BB5-3349B27A887D}" dt="2026-06-02T21:03:27.522" v="122758"/>
          <ac:spMkLst>
            <pc:docMk/>
            <pc:sldMk cId="3374649050" sldId="274"/>
            <ac:spMk id="78" creationId="{4C71B650-5C52-48B0-85D7-82C22FA4B22B}"/>
          </ac:spMkLst>
        </pc:spChg>
        <pc:spChg chg="mod ord">
          <ac:chgData name="Joelle Brehm" userId="ba94467f-fe77-40d1-a0f0-bcff12b26331" providerId="ADAL" clId="{CAA1B47A-3F91-430B-9BB5-3349B27A887D}" dt="2026-06-02T21:03:27.522" v="122760"/>
          <ac:spMkLst>
            <pc:docMk/>
            <pc:sldMk cId="3374649050" sldId="274"/>
            <ac:spMk id="79" creationId="{F1476AC4-694B-4D83-BFD8-8DCAA4BB1923}"/>
          </ac:spMkLst>
        </pc:spChg>
        <pc:spChg chg="mod ord">
          <ac:chgData name="Joelle Brehm" userId="ba94467f-fe77-40d1-a0f0-bcff12b26331" providerId="ADAL" clId="{CAA1B47A-3F91-430B-9BB5-3349B27A887D}" dt="2026-06-02T21:03:27.522" v="122762"/>
          <ac:spMkLst>
            <pc:docMk/>
            <pc:sldMk cId="3374649050" sldId="274"/>
            <ac:spMk id="100" creationId="{8B5667AB-609C-4AEA-83B3-24E395C8F420}"/>
          </ac:spMkLst>
        </pc:spChg>
        <pc:spChg chg="mod ord">
          <ac:chgData name="Joelle Brehm" userId="ba94467f-fe77-40d1-a0f0-bcff12b26331" providerId="ADAL" clId="{CAA1B47A-3F91-430B-9BB5-3349B27A887D}" dt="2026-06-02T21:03:27.522" v="122764"/>
          <ac:spMkLst>
            <pc:docMk/>
            <pc:sldMk cId="3374649050" sldId="274"/>
            <ac:spMk id="108" creationId="{A8A86972-DB82-4414-B38B-651BFA59AAA2}"/>
          </ac:spMkLst>
        </pc:spChg>
        <pc:spChg chg="mod ord">
          <ac:chgData name="Joelle Brehm" userId="ba94467f-fe77-40d1-a0f0-bcff12b26331" providerId="ADAL" clId="{CAA1B47A-3F91-430B-9BB5-3349B27A887D}" dt="2026-06-02T21:03:27.522" v="122766"/>
          <ac:spMkLst>
            <pc:docMk/>
            <pc:sldMk cId="3374649050" sldId="274"/>
            <ac:spMk id="109" creationId="{E37BCFFE-2E8D-4926-BEE8-0720DF26B068}"/>
          </ac:spMkLst>
        </pc:spChg>
        <pc:spChg chg="mod ord">
          <ac:chgData name="Joelle Brehm" userId="ba94467f-fe77-40d1-a0f0-bcff12b26331" providerId="ADAL" clId="{CAA1B47A-3F91-430B-9BB5-3349B27A887D}" dt="2026-06-02T21:03:27.522" v="122768"/>
          <ac:spMkLst>
            <pc:docMk/>
            <pc:sldMk cId="3374649050" sldId="274"/>
            <ac:spMk id="110" creationId="{76D5A471-E342-4112-9B61-678EA0C3F282}"/>
          </ac:spMkLst>
        </pc:spChg>
        <pc:spChg chg="mod">
          <ac:chgData name="Joelle Brehm" userId="ba94467f-fe77-40d1-a0f0-bcff12b26331" providerId="ADAL" clId="{CAA1B47A-3F91-430B-9BB5-3349B27A887D}" dt="2026-06-02T21:03:27.522" v="122773"/>
          <ac:spMkLst>
            <pc:docMk/>
            <pc:sldMk cId="3374649050" sldId="274"/>
            <ac:spMk id="135" creationId="{7CAA3B95-4C78-4122-BECA-B5FB0F3F3764}"/>
          </ac:spMkLst>
        </pc:spChg>
        <pc:spChg chg="mod">
          <ac:chgData name="Joelle Brehm" userId="ba94467f-fe77-40d1-a0f0-bcff12b26331" providerId="ADAL" clId="{CAA1B47A-3F91-430B-9BB5-3349B27A887D}" dt="2026-06-02T21:03:27.522" v="122774"/>
          <ac:spMkLst>
            <pc:docMk/>
            <pc:sldMk cId="3374649050" sldId="274"/>
            <ac:spMk id="136" creationId="{7CAA3B95-4C78-4122-BECA-B5FB0F3F3764}"/>
          </ac:spMkLst>
        </pc:spChg>
        <pc:graphicFrameChg chg="mod">
          <ac:chgData name="Joelle Brehm" userId="ba94467f-fe77-40d1-a0f0-bcff12b26331" providerId="ADAL" clId="{CAA1B47A-3F91-430B-9BB5-3349B27A887D}" dt="2026-06-02T21:03:27.537" v="122781"/>
          <ac:graphicFrameMkLst>
            <pc:docMk/>
            <pc:sldMk cId="3374649050" sldId="274"/>
            <ac:graphicFrameMk id="4" creationId="{86B547BD-D5B0-4162-8AC1-23C66C4D5501}"/>
          </ac:graphicFrameMkLst>
        </pc:graphicFrameChg>
        <pc:graphicFrameChg chg="add mod ord">
          <ac:chgData name="Joelle Brehm" userId="ba94467f-fe77-40d1-a0f0-bcff12b26331" providerId="ADAL" clId="{CAA1B47A-3F91-430B-9BB5-3349B27A887D}" dt="2026-06-02T21:03:27.490" v="122720"/>
          <ac:graphicFrameMkLst>
            <pc:docMk/>
            <pc:sldMk cId="3374649050" sldId="274"/>
            <ac:graphicFrameMk id="8" creationId="{F20F1EA3-AA79-EA78-1951-5CA4A3EA892C}"/>
          </ac:graphicFrameMkLst>
        </pc:graphicFrameChg>
        <pc:graphicFrameChg chg="add del mod ord">
          <ac:chgData name="Joelle Brehm" userId="ba94467f-fe77-40d1-a0f0-bcff12b26331" providerId="ADAL" clId="{CAA1B47A-3F91-430B-9BB5-3349B27A887D}" dt="2026-06-02T21:02:45.674" v="122055"/>
          <ac:graphicFrameMkLst>
            <pc:docMk/>
            <pc:sldMk cId="3374649050" sldId="274"/>
            <ac:graphicFrameMk id="9" creationId="{F85D40E4-B934-7D2F-8722-91BEE8222341}"/>
          </ac:graphicFrameMkLst>
        </pc:graphicFrameChg>
        <pc:graphicFrameChg chg="add del mod ord">
          <ac:chgData name="Joelle Brehm" userId="ba94467f-fe77-40d1-a0f0-bcff12b26331" providerId="ADAL" clId="{CAA1B47A-3F91-430B-9BB5-3349B27A887D}" dt="2026-06-02T21:03:16.347" v="122344"/>
          <ac:graphicFrameMkLst>
            <pc:docMk/>
            <pc:sldMk cId="3374649050" sldId="274"/>
            <ac:graphicFrameMk id="35" creationId="{BD4283C9-FC12-22F5-19CB-B6E33015D3FF}"/>
          </ac:graphicFrameMkLst>
        </pc:graphicFrameChg>
        <pc:graphicFrameChg chg="add mod ord">
          <ac:chgData name="Joelle Brehm" userId="ba94467f-fe77-40d1-a0f0-bcff12b26331" providerId="ADAL" clId="{CAA1B47A-3F91-430B-9BB5-3349B27A887D}" dt="2026-06-02T21:03:27.522" v="122770"/>
          <ac:graphicFrameMkLst>
            <pc:docMk/>
            <pc:sldMk cId="3374649050" sldId="274"/>
            <ac:graphicFrameMk id="41" creationId="{B21A3691-EFE7-5EF5-20BE-886839DE5442}"/>
          </ac:graphicFrameMkLst>
        </pc:graphicFrameChg>
        <pc:graphicFrameChg chg="add del mod ord">
          <ac:chgData name="Joelle Brehm" userId="ba94467f-fe77-40d1-a0f0-bcff12b26331" providerId="ADAL" clId="{CAA1B47A-3F91-430B-9BB5-3349B27A887D}" dt="2026-06-02T21:03:26" v="122587"/>
          <ac:graphicFrameMkLst>
            <pc:docMk/>
            <pc:sldMk cId="3374649050" sldId="274"/>
            <ac:graphicFrameMk id="46" creationId="{0B5EBFC9-6C0F-E618-05EE-ECA814298E34}"/>
          </ac:graphicFrameMkLst>
        </pc:graphicFrameChg>
        <pc:graphicFrameChg chg="add del mod ord">
          <ac:chgData name="Joelle Brehm" userId="ba94467f-fe77-40d1-a0f0-bcff12b26331" providerId="ADAL" clId="{CAA1B47A-3F91-430B-9BB5-3349B27A887D}" dt="2026-06-02T21:03:27.467" v="122707"/>
          <ac:graphicFrameMkLst>
            <pc:docMk/>
            <pc:sldMk cId="3374649050" sldId="274"/>
            <ac:graphicFrameMk id="54" creationId="{8CCF8D45-ED3B-41F8-2823-2B12637EA5D7}"/>
          </ac:graphicFrameMkLst>
        </pc:graphicFrameChg>
        <pc:graphicFrameChg chg="add mod ord">
          <ac:chgData name="Joelle Brehm" userId="ba94467f-fe77-40d1-a0f0-bcff12b26331" providerId="ADAL" clId="{CAA1B47A-3F91-430B-9BB5-3349B27A887D}" dt="2026-06-02T21:03:27.505" v="122744"/>
          <ac:graphicFrameMkLst>
            <pc:docMk/>
            <pc:sldMk cId="3374649050" sldId="274"/>
            <ac:graphicFrameMk id="55" creationId="{F1D68EAB-96A0-0FCD-3512-C6EF521DB832}"/>
          </ac:graphicFrameMkLst>
        </pc:graphicFrameChg>
        <pc:graphicFrameChg chg="add del mod ord">
          <ac:chgData name="Joelle Brehm" userId="ba94467f-fe77-40d1-a0f0-bcff12b26331" providerId="ADAL" clId="{CAA1B47A-3F91-430B-9BB5-3349B27A887D}" dt="2026-06-02T21:03:23.357" v="122491"/>
          <ac:graphicFrameMkLst>
            <pc:docMk/>
            <pc:sldMk cId="3374649050" sldId="274"/>
            <ac:graphicFrameMk id="57" creationId="{0E8E996A-2D22-025C-38A1-89FBC4B29789}"/>
          </ac:graphicFrameMkLst>
        </pc:graphicFrameChg>
        <pc:picChg chg="add del mod ord">
          <ac:chgData name="Joelle Brehm" userId="ba94467f-fe77-40d1-a0f0-bcff12b26331" providerId="ADAL" clId="{CAA1B47A-3F91-430B-9BB5-3349B27A887D}" dt="2026-06-02T21:03:04.197" v="122221" actId="478"/>
          <ac:picMkLst>
            <pc:docMk/>
            <pc:sldMk cId="3374649050" sldId="274"/>
            <ac:picMk id="31" creationId="{2984B67D-4FF7-D961-1E51-21BB75E473DB}"/>
          </ac:picMkLst>
        </pc:picChg>
        <pc:picChg chg="add mod ord">
          <ac:chgData name="Joelle Brehm" userId="ba94467f-fe77-40d1-a0f0-bcff12b26331" providerId="ADAL" clId="{CAA1B47A-3F91-430B-9BB5-3349B27A887D}" dt="2026-06-02T21:03:27.490" v="122714"/>
          <ac:picMkLst>
            <pc:docMk/>
            <pc:sldMk cId="3374649050" sldId="274"/>
            <ac:picMk id="32" creationId="{610366D2-BA5B-D8AE-547E-1C74821FF592}"/>
          </ac:picMkLst>
        </pc:picChg>
        <pc:cxnChg chg="mod ord">
          <ac:chgData name="Joelle Brehm" userId="ba94467f-fe77-40d1-a0f0-bcff12b26331" providerId="ADAL" clId="{CAA1B47A-3F91-430B-9BB5-3349B27A887D}" dt="2026-06-02T21:03:27.490" v="122718"/>
          <ac:cxnSpMkLst>
            <pc:docMk/>
            <pc:sldMk cId="3374649050" sldId="274"/>
            <ac:cxnSpMk id="7" creationId="{81C3ADD2-FBA2-4990-9325-1C3084F656B8}"/>
          </ac:cxnSpMkLst>
        </pc:cxnChg>
      </pc:sldChg>
      <pc:sldChg chg="addSp delSp modSp mod">
        <pc:chgData name="Joelle Brehm" userId="ba94467f-fe77-40d1-a0f0-bcff12b26331" providerId="ADAL" clId="{CAA1B47A-3F91-430B-9BB5-3349B27A887D}" dt="2026-06-02T21:04:14.898" v="123861"/>
        <pc:sldMkLst>
          <pc:docMk/>
          <pc:sldMk cId="592117244" sldId="275"/>
        </pc:sldMkLst>
        <pc:spChg chg="add del mod">
          <ac:chgData name="Joelle Brehm" userId="ba94467f-fe77-40d1-a0f0-bcff12b26331" providerId="ADAL" clId="{CAA1B47A-3F91-430B-9BB5-3349B27A887D}" dt="2026-06-02T21:03:32.130" v="122782" actId="478"/>
          <ac:spMkLst>
            <pc:docMk/>
            <pc:sldMk cId="592117244" sldId="275"/>
            <ac:spMk id="2" creationId="{499D4C3A-06F1-F7A4-4FBD-05F7654A3A45}"/>
          </ac:spMkLst>
        </pc:spChg>
        <pc:spChg chg="mod ord">
          <ac:chgData name="Joelle Brehm" userId="ba94467f-fe77-40d1-a0f0-bcff12b26331" providerId="ADAL" clId="{CAA1B47A-3F91-430B-9BB5-3349B27A887D}" dt="2026-06-02T21:04:14.898" v="123859"/>
          <ac:spMkLst>
            <pc:docMk/>
            <pc:sldMk cId="592117244" sldId="275"/>
            <ac:spMk id="3" creationId="{0C27DD68-4A51-4792-857F-F431DC7C99BB}"/>
          </ac:spMkLst>
        </pc:spChg>
        <pc:spChg chg="add del mod modVis">
          <ac:chgData name="Joelle Brehm" userId="ba94467f-fe77-40d1-a0f0-bcff12b26331" providerId="ADAL" clId="{CAA1B47A-3F91-430B-9BB5-3349B27A887D}" dt="2026-06-02T21:03:42.772" v="123306"/>
          <ac:spMkLst>
            <pc:docMk/>
            <pc:sldMk cId="592117244" sldId="275"/>
            <ac:spMk id="5" creationId="{AD194083-8328-D251-8D55-D5A593B9A759}"/>
          </ac:spMkLst>
        </pc:spChg>
        <pc:spChg chg="mod ord">
          <ac:chgData name="Joelle Brehm" userId="ba94467f-fe77-40d1-a0f0-bcff12b26331" providerId="ADAL" clId="{CAA1B47A-3F91-430B-9BB5-3349B27A887D}" dt="2026-06-02T21:04:14.845" v="123796"/>
          <ac:spMkLst>
            <pc:docMk/>
            <pc:sldMk cId="592117244" sldId="275"/>
            <ac:spMk id="6" creationId="{B47CE71D-7819-4857-B121-737A3BD39B4D}"/>
          </ac:spMkLst>
        </pc:spChg>
        <pc:spChg chg="mod">
          <ac:chgData name="Joelle Brehm" userId="ba94467f-fe77-40d1-a0f0-bcff12b26331" providerId="ADAL" clId="{CAA1B47A-3F91-430B-9BB5-3349B27A887D}" dt="2026-06-02T21:04:14.861" v="123807"/>
          <ac:spMkLst>
            <pc:docMk/>
            <pc:sldMk cId="592117244" sldId="275"/>
            <ac:spMk id="11" creationId="{AF2E4BE3-825E-4943-AF85-F410BBE02D93}"/>
          </ac:spMkLst>
        </pc:spChg>
        <pc:spChg chg="mod">
          <ac:chgData name="Joelle Brehm" userId="ba94467f-fe77-40d1-a0f0-bcff12b26331" providerId="ADAL" clId="{CAA1B47A-3F91-430B-9BB5-3349B27A887D}" dt="2026-06-02T21:04:14.861" v="123803"/>
          <ac:spMkLst>
            <pc:docMk/>
            <pc:sldMk cId="592117244" sldId="275"/>
            <ac:spMk id="12" creationId="{8F57F73A-899F-4994-9FFE-52D028C366A7}"/>
          </ac:spMkLst>
        </pc:spChg>
        <pc:spChg chg="mod">
          <ac:chgData name="Joelle Brehm" userId="ba94467f-fe77-40d1-a0f0-bcff12b26331" providerId="ADAL" clId="{CAA1B47A-3F91-430B-9BB5-3349B27A887D}" dt="2026-06-02T21:04:14.861" v="123804"/>
          <ac:spMkLst>
            <pc:docMk/>
            <pc:sldMk cId="592117244" sldId="275"/>
            <ac:spMk id="13" creationId="{510CBB17-3761-4288-BCC5-43E8A3E9B8A6}"/>
          </ac:spMkLst>
        </pc:spChg>
        <pc:spChg chg="mod">
          <ac:chgData name="Joelle Brehm" userId="ba94467f-fe77-40d1-a0f0-bcff12b26331" providerId="ADAL" clId="{CAA1B47A-3F91-430B-9BB5-3349B27A887D}" dt="2026-06-02T21:04:14.861" v="123801"/>
          <ac:spMkLst>
            <pc:docMk/>
            <pc:sldMk cId="592117244" sldId="275"/>
            <ac:spMk id="14" creationId="{125AC75A-3DBA-4ABE-AC86-1CE5256F61BE}"/>
          </ac:spMkLst>
        </pc:spChg>
        <pc:spChg chg="mod">
          <ac:chgData name="Joelle Brehm" userId="ba94467f-fe77-40d1-a0f0-bcff12b26331" providerId="ADAL" clId="{CAA1B47A-3F91-430B-9BB5-3349B27A887D}" dt="2026-06-02T21:04:14.861" v="123802"/>
          <ac:spMkLst>
            <pc:docMk/>
            <pc:sldMk cId="592117244" sldId="275"/>
            <ac:spMk id="15" creationId="{2ADF3224-EFE6-477E-A4FE-BC72536000D5}"/>
          </ac:spMkLst>
        </pc:spChg>
        <pc:spChg chg="mod">
          <ac:chgData name="Joelle Brehm" userId="ba94467f-fe77-40d1-a0f0-bcff12b26331" providerId="ADAL" clId="{CAA1B47A-3F91-430B-9BB5-3349B27A887D}" dt="2026-06-02T21:04:14.861" v="123805"/>
          <ac:spMkLst>
            <pc:docMk/>
            <pc:sldMk cId="592117244" sldId="275"/>
            <ac:spMk id="16" creationId="{86D1D7DB-75DF-4EB5-BF12-3B0F914F060A}"/>
          </ac:spMkLst>
        </pc:spChg>
        <pc:spChg chg="mod">
          <ac:chgData name="Joelle Brehm" userId="ba94467f-fe77-40d1-a0f0-bcff12b26331" providerId="ADAL" clId="{CAA1B47A-3F91-430B-9BB5-3349B27A887D}" dt="2026-06-02T21:04:14.861" v="123806"/>
          <ac:spMkLst>
            <pc:docMk/>
            <pc:sldMk cId="592117244" sldId="275"/>
            <ac:spMk id="17" creationId="{88BD6F20-E5C6-442A-81AC-2DDF2B0EA25F}"/>
          </ac:spMkLst>
        </pc:spChg>
        <pc:spChg chg="mod">
          <ac:chgData name="Joelle Brehm" userId="ba94467f-fe77-40d1-a0f0-bcff12b26331" providerId="ADAL" clId="{CAA1B47A-3F91-430B-9BB5-3349B27A887D}" dt="2026-06-02T21:04:14.861" v="123808"/>
          <ac:spMkLst>
            <pc:docMk/>
            <pc:sldMk cId="592117244" sldId="275"/>
            <ac:spMk id="18" creationId="{F82C3FA9-B102-49A3-9ABE-767C053A5608}"/>
          </ac:spMkLst>
        </pc:spChg>
        <pc:spChg chg="mod">
          <ac:chgData name="Joelle Brehm" userId="ba94467f-fe77-40d1-a0f0-bcff12b26331" providerId="ADAL" clId="{CAA1B47A-3F91-430B-9BB5-3349B27A887D}" dt="2026-06-02T21:04:14.861" v="123809"/>
          <ac:spMkLst>
            <pc:docMk/>
            <pc:sldMk cId="592117244" sldId="275"/>
            <ac:spMk id="19" creationId="{1F21DD55-4A60-49A9-A66B-FDD64EEF9241}"/>
          </ac:spMkLst>
        </pc:spChg>
        <pc:spChg chg="mod">
          <ac:chgData name="Joelle Brehm" userId="ba94467f-fe77-40d1-a0f0-bcff12b26331" providerId="ADAL" clId="{CAA1B47A-3F91-430B-9BB5-3349B27A887D}" dt="2026-06-02T21:04:14.861" v="123810"/>
          <ac:spMkLst>
            <pc:docMk/>
            <pc:sldMk cId="592117244" sldId="275"/>
            <ac:spMk id="20" creationId="{AEEE7103-5AE1-47C4-9BB2-5692F40A0C74}"/>
          </ac:spMkLst>
        </pc:spChg>
        <pc:spChg chg="mod">
          <ac:chgData name="Joelle Brehm" userId="ba94467f-fe77-40d1-a0f0-bcff12b26331" providerId="ADAL" clId="{CAA1B47A-3F91-430B-9BB5-3349B27A887D}" dt="2026-06-02T21:04:14.861" v="123811"/>
          <ac:spMkLst>
            <pc:docMk/>
            <pc:sldMk cId="592117244" sldId="275"/>
            <ac:spMk id="21" creationId="{5B9D02C9-95E6-498A-95D4-E2FC18135BCE}"/>
          </ac:spMkLst>
        </pc:spChg>
        <pc:spChg chg="mod">
          <ac:chgData name="Joelle Brehm" userId="ba94467f-fe77-40d1-a0f0-bcff12b26331" providerId="ADAL" clId="{CAA1B47A-3F91-430B-9BB5-3349B27A887D}" dt="2026-06-02T21:04:14.861" v="123812"/>
          <ac:spMkLst>
            <pc:docMk/>
            <pc:sldMk cId="592117244" sldId="275"/>
            <ac:spMk id="22" creationId="{F076BF07-A2E5-4626-88CC-FB14E1A0A722}"/>
          </ac:spMkLst>
        </pc:spChg>
        <pc:spChg chg="mod ord">
          <ac:chgData name="Joelle Brehm" userId="ba94467f-fe77-40d1-a0f0-bcff12b26331" providerId="ADAL" clId="{CAA1B47A-3F91-430B-9BB5-3349B27A887D}" dt="2026-06-02T21:04:14.861" v="123814"/>
          <ac:spMkLst>
            <pc:docMk/>
            <pc:sldMk cId="592117244" sldId="275"/>
            <ac:spMk id="23" creationId="{4F66D543-1212-4042-AA81-691C8D2FF42C}"/>
          </ac:spMkLst>
        </pc:spChg>
        <pc:spChg chg="mod">
          <ac:chgData name="Joelle Brehm" userId="ba94467f-fe77-40d1-a0f0-bcff12b26331" providerId="ADAL" clId="{CAA1B47A-3F91-430B-9BB5-3349B27A887D}" dt="2026-06-02T21:04:14.861" v="123815"/>
          <ac:spMkLst>
            <pc:docMk/>
            <pc:sldMk cId="592117244" sldId="275"/>
            <ac:spMk id="24" creationId="{F266CB46-9FEF-4BCD-8922-A745A5B58C13}"/>
          </ac:spMkLst>
        </pc:spChg>
        <pc:spChg chg="mod">
          <ac:chgData name="Joelle Brehm" userId="ba94467f-fe77-40d1-a0f0-bcff12b26331" providerId="ADAL" clId="{CAA1B47A-3F91-430B-9BB5-3349B27A887D}" dt="2026-06-02T21:04:14.861" v="123817"/>
          <ac:spMkLst>
            <pc:docMk/>
            <pc:sldMk cId="592117244" sldId="275"/>
            <ac:spMk id="25" creationId="{58412C1A-18FA-4771-9810-3062F008A625}"/>
          </ac:spMkLst>
        </pc:spChg>
        <pc:spChg chg="mod">
          <ac:chgData name="Joelle Brehm" userId="ba94467f-fe77-40d1-a0f0-bcff12b26331" providerId="ADAL" clId="{CAA1B47A-3F91-430B-9BB5-3349B27A887D}" dt="2026-06-02T21:04:14.861" v="123816"/>
          <ac:spMkLst>
            <pc:docMk/>
            <pc:sldMk cId="592117244" sldId="275"/>
            <ac:spMk id="26" creationId="{2C9484DF-536D-4C88-9E3B-A9F578479DAC}"/>
          </ac:spMkLst>
        </pc:spChg>
        <pc:spChg chg="mod">
          <ac:chgData name="Joelle Brehm" userId="ba94467f-fe77-40d1-a0f0-bcff12b26331" providerId="ADAL" clId="{CAA1B47A-3F91-430B-9BB5-3349B27A887D}" dt="2026-06-02T21:04:14.861" v="123819"/>
          <ac:spMkLst>
            <pc:docMk/>
            <pc:sldMk cId="592117244" sldId="275"/>
            <ac:spMk id="27" creationId="{6B043A74-191B-4682-B7D2-B6CF3A3E1A62}"/>
          </ac:spMkLst>
        </pc:spChg>
        <pc:spChg chg="mod">
          <ac:chgData name="Joelle Brehm" userId="ba94467f-fe77-40d1-a0f0-bcff12b26331" providerId="ADAL" clId="{CAA1B47A-3F91-430B-9BB5-3349B27A887D}" dt="2026-06-02T21:04:14.877" v="123820"/>
          <ac:spMkLst>
            <pc:docMk/>
            <pc:sldMk cId="592117244" sldId="275"/>
            <ac:spMk id="28" creationId="{D9C87F4B-14A5-4B23-A3FF-70EC9F35E941}"/>
          </ac:spMkLst>
        </pc:spChg>
        <pc:spChg chg="mod">
          <ac:chgData name="Joelle Brehm" userId="ba94467f-fe77-40d1-a0f0-bcff12b26331" providerId="ADAL" clId="{CAA1B47A-3F91-430B-9BB5-3349B27A887D}" dt="2026-06-02T21:04:14.861" v="123818"/>
          <ac:spMkLst>
            <pc:docMk/>
            <pc:sldMk cId="592117244" sldId="275"/>
            <ac:spMk id="29" creationId="{BC3CB169-FB0F-4DFA-B618-5D28FED99FDA}"/>
          </ac:spMkLst>
        </pc:spChg>
        <pc:spChg chg="mod ord">
          <ac:chgData name="Joelle Brehm" userId="ba94467f-fe77-40d1-a0f0-bcff12b26331" providerId="ADAL" clId="{CAA1B47A-3F91-430B-9BB5-3349B27A887D}" dt="2026-06-02T21:04:14.877" v="123822"/>
          <ac:spMkLst>
            <pc:docMk/>
            <pc:sldMk cId="592117244" sldId="275"/>
            <ac:spMk id="30" creationId="{121A2A89-FB4E-4B9A-840D-28523B0B457F}"/>
          </ac:spMkLst>
        </pc:spChg>
        <pc:spChg chg="mod">
          <ac:chgData name="Joelle Brehm" userId="ba94467f-fe77-40d1-a0f0-bcff12b26331" providerId="ADAL" clId="{CAA1B47A-3F91-430B-9BB5-3349B27A887D}" dt="2026-06-02T21:04:14.877" v="123833"/>
          <ac:spMkLst>
            <pc:docMk/>
            <pc:sldMk cId="592117244" sldId="275"/>
            <ac:spMk id="34" creationId="{FA910FC9-248B-B094-2CB8-FD4613D6520F}"/>
          </ac:spMkLst>
        </pc:spChg>
        <pc:spChg chg="mod">
          <ac:chgData name="Joelle Brehm" userId="ba94467f-fe77-40d1-a0f0-bcff12b26331" providerId="ADAL" clId="{CAA1B47A-3F91-430B-9BB5-3349B27A887D}" dt="2026-06-02T21:04:14.877" v="123829"/>
          <ac:spMkLst>
            <pc:docMk/>
            <pc:sldMk cId="592117244" sldId="275"/>
            <ac:spMk id="35" creationId="{07D3A2C4-4925-70D0-2216-7644E0C73D63}"/>
          </ac:spMkLst>
        </pc:spChg>
        <pc:spChg chg="mod">
          <ac:chgData name="Joelle Brehm" userId="ba94467f-fe77-40d1-a0f0-bcff12b26331" providerId="ADAL" clId="{CAA1B47A-3F91-430B-9BB5-3349B27A887D}" dt="2026-06-02T21:04:14.877" v="123828"/>
          <ac:spMkLst>
            <pc:docMk/>
            <pc:sldMk cId="592117244" sldId="275"/>
            <ac:spMk id="36" creationId="{2CA76D25-20C8-E6D2-1A08-0695D684D82C}"/>
          </ac:spMkLst>
        </pc:spChg>
        <pc:spChg chg="add del mod modVis">
          <ac:chgData name="Joelle Brehm" userId="ba94467f-fe77-40d1-a0f0-bcff12b26331" providerId="ADAL" clId="{CAA1B47A-3F91-430B-9BB5-3349B27A887D}" dt="2026-06-02T21:04:05.867" v="123554"/>
          <ac:spMkLst>
            <pc:docMk/>
            <pc:sldMk cId="592117244" sldId="275"/>
            <ac:spMk id="37" creationId="{60BA7D85-3DE9-D677-1E86-E6823283A827}"/>
          </ac:spMkLst>
        </pc:spChg>
        <pc:spChg chg="mod">
          <ac:chgData name="Joelle Brehm" userId="ba94467f-fe77-40d1-a0f0-bcff12b26331" providerId="ADAL" clId="{CAA1B47A-3F91-430B-9BB5-3349B27A887D}" dt="2026-06-02T21:04:14.877" v="123830"/>
          <ac:spMkLst>
            <pc:docMk/>
            <pc:sldMk cId="592117244" sldId="275"/>
            <ac:spMk id="38" creationId="{BD993175-DAAF-B5E4-CD83-E725CA700E55}"/>
          </ac:spMkLst>
        </pc:spChg>
        <pc:spChg chg="mod">
          <ac:chgData name="Joelle Brehm" userId="ba94467f-fe77-40d1-a0f0-bcff12b26331" providerId="ADAL" clId="{CAA1B47A-3F91-430B-9BB5-3349B27A887D}" dt="2026-06-02T21:04:14.877" v="123831"/>
          <ac:spMkLst>
            <pc:docMk/>
            <pc:sldMk cId="592117244" sldId="275"/>
            <ac:spMk id="39" creationId="{130ECEEE-8F9F-DE12-674A-CCA7893EAFA2}"/>
          </ac:spMkLst>
        </pc:spChg>
        <pc:spChg chg="add mod">
          <ac:chgData name="Joelle Brehm" userId="ba94467f-fe77-40d1-a0f0-bcff12b26331" providerId="ADAL" clId="{CAA1B47A-3F91-430B-9BB5-3349B27A887D}" dt="2026-06-02T21:04:14.877" v="123835"/>
          <ac:spMkLst>
            <pc:docMk/>
            <pc:sldMk cId="592117244" sldId="275"/>
            <ac:spMk id="40" creationId="{4EEC9466-D776-D337-8369-00EB253EAC44}"/>
          </ac:spMkLst>
        </pc:spChg>
        <pc:spChg chg="del mod">
          <ac:chgData name="Joelle Brehm" userId="ba94467f-fe77-40d1-a0f0-bcff12b26331" providerId="ADAL" clId="{CAA1B47A-3F91-430B-9BB5-3349B27A887D}" dt="2026-06-02T21:04:14.655" v="123745"/>
          <ac:spMkLst>
            <pc:docMk/>
            <pc:sldMk cId="592117244" sldId="275"/>
            <ac:spMk id="41" creationId="{C38E333A-9DF5-8F4B-926D-A67DFE19195A}"/>
          </ac:spMkLst>
        </pc:spChg>
        <pc:spChg chg="mod">
          <ac:chgData name="Joelle Brehm" userId="ba94467f-fe77-40d1-a0f0-bcff12b26331" providerId="ADAL" clId="{CAA1B47A-3F91-430B-9BB5-3349B27A887D}" dt="2026-06-02T21:04:14.877" v="123826"/>
          <ac:spMkLst>
            <pc:docMk/>
            <pc:sldMk cId="592117244" sldId="275"/>
            <ac:spMk id="42" creationId="{57A1AF85-95EC-8D63-3DD1-927614B7B2F1}"/>
          </ac:spMkLst>
        </pc:spChg>
        <pc:spChg chg="mod">
          <ac:chgData name="Joelle Brehm" userId="ba94467f-fe77-40d1-a0f0-bcff12b26331" providerId="ADAL" clId="{CAA1B47A-3F91-430B-9BB5-3349B27A887D}" dt="2026-06-02T21:04:14.877" v="123834"/>
          <ac:spMkLst>
            <pc:docMk/>
            <pc:sldMk cId="592117244" sldId="275"/>
            <ac:spMk id="44" creationId="{F959D0A3-D07E-FD06-BB01-C240C7305EC0}"/>
          </ac:spMkLst>
        </pc:spChg>
        <pc:spChg chg="add mod">
          <ac:chgData name="Joelle Brehm" userId="ba94467f-fe77-40d1-a0f0-bcff12b26331" providerId="ADAL" clId="{CAA1B47A-3F91-430B-9BB5-3349B27A887D}" dt="2026-06-02T21:04:14.877" v="123836"/>
          <ac:spMkLst>
            <pc:docMk/>
            <pc:sldMk cId="592117244" sldId="275"/>
            <ac:spMk id="45" creationId="{BBF36F44-220D-EA8C-9B29-6C28F33E769D}"/>
          </ac:spMkLst>
        </pc:spChg>
        <pc:spChg chg="mod">
          <ac:chgData name="Joelle Brehm" userId="ba94467f-fe77-40d1-a0f0-bcff12b26331" providerId="ADAL" clId="{CAA1B47A-3F91-430B-9BB5-3349B27A887D}" dt="2026-06-02T21:04:14.877" v="123832"/>
          <ac:spMkLst>
            <pc:docMk/>
            <pc:sldMk cId="592117244" sldId="275"/>
            <ac:spMk id="46" creationId="{7CA21659-3717-8BD9-6B6D-3BC42BD652F7}"/>
          </ac:spMkLst>
        </pc:spChg>
        <pc:spChg chg="mod">
          <ac:chgData name="Joelle Brehm" userId="ba94467f-fe77-40d1-a0f0-bcff12b26331" providerId="ADAL" clId="{CAA1B47A-3F91-430B-9BB5-3349B27A887D}" dt="2026-06-02T21:04:14.877" v="123825"/>
          <ac:spMkLst>
            <pc:docMk/>
            <pc:sldMk cId="592117244" sldId="275"/>
            <ac:spMk id="47" creationId="{DA9E5F7F-4AB0-35A1-5E73-30A23D977749}"/>
          </ac:spMkLst>
        </pc:spChg>
        <pc:spChg chg="mod">
          <ac:chgData name="Joelle Brehm" userId="ba94467f-fe77-40d1-a0f0-bcff12b26331" providerId="ADAL" clId="{CAA1B47A-3F91-430B-9BB5-3349B27A887D}" dt="2026-06-02T21:04:14.877" v="123827"/>
          <ac:spMkLst>
            <pc:docMk/>
            <pc:sldMk cId="592117244" sldId="275"/>
            <ac:spMk id="48" creationId="{C2232A85-66AB-227A-3CF8-A6EEDCA6B15F}"/>
          </ac:spMkLst>
        </pc:spChg>
        <pc:spChg chg="add del mod modVis">
          <ac:chgData name="Joelle Brehm" userId="ba94467f-fe77-40d1-a0f0-bcff12b26331" providerId="ADAL" clId="{CAA1B47A-3F91-430B-9BB5-3349B27A887D}" dt="2026-06-02T21:04:11.420" v="123718"/>
          <ac:spMkLst>
            <pc:docMk/>
            <pc:sldMk cId="592117244" sldId="275"/>
            <ac:spMk id="49" creationId="{E6377890-97B3-CD3E-854E-06325C709248}"/>
          </ac:spMkLst>
        </pc:spChg>
        <pc:spChg chg="mod ord">
          <ac:chgData name="Joelle Brehm" userId="ba94467f-fe77-40d1-a0f0-bcff12b26331" providerId="ADAL" clId="{CAA1B47A-3F91-430B-9BB5-3349B27A887D}" dt="2026-06-02T21:04:14.898" v="123857"/>
          <ac:spMkLst>
            <pc:docMk/>
            <pc:sldMk cId="592117244" sldId="275"/>
            <ac:spMk id="58" creationId="{E203E344-295B-447B-A55D-50D302A82D3F}"/>
          </ac:spMkLst>
        </pc:spChg>
        <pc:spChg chg="mod ord">
          <ac:chgData name="Joelle Brehm" userId="ba94467f-fe77-40d1-a0f0-bcff12b26331" providerId="ADAL" clId="{CAA1B47A-3F91-430B-9BB5-3349B27A887D}" dt="2026-06-02T21:04:14.892" v="123838"/>
          <ac:spMkLst>
            <pc:docMk/>
            <pc:sldMk cId="592117244" sldId="275"/>
            <ac:spMk id="78" creationId="{4C71B650-5C52-48B0-85D7-82C22FA4B22B}"/>
          </ac:spMkLst>
        </pc:spChg>
        <pc:spChg chg="mod ord">
          <ac:chgData name="Joelle Brehm" userId="ba94467f-fe77-40d1-a0f0-bcff12b26331" providerId="ADAL" clId="{CAA1B47A-3F91-430B-9BB5-3349B27A887D}" dt="2026-06-02T21:04:14.892" v="123840"/>
          <ac:spMkLst>
            <pc:docMk/>
            <pc:sldMk cId="592117244" sldId="275"/>
            <ac:spMk id="79" creationId="{F1476AC4-694B-4D83-BFD8-8DCAA4BB1923}"/>
          </ac:spMkLst>
        </pc:spChg>
        <pc:spChg chg="mod ord">
          <ac:chgData name="Joelle Brehm" userId="ba94467f-fe77-40d1-a0f0-bcff12b26331" providerId="ADAL" clId="{CAA1B47A-3F91-430B-9BB5-3349B27A887D}" dt="2026-06-02T21:04:14.892" v="123842"/>
          <ac:spMkLst>
            <pc:docMk/>
            <pc:sldMk cId="592117244" sldId="275"/>
            <ac:spMk id="100" creationId="{8B5667AB-609C-4AEA-83B3-24E395C8F420}"/>
          </ac:spMkLst>
        </pc:spChg>
        <pc:spChg chg="mod ord">
          <ac:chgData name="Joelle Brehm" userId="ba94467f-fe77-40d1-a0f0-bcff12b26331" providerId="ADAL" clId="{CAA1B47A-3F91-430B-9BB5-3349B27A887D}" dt="2026-06-02T21:04:14.892" v="123844"/>
          <ac:spMkLst>
            <pc:docMk/>
            <pc:sldMk cId="592117244" sldId="275"/>
            <ac:spMk id="108" creationId="{A8A86972-DB82-4414-B38B-651BFA59AAA2}"/>
          </ac:spMkLst>
        </pc:spChg>
        <pc:spChg chg="mod ord">
          <ac:chgData name="Joelle Brehm" userId="ba94467f-fe77-40d1-a0f0-bcff12b26331" providerId="ADAL" clId="{CAA1B47A-3F91-430B-9BB5-3349B27A887D}" dt="2026-06-02T21:04:14.892" v="123846"/>
          <ac:spMkLst>
            <pc:docMk/>
            <pc:sldMk cId="592117244" sldId="275"/>
            <ac:spMk id="109" creationId="{E37BCFFE-2E8D-4926-BEE8-0720DF26B068}"/>
          </ac:spMkLst>
        </pc:spChg>
        <pc:spChg chg="mod ord">
          <ac:chgData name="Joelle Brehm" userId="ba94467f-fe77-40d1-a0f0-bcff12b26331" providerId="ADAL" clId="{CAA1B47A-3F91-430B-9BB5-3349B27A887D}" dt="2026-06-02T21:04:14.898" v="123848"/>
          <ac:spMkLst>
            <pc:docMk/>
            <pc:sldMk cId="592117244" sldId="275"/>
            <ac:spMk id="110" creationId="{76D5A471-E342-4112-9B61-678EA0C3F282}"/>
          </ac:spMkLst>
        </pc:spChg>
        <pc:spChg chg="mod">
          <ac:chgData name="Joelle Brehm" userId="ba94467f-fe77-40d1-a0f0-bcff12b26331" providerId="ADAL" clId="{CAA1B47A-3F91-430B-9BB5-3349B27A887D}" dt="2026-06-02T21:04:14.898" v="123851"/>
          <ac:spMkLst>
            <pc:docMk/>
            <pc:sldMk cId="592117244" sldId="275"/>
            <ac:spMk id="133" creationId="{7CAA3B95-4C78-4122-BECA-B5FB0F3F3764}"/>
          </ac:spMkLst>
        </pc:spChg>
        <pc:spChg chg="mod">
          <ac:chgData name="Joelle Brehm" userId="ba94467f-fe77-40d1-a0f0-bcff12b26331" providerId="ADAL" clId="{CAA1B47A-3F91-430B-9BB5-3349B27A887D}" dt="2026-06-02T21:04:14.898" v="123852"/>
          <ac:spMkLst>
            <pc:docMk/>
            <pc:sldMk cId="592117244" sldId="275"/>
            <ac:spMk id="135" creationId="{7CAA3B95-4C78-4122-BECA-B5FB0F3F3764}"/>
          </ac:spMkLst>
        </pc:spChg>
        <pc:spChg chg="mod">
          <ac:chgData name="Joelle Brehm" userId="ba94467f-fe77-40d1-a0f0-bcff12b26331" providerId="ADAL" clId="{CAA1B47A-3F91-430B-9BB5-3349B27A887D}" dt="2026-06-02T21:04:14.898" v="123853"/>
          <ac:spMkLst>
            <pc:docMk/>
            <pc:sldMk cId="592117244" sldId="275"/>
            <ac:spMk id="136" creationId="{7CAA3B95-4C78-4122-BECA-B5FB0F3F3764}"/>
          </ac:spMkLst>
        </pc:spChg>
        <pc:spChg chg="mod">
          <ac:chgData name="Joelle Brehm" userId="ba94467f-fe77-40d1-a0f0-bcff12b26331" providerId="ADAL" clId="{CAA1B47A-3F91-430B-9BB5-3349B27A887D}" dt="2026-06-02T21:04:14.898" v="123854"/>
          <ac:spMkLst>
            <pc:docMk/>
            <pc:sldMk cId="592117244" sldId="275"/>
            <ac:spMk id="157" creationId="{04F9902D-9DA4-4582-A398-B08CDE8E08EE}"/>
          </ac:spMkLst>
        </pc:spChg>
        <pc:spChg chg="mod">
          <ac:chgData name="Joelle Brehm" userId="ba94467f-fe77-40d1-a0f0-bcff12b26331" providerId="ADAL" clId="{CAA1B47A-3F91-430B-9BB5-3349B27A887D}" dt="2026-06-02T21:04:14.898" v="123855"/>
          <ac:spMkLst>
            <pc:docMk/>
            <pc:sldMk cId="592117244" sldId="275"/>
            <ac:spMk id="158" creationId="{B1AC5405-1559-48F8-921F-C742186F4456}"/>
          </ac:spMkLst>
        </pc:spChg>
        <pc:graphicFrameChg chg="mod">
          <ac:chgData name="Joelle Brehm" userId="ba94467f-fe77-40d1-a0f0-bcff12b26331" providerId="ADAL" clId="{CAA1B47A-3F91-430B-9BB5-3349B27A887D}" dt="2026-06-02T21:04:14.898" v="123861"/>
          <ac:graphicFrameMkLst>
            <pc:docMk/>
            <pc:sldMk cId="592117244" sldId="275"/>
            <ac:graphicFrameMk id="4" creationId="{86B547BD-D5B0-4162-8AC1-23C66C4D5501}"/>
          </ac:graphicFrameMkLst>
        </pc:graphicFrameChg>
        <pc:graphicFrameChg chg="add mod ord">
          <ac:chgData name="Joelle Brehm" userId="ba94467f-fe77-40d1-a0f0-bcff12b26331" providerId="ADAL" clId="{CAA1B47A-3F91-430B-9BB5-3349B27A887D}" dt="2026-06-02T21:04:14.861" v="123800"/>
          <ac:graphicFrameMkLst>
            <pc:docMk/>
            <pc:sldMk cId="592117244" sldId="275"/>
            <ac:graphicFrameMk id="8" creationId="{15989660-3CF5-5504-F81F-A0A27F1B04F0}"/>
          </ac:graphicFrameMkLst>
        </pc:graphicFrameChg>
        <pc:graphicFrameChg chg="add del mod ord">
          <ac:chgData name="Joelle Brehm" userId="ba94467f-fe77-40d1-a0f0-bcff12b26331" providerId="ADAL" clId="{CAA1B47A-3F91-430B-9BB5-3349B27A887D}" dt="2026-06-02T21:03:42.715" v="123232"/>
          <ac:graphicFrameMkLst>
            <pc:docMk/>
            <pc:sldMk cId="592117244" sldId="275"/>
            <ac:graphicFrameMk id="9" creationId="{DB25C8E8-6FA3-8FE6-411C-EFF8DD589028}"/>
          </ac:graphicFrameMkLst>
        </pc:graphicFrameChg>
        <pc:graphicFrameChg chg="add del mod ord">
          <ac:chgData name="Joelle Brehm" userId="ba94467f-fe77-40d1-a0f0-bcff12b26331" providerId="ADAL" clId="{CAA1B47A-3F91-430B-9BB5-3349B27A887D}" dt="2026-06-02T21:04:05.790" v="123480"/>
          <ac:graphicFrameMkLst>
            <pc:docMk/>
            <pc:sldMk cId="592117244" sldId="275"/>
            <ac:graphicFrameMk id="33" creationId="{AFF48750-5561-E996-E73D-0320EEF0E7BC}"/>
          </ac:graphicFrameMkLst>
        </pc:graphicFrameChg>
        <pc:graphicFrameChg chg="add mod ord">
          <ac:chgData name="Joelle Brehm" userId="ba94467f-fe77-40d1-a0f0-bcff12b26331" providerId="ADAL" clId="{CAA1B47A-3F91-430B-9BB5-3349B27A887D}" dt="2026-06-02T21:04:14.898" v="123850"/>
          <ac:graphicFrameMkLst>
            <pc:docMk/>
            <pc:sldMk cId="592117244" sldId="275"/>
            <ac:graphicFrameMk id="43" creationId="{6BA25764-B966-A47C-5E72-158F67FF2B72}"/>
          </ac:graphicFrameMkLst>
        </pc:graphicFrameChg>
        <pc:graphicFrameChg chg="add del mod ord">
          <ac:chgData name="Joelle Brehm" userId="ba94467f-fe77-40d1-a0f0-bcff12b26331" providerId="ADAL" clId="{CAA1B47A-3F91-430B-9BB5-3349B27A887D}" dt="2026-06-02T21:04:11.369" v="123643"/>
          <ac:graphicFrameMkLst>
            <pc:docMk/>
            <pc:sldMk cId="592117244" sldId="275"/>
            <ac:graphicFrameMk id="50" creationId="{33E623F4-32F2-392C-1C0B-8963A579BC3E}"/>
          </ac:graphicFrameMkLst>
        </pc:graphicFrameChg>
        <pc:graphicFrameChg chg="add del mod ord">
          <ac:chgData name="Joelle Brehm" userId="ba94467f-fe77-40d1-a0f0-bcff12b26331" providerId="ADAL" clId="{CAA1B47A-3F91-430B-9BB5-3349B27A887D}" dt="2026-06-02T21:04:14.813" v="123787"/>
          <ac:graphicFrameMkLst>
            <pc:docMk/>
            <pc:sldMk cId="592117244" sldId="275"/>
            <ac:graphicFrameMk id="51" creationId="{76ADC867-348B-F319-72E2-AE0D417E3A9A}"/>
          </ac:graphicFrameMkLst>
        </pc:graphicFrameChg>
        <pc:graphicFrameChg chg="add mod ord">
          <ac:chgData name="Joelle Brehm" userId="ba94467f-fe77-40d1-a0f0-bcff12b26331" providerId="ADAL" clId="{CAA1B47A-3F91-430B-9BB5-3349B27A887D}" dt="2026-06-02T21:04:14.877" v="123824"/>
          <ac:graphicFrameMkLst>
            <pc:docMk/>
            <pc:sldMk cId="592117244" sldId="275"/>
            <ac:graphicFrameMk id="52" creationId="{BFE0A684-8D71-E5D5-62CA-DAA6FF53BB70}"/>
          </ac:graphicFrameMkLst>
        </pc:graphicFrameChg>
        <pc:picChg chg="add del mod ord">
          <ac:chgData name="Joelle Brehm" userId="ba94467f-fe77-40d1-a0f0-bcff12b26331" providerId="ADAL" clId="{CAA1B47A-3F91-430B-9BB5-3349B27A887D}" dt="2026-06-02T21:03:55.166" v="123384" actId="478"/>
          <ac:picMkLst>
            <pc:docMk/>
            <pc:sldMk cId="592117244" sldId="275"/>
            <ac:picMk id="31" creationId="{E87CEA58-E831-F94A-A18B-62F198F7629F}"/>
          </ac:picMkLst>
        </pc:picChg>
        <pc:picChg chg="add mod ord">
          <ac:chgData name="Joelle Brehm" userId="ba94467f-fe77-40d1-a0f0-bcff12b26331" providerId="ADAL" clId="{CAA1B47A-3F91-430B-9BB5-3349B27A887D}" dt="2026-06-02T21:04:14.845" v="123794"/>
          <ac:picMkLst>
            <pc:docMk/>
            <pc:sldMk cId="592117244" sldId="275"/>
            <ac:picMk id="32" creationId="{72B6569D-6811-3058-3036-C741A4181698}"/>
          </ac:picMkLst>
        </pc:picChg>
        <pc:cxnChg chg="mod ord">
          <ac:chgData name="Joelle Brehm" userId="ba94467f-fe77-40d1-a0f0-bcff12b26331" providerId="ADAL" clId="{CAA1B47A-3F91-430B-9BB5-3349B27A887D}" dt="2026-06-02T21:04:14.861" v="123798"/>
          <ac:cxnSpMkLst>
            <pc:docMk/>
            <pc:sldMk cId="592117244" sldId="275"/>
            <ac:cxnSpMk id="7" creationId="{81C3ADD2-FBA2-4990-9325-1C3084F656B8}"/>
          </ac:cxnSpMkLst>
        </pc:cxnChg>
      </pc:sldChg>
      <pc:sldChg chg="addSp delSp modSp mod">
        <pc:chgData name="Joelle Brehm" userId="ba94467f-fe77-40d1-a0f0-bcff12b26331" providerId="ADAL" clId="{CAA1B47A-3F91-430B-9BB5-3349B27A887D}" dt="2026-06-02T21:07:07.945" v="125058"/>
        <pc:sldMkLst>
          <pc:docMk/>
          <pc:sldMk cId="3358644479" sldId="276"/>
        </pc:sldMkLst>
        <pc:spChg chg="mod ord">
          <ac:chgData name="Joelle Brehm" userId="ba94467f-fe77-40d1-a0f0-bcff12b26331" providerId="ADAL" clId="{CAA1B47A-3F91-430B-9BB5-3349B27A887D}" dt="2026-06-02T21:07:07.943" v="125056"/>
          <ac:spMkLst>
            <pc:docMk/>
            <pc:sldMk cId="3358644479" sldId="276"/>
            <ac:spMk id="2" creationId="{2688F805-F703-4FD1-AEE0-0F8E6A5589FE}"/>
          </ac:spMkLst>
        </pc:spChg>
        <pc:spChg chg="add del mod">
          <ac:chgData name="Joelle Brehm" userId="ba94467f-fe77-40d1-a0f0-bcff12b26331" providerId="ADAL" clId="{CAA1B47A-3F91-430B-9BB5-3349B27A887D}" dt="2026-06-02T21:04:18.515" v="123862" actId="478"/>
          <ac:spMkLst>
            <pc:docMk/>
            <pc:sldMk cId="3358644479" sldId="276"/>
            <ac:spMk id="3" creationId="{C8D4DFD7-B76A-133A-2F67-171E95B8DEDA}"/>
          </ac:spMkLst>
        </pc:spChg>
        <pc:spChg chg="add del mod modVis">
          <ac:chgData name="Joelle Brehm" userId="ba94467f-fe77-40d1-a0f0-bcff12b26331" providerId="ADAL" clId="{CAA1B47A-3F91-430B-9BB5-3349B27A887D}" dt="2026-06-02T21:04:30.220" v="124338"/>
          <ac:spMkLst>
            <pc:docMk/>
            <pc:sldMk cId="3358644479" sldId="276"/>
            <ac:spMk id="5" creationId="{8A988673-4CA7-C187-2CE0-00813EACFDCB}"/>
          </ac:spMkLst>
        </pc:spChg>
        <pc:spChg chg="mod ord">
          <ac:chgData name="Joelle Brehm" userId="ba94467f-fe77-40d1-a0f0-bcff12b26331" providerId="ADAL" clId="{CAA1B47A-3F91-430B-9BB5-3349B27A887D}" dt="2026-06-02T21:07:07.884" v="124993"/>
          <ac:spMkLst>
            <pc:docMk/>
            <pc:sldMk cId="3358644479" sldId="276"/>
            <ac:spMk id="6" creationId="{B47CE71D-7819-4857-B121-737A3BD39B4D}"/>
          </ac:spMkLst>
        </pc:spChg>
        <pc:spChg chg="mod">
          <ac:chgData name="Joelle Brehm" userId="ba94467f-fe77-40d1-a0f0-bcff12b26331" providerId="ADAL" clId="{CAA1B47A-3F91-430B-9BB5-3349B27A887D}" dt="2026-06-02T21:07:07.908" v="125004"/>
          <ac:spMkLst>
            <pc:docMk/>
            <pc:sldMk cId="3358644479" sldId="276"/>
            <ac:spMk id="11" creationId="{AF2E4BE3-825E-4943-AF85-F410BBE02D93}"/>
          </ac:spMkLst>
        </pc:spChg>
        <pc:spChg chg="mod">
          <ac:chgData name="Joelle Brehm" userId="ba94467f-fe77-40d1-a0f0-bcff12b26331" providerId="ADAL" clId="{CAA1B47A-3F91-430B-9BB5-3349B27A887D}" dt="2026-06-02T21:07:07.904" v="125000"/>
          <ac:spMkLst>
            <pc:docMk/>
            <pc:sldMk cId="3358644479" sldId="276"/>
            <ac:spMk id="12" creationId="{8F57F73A-899F-4994-9FFE-52D028C366A7}"/>
          </ac:spMkLst>
        </pc:spChg>
        <pc:spChg chg="mod">
          <ac:chgData name="Joelle Brehm" userId="ba94467f-fe77-40d1-a0f0-bcff12b26331" providerId="ADAL" clId="{CAA1B47A-3F91-430B-9BB5-3349B27A887D}" dt="2026-06-02T21:07:07.906" v="125001"/>
          <ac:spMkLst>
            <pc:docMk/>
            <pc:sldMk cId="3358644479" sldId="276"/>
            <ac:spMk id="13" creationId="{510CBB17-3761-4288-BCC5-43E8A3E9B8A6}"/>
          </ac:spMkLst>
        </pc:spChg>
        <pc:spChg chg="mod">
          <ac:chgData name="Joelle Brehm" userId="ba94467f-fe77-40d1-a0f0-bcff12b26331" providerId="ADAL" clId="{CAA1B47A-3F91-430B-9BB5-3349B27A887D}" dt="2026-06-02T21:07:07.904" v="124998"/>
          <ac:spMkLst>
            <pc:docMk/>
            <pc:sldMk cId="3358644479" sldId="276"/>
            <ac:spMk id="14" creationId="{125AC75A-3DBA-4ABE-AC86-1CE5256F61BE}"/>
          </ac:spMkLst>
        </pc:spChg>
        <pc:spChg chg="mod">
          <ac:chgData name="Joelle Brehm" userId="ba94467f-fe77-40d1-a0f0-bcff12b26331" providerId="ADAL" clId="{CAA1B47A-3F91-430B-9BB5-3349B27A887D}" dt="2026-06-02T21:07:07.904" v="124999"/>
          <ac:spMkLst>
            <pc:docMk/>
            <pc:sldMk cId="3358644479" sldId="276"/>
            <ac:spMk id="15" creationId="{2ADF3224-EFE6-477E-A4FE-BC72536000D5}"/>
          </ac:spMkLst>
        </pc:spChg>
        <pc:spChg chg="mod">
          <ac:chgData name="Joelle Brehm" userId="ba94467f-fe77-40d1-a0f0-bcff12b26331" providerId="ADAL" clId="{CAA1B47A-3F91-430B-9BB5-3349B27A887D}" dt="2026-06-02T21:07:07.906" v="125002"/>
          <ac:spMkLst>
            <pc:docMk/>
            <pc:sldMk cId="3358644479" sldId="276"/>
            <ac:spMk id="16" creationId="{86D1D7DB-75DF-4EB5-BF12-3B0F914F060A}"/>
          </ac:spMkLst>
        </pc:spChg>
        <pc:spChg chg="mod">
          <ac:chgData name="Joelle Brehm" userId="ba94467f-fe77-40d1-a0f0-bcff12b26331" providerId="ADAL" clId="{CAA1B47A-3F91-430B-9BB5-3349B27A887D}" dt="2026-06-02T21:07:07.906" v="125003"/>
          <ac:spMkLst>
            <pc:docMk/>
            <pc:sldMk cId="3358644479" sldId="276"/>
            <ac:spMk id="17" creationId="{88BD6F20-E5C6-442A-81AC-2DDF2B0EA25F}"/>
          </ac:spMkLst>
        </pc:spChg>
        <pc:spChg chg="mod">
          <ac:chgData name="Joelle Brehm" userId="ba94467f-fe77-40d1-a0f0-bcff12b26331" providerId="ADAL" clId="{CAA1B47A-3F91-430B-9BB5-3349B27A887D}" dt="2026-06-02T21:07:07.908" v="125005"/>
          <ac:spMkLst>
            <pc:docMk/>
            <pc:sldMk cId="3358644479" sldId="276"/>
            <ac:spMk id="18" creationId="{F82C3FA9-B102-49A3-9ABE-767C053A5608}"/>
          </ac:spMkLst>
        </pc:spChg>
        <pc:spChg chg="mod">
          <ac:chgData name="Joelle Brehm" userId="ba94467f-fe77-40d1-a0f0-bcff12b26331" providerId="ADAL" clId="{CAA1B47A-3F91-430B-9BB5-3349B27A887D}" dt="2026-06-02T21:07:07.908" v="125006"/>
          <ac:spMkLst>
            <pc:docMk/>
            <pc:sldMk cId="3358644479" sldId="276"/>
            <ac:spMk id="19" creationId="{1F21DD55-4A60-49A9-A66B-FDD64EEF9241}"/>
          </ac:spMkLst>
        </pc:spChg>
        <pc:spChg chg="mod">
          <ac:chgData name="Joelle Brehm" userId="ba94467f-fe77-40d1-a0f0-bcff12b26331" providerId="ADAL" clId="{CAA1B47A-3F91-430B-9BB5-3349B27A887D}" dt="2026-06-02T21:07:07.910" v="125007"/>
          <ac:spMkLst>
            <pc:docMk/>
            <pc:sldMk cId="3358644479" sldId="276"/>
            <ac:spMk id="20" creationId="{AEEE7103-5AE1-47C4-9BB2-5692F40A0C74}"/>
          </ac:spMkLst>
        </pc:spChg>
        <pc:spChg chg="mod">
          <ac:chgData name="Joelle Brehm" userId="ba94467f-fe77-40d1-a0f0-bcff12b26331" providerId="ADAL" clId="{CAA1B47A-3F91-430B-9BB5-3349B27A887D}" dt="2026-06-02T21:07:07.910" v="125008"/>
          <ac:spMkLst>
            <pc:docMk/>
            <pc:sldMk cId="3358644479" sldId="276"/>
            <ac:spMk id="21" creationId="{5B9D02C9-95E6-498A-95D4-E2FC18135BCE}"/>
          </ac:spMkLst>
        </pc:spChg>
        <pc:spChg chg="mod">
          <ac:chgData name="Joelle Brehm" userId="ba94467f-fe77-40d1-a0f0-bcff12b26331" providerId="ADAL" clId="{CAA1B47A-3F91-430B-9BB5-3349B27A887D}" dt="2026-06-02T21:07:07.910" v="125009"/>
          <ac:spMkLst>
            <pc:docMk/>
            <pc:sldMk cId="3358644479" sldId="276"/>
            <ac:spMk id="22" creationId="{F076BF07-A2E5-4626-88CC-FB14E1A0A722}"/>
          </ac:spMkLst>
        </pc:spChg>
        <pc:spChg chg="mod ord">
          <ac:chgData name="Joelle Brehm" userId="ba94467f-fe77-40d1-a0f0-bcff12b26331" providerId="ADAL" clId="{CAA1B47A-3F91-430B-9BB5-3349B27A887D}" dt="2026-06-02T21:07:07.912" v="125011"/>
          <ac:spMkLst>
            <pc:docMk/>
            <pc:sldMk cId="3358644479" sldId="276"/>
            <ac:spMk id="23" creationId="{4F66D543-1212-4042-AA81-691C8D2FF42C}"/>
          </ac:spMkLst>
        </pc:spChg>
        <pc:spChg chg="mod">
          <ac:chgData name="Joelle Brehm" userId="ba94467f-fe77-40d1-a0f0-bcff12b26331" providerId="ADAL" clId="{CAA1B47A-3F91-430B-9BB5-3349B27A887D}" dt="2026-06-02T21:07:07.912" v="125012"/>
          <ac:spMkLst>
            <pc:docMk/>
            <pc:sldMk cId="3358644479" sldId="276"/>
            <ac:spMk id="24" creationId="{F266CB46-9FEF-4BCD-8922-A745A5B58C13}"/>
          </ac:spMkLst>
        </pc:spChg>
        <pc:spChg chg="mod">
          <ac:chgData name="Joelle Brehm" userId="ba94467f-fe77-40d1-a0f0-bcff12b26331" providerId="ADAL" clId="{CAA1B47A-3F91-430B-9BB5-3349B27A887D}" dt="2026-06-02T21:07:07.914" v="125014"/>
          <ac:spMkLst>
            <pc:docMk/>
            <pc:sldMk cId="3358644479" sldId="276"/>
            <ac:spMk id="25" creationId="{58412C1A-18FA-4771-9810-3062F008A625}"/>
          </ac:spMkLst>
        </pc:spChg>
        <pc:spChg chg="mod">
          <ac:chgData name="Joelle Brehm" userId="ba94467f-fe77-40d1-a0f0-bcff12b26331" providerId="ADAL" clId="{CAA1B47A-3F91-430B-9BB5-3349B27A887D}" dt="2026-06-02T21:07:07.912" v="125013"/>
          <ac:spMkLst>
            <pc:docMk/>
            <pc:sldMk cId="3358644479" sldId="276"/>
            <ac:spMk id="26" creationId="{2C9484DF-536D-4C88-9E3B-A9F578479DAC}"/>
          </ac:spMkLst>
        </pc:spChg>
        <pc:spChg chg="mod">
          <ac:chgData name="Joelle Brehm" userId="ba94467f-fe77-40d1-a0f0-bcff12b26331" providerId="ADAL" clId="{CAA1B47A-3F91-430B-9BB5-3349B27A887D}" dt="2026-06-02T21:07:07.915" v="125016"/>
          <ac:spMkLst>
            <pc:docMk/>
            <pc:sldMk cId="3358644479" sldId="276"/>
            <ac:spMk id="27" creationId="{6B043A74-191B-4682-B7D2-B6CF3A3E1A62}"/>
          </ac:spMkLst>
        </pc:spChg>
        <pc:spChg chg="mod">
          <ac:chgData name="Joelle Brehm" userId="ba94467f-fe77-40d1-a0f0-bcff12b26331" providerId="ADAL" clId="{CAA1B47A-3F91-430B-9BB5-3349B27A887D}" dt="2026-06-02T21:07:07.915" v="125017"/>
          <ac:spMkLst>
            <pc:docMk/>
            <pc:sldMk cId="3358644479" sldId="276"/>
            <ac:spMk id="28" creationId="{D9C87F4B-14A5-4B23-A3FF-70EC9F35E941}"/>
          </ac:spMkLst>
        </pc:spChg>
        <pc:spChg chg="mod">
          <ac:chgData name="Joelle Brehm" userId="ba94467f-fe77-40d1-a0f0-bcff12b26331" providerId="ADAL" clId="{CAA1B47A-3F91-430B-9BB5-3349B27A887D}" dt="2026-06-02T21:07:07.914" v="125015"/>
          <ac:spMkLst>
            <pc:docMk/>
            <pc:sldMk cId="3358644479" sldId="276"/>
            <ac:spMk id="29" creationId="{BC3CB169-FB0F-4DFA-B618-5D28FED99FDA}"/>
          </ac:spMkLst>
        </pc:spChg>
        <pc:spChg chg="mod ord">
          <ac:chgData name="Joelle Brehm" userId="ba94467f-fe77-40d1-a0f0-bcff12b26331" providerId="ADAL" clId="{CAA1B47A-3F91-430B-9BB5-3349B27A887D}" dt="2026-06-02T21:07:07.917" v="125019"/>
          <ac:spMkLst>
            <pc:docMk/>
            <pc:sldMk cId="3358644479" sldId="276"/>
            <ac:spMk id="30" creationId="{121A2A89-FB4E-4B9A-840D-28523B0B457F}"/>
          </ac:spMkLst>
        </pc:spChg>
        <pc:spChg chg="add del mod modVis">
          <ac:chgData name="Joelle Brehm" userId="ba94467f-fe77-40d1-a0f0-bcff12b26331" providerId="ADAL" clId="{CAA1B47A-3F91-430B-9BB5-3349B27A887D}" dt="2026-06-02T21:06:52.954" v="124614"/>
          <ac:spMkLst>
            <pc:docMk/>
            <pc:sldMk cId="3358644479" sldId="276"/>
            <ac:spMk id="33" creationId="{8A21392F-6251-0092-344B-B58E4E19F3EA}"/>
          </ac:spMkLst>
        </pc:spChg>
        <pc:spChg chg="mod">
          <ac:chgData name="Joelle Brehm" userId="ba94467f-fe77-40d1-a0f0-bcff12b26331" providerId="ADAL" clId="{CAA1B47A-3F91-430B-9BB5-3349B27A887D}" dt="2026-06-02T21:07:07.935" v="125048"/>
          <ac:spMkLst>
            <pc:docMk/>
            <pc:sldMk cId="3358644479" sldId="276"/>
            <ac:spMk id="35" creationId="{64BA7946-6B0A-1174-4B4A-1D021C1E91C7}"/>
          </ac:spMkLst>
        </pc:spChg>
        <pc:spChg chg="mod">
          <ac:chgData name="Joelle Brehm" userId="ba94467f-fe77-40d1-a0f0-bcff12b26331" providerId="ADAL" clId="{CAA1B47A-3F91-430B-9BB5-3349B27A887D}" dt="2026-06-02T21:07:07.921" v="125028"/>
          <ac:spMkLst>
            <pc:docMk/>
            <pc:sldMk cId="3358644479" sldId="276"/>
            <ac:spMk id="36" creationId="{57D9B8E8-E5C2-1368-5227-093B6645A5F8}"/>
          </ac:spMkLst>
        </pc:spChg>
        <pc:spChg chg="mod">
          <ac:chgData name="Joelle Brehm" userId="ba94467f-fe77-40d1-a0f0-bcff12b26331" providerId="ADAL" clId="{CAA1B47A-3F91-430B-9BB5-3349B27A887D}" dt="2026-06-02T21:07:07.937" v="125049"/>
          <ac:spMkLst>
            <pc:docMk/>
            <pc:sldMk cId="3358644479" sldId="276"/>
            <ac:spMk id="37" creationId="{D376440F-466E-B382-F0AA-F1974C9B9A32}"/>
          </ac:spMkLst>
        </pc:spChg>
        <pc:spChg chg="mod">
          <ac:chgData name="Joelle Brehm" userId="ba94467f-fe77-40d1-a0f0-bcff12b26331" providerId="ADAL" clId="{CAA1B47A-3F91-430B-9BB5-3349B27A887D}" dt="2026-06-02T21:07:07.921" v="125026"/>
          <ac:spMkLst>
            <pc:docMk/>
            <pc:sldMk cId="3358644479" sldId="276"/>
            <ac:spMk id="38" creationId="{339521F0-1AC4-7FEA-BACB-76F52ABDF05B}"/>
          </ac:spMkLst>
        </pc:spChg>
        <pc:spChg chg="mod">
          <ac:chgData name="Joelle Brehm" userId="ba94467f-fe77-40d1-a0f0-bcff12b26331" providerId="ADAL" clId="{CAA1B47A-3F91-430B-9BB5-3349B27A887D}" dt="2026-06-02T21:07:07.939" v="125052"/>
          <ac:spMkLst>
            <pc:docMk/>
            <pc:sldMk cId="3358644479" sldId="276"/>
            <ac:spMk id="39" creationId="{4FEE52F1-F036-DD7D-A4F7-332F7492BB1A}"/>
          </ac:spMkLst>
        </pc:spChg>
        <pc:spChg chg="add mod">
          <ac:chgData name="Joelle Brehm" userId="ba94467f-fe77-40d1-a0f0-bcff12b26331" providerId="ADAL" clId="{CAA1B47A-3F91-430B-9BB5-3349B27A887D}" dt="2026-06-02T21:07:07.925" v="125032"/>
          <ac:spMkLst>
            <pc:docMk/>
            <pc:sldMk cId="3358644479" sldId="276"/>
            <ac:spMk id="40" creationId="{F4C85601-CC6E-1F3B-DF6D-619ADF3E6454}"/>
          </ac:spMkLst>
        </pc:spChg>
        <pc:spChg chg="mod">
          <ac:chgData name="Joelle Brehm" userId="ba94467f-fe77-40d1-a0f0-bcff12b26331" providerId="ADAL" clId="{CAA1B47A-3F91-430B-9BB5-3349B27A887D}" dt="2026-06-02T21:07:07.919" v="125024"/>
          <ac:spMkLst>
            <pc:docMk/>
            <pc:sldMk cId="3358644479" sldId="276"/>
            <ac:spMk id="42" creationId="{9BB9BED4-F541-DF58-67FD-7995C6F8AA97}"/>
          </ac:spMkLst>
        </pc:spChg>
        <pc:spChg chg="del mod">
          <ac:chgData name="Joelle Brehm" userId="ba94467f-fe77-40d1-a0f0-bcff12b26331" providerId="ADAL" clId="{CAA1B47A-3F91-430B-9BB5-3349B27A887D}" dt="2026-06-02T21:07:07.679" v="124942"/>
          <ac:spMkLst>
            <pc:docMk/>
            <pc:sldMk cId="3358644479" sldId="276"/>
            <ac:spMk id="43" creationId="{23C175FF-87E0-1C04-E263-A56D345C981B}"/>
          </ac:spMkLst>
        </pc:spChg>
        <pc:spChg chg="mod">
          <ac:chgData name="Joelle Brehm" userId="ba94467f-fe77-40d1-a0f0-bcff12b26331" providerId="ADAL" clId="{CAA1B47A-3F91-430B-9BB5-3349B27A887D}" dt="2026-06-02T21:07:07.919" v="125025"/>
          <ac:spMkLst>
            <pc:docMk/>
            <pc:sldMk cId="3358644479" sldId="276"/>
            <ac:spMk id="44" creationId="{5694EAB9-40E9-630E-9A2F-8045B926F387}"/>
          </ac:spMkLst>
        </pc:spChg>
        <pc:spChg chg="mod">
          <ac:chgData name="Joelle Brehm" userId="ba94467f-fe77-40d1-a0f0-bcff12b26331" providerId="ADAL" clId="{CAA1B47A-3F91-430B-9BB5-3349B27A887D}" dt="2026-06-02T21:07:07.923" v="125030"/>
          <ac:spMkLst>
            <pc:docMk/>
            <pc:sldMk cId="3358644479" sldId="276"/>
            <ac:spMk id="45" creationId="{0349FF30-51D9-8C77-CA0C-1E5DD3695A77}"/>
          </ac:spMkLst>
        </pc:spChg>
        <pc:spChg chg="mod">
          <ac:chgData name="Joelle Brehm" userId="ba94467f-fe77-40d1-a0f0-bcff12b26331" providerId="ADAL" clId="{CAA1B47A-3F91-430B-9BB5-3349B27A887D}" dt="2026-06-02T21:07:07.921" v="125027"/>
          <ac:spMkLst>
            <pc:docMk/>
            <pc:sldMk cId="3358644479" sldId="276"/>
            <ac:spMk id="46" creationId="{FB05C64A-3154-BA57-D68C-0A89C250CF07}"/>
          </ac:spMkLst>
        </pc:spChg>
        <pc:spChg chg="mod">
          <ac:chgData name="Joelle Brehm" userId="ba94467f-fe77-40d1-a0f0-bcff12b26331" providerId="ADAL" clId="{CAA1B47A-3F91-430B-9BB5-3349B27A887D}" dt="2026-06-02T21:07:07.923" v="125031"/>
          <ac:spMkLst>
            <pc:docMk/>
            <pc:sldMk cId="3358644479" sldId="276"/>
            <ac:spMk id="48" creationId="{93F2857E-045A-A923-CC5E-1F9E932C59A7}"/>
          </ac:spMkLst>
        </pc:spChg>
        <pc:spChg chg="mod">
          <ac:chgData name="Joelle Brehm" userId="ba94467f-fe77-40d1-a0f0-bcff12b26331" providerId="ADAL" clId="{CAA1B47A-3F91-430B-9BB5-3349B27A887D}" dt="2026-06-02T21:07:07.919" v="125022"/>
          <ac:spMkLst>
            <pc:docMk/>
            <pc:sldMk cId="3358644479" sldId="276"/>
            <ac:spMk id="49" creationId="{8A902030-B94A-8EB3-2DCA-D78124C5A71E}"/>
          </ac:spMkLst>
        </pc:spChg>
        <pc:spChg chg="add mod">
          <ac:chgData name="Joelle Brehm" userId="ba94467f-fe77-40d1-a0f0-bcff12b26331" providerId="ADAL" clId="{CAA1B47A-3F91-430B-9BB5-3349B27A887D}" dt="2026-06-02T21:07:07.925" v="125033"/>
          <ac:spMkLst>
            <pc:docMk/>
            <pc:sldMk cId="3358644479" sldId="276"/>
            <ac:spMk id="50" creationId="{8C721573-3044-AC60-C618-C58A1AF5F626}"/>
          </ac:spMkLst>
        </pc:spChg>
        <pc:spChg chg="mod">
          <ac:chgData name="Joelle Brehm" userId="ba94467f-fe77-40d1-a0f0-bcff12b26331" providerId="ADAL" clId="{CAA1B47A-3F91-430B-9BB5-3349B27A887D}" dt="2026-06-02T21:07:07.923" v="125029"/>
          <ac:spMkLst>
            <pc:docMk/>
            <pc:sldMk cId="3358644479" sldId="276"/>
            <ac:spMk id="51" creationId="{79DDAC75-D2FC-529B-E09C-30394069E5BB}"/>
          </ac:spMkLst>
        </pc:spChg>
        <pc:spChg chg="add del mod modVis">
          <ac:chgData name="Joelle Brehm" userId="ba94467f-fe77-40d1-a0f0-bcff12b26331" providerId="ADAL" clId="{CAA1B47A-3F91-430B-9BB5-3349B27A887D}" dt="2026-06-02T21:07:07.025" v="124939"/>
          <ac:spMkLst>
            <pc:docMk/>
            <pc:sldMk cId="3358644479" sldId="276"/>
            <ac:spMk id="54" creationId="{C7F733B9-4C3A-F2E7-8485-FC848C61ED86}"/>
          </ac:spMkLst>
        </pc:spChg>
        <pc:spChg chg="mod">
          <ac:chgData name="Joelle Brehm" userId="ba94467f-fe77-40d1-a0f0-bcff12b26331" providerId="ADAL" clId="{CAA1B47A-3F91-430B-9BB5-3349B27A887D}" dt="2026-06-02T21:07:07.919" v="125023"/>
          <ac:spMkLst>
            <pc:docMk/>
            <pc:sldMk cId="3358644479" sldId="276"/>
            <ac:spMk id="55" creationId="{1ED8F11D-DCF2-720A-77F4-7D19E4C0B226}"/>
          </ac:spMkLst>
        </pc:spChg>
        <pc:spChg chg="mod ord">
          <ac:chgData name="Joelle Brehm" userId="ba94467f-fe77-40d1-a0f0-bcff12b26331" providerId="ADAL" clId="{CAA1B47A-3F91-430B-9BB5-3349B27A887D}" dt="2026-06-02T21:07:07.941" v="125054"/>
          <ac:spMkLst>
            <pc:docMk/>
            <pc:sldMk cId="3358644479" sldId="276"/>
            <ac:spMk id="58" creationId="{0CB06D1E-8664-4C1B-9ACF-854D6C46B776}"/>
          </ac:spMkLst>
        </pc:spChg>
        <pc:spChg chg="mod ord">
          <ac:chgData name="Joelle Brehm" userId="ba94467f-fe77-40d1-a0f0-bcff12b26331" providerId="ADAL" clId="{CAA1B47A-3F91-430B-9BB5-3349B27A887D}" dt="2026-06-02T21:07:07.927" v="125035"/>
          <ac:spMkLst>
            <pc:docMk/>
            <pc:sldMk cId="3358644479" sldId="276"/>
            <ac:spMk id="78" creationId="{4C71B650-5C52-48B0-85D7-82C22FA4B22B}"/>
          </ac:spMkLst>
        </pc:spChg>
        <pc:spChg chg="mod ord">
          <ac:chgData name="Joelle Brehm" userId="ba94467f-fe77-40d1-a0f0-bcff12b26331" providerId="ADAL" clId="{CAA1B47A-3F91-430B-9BB5-3349B27A887D}" dt="2026-06-02T21:07:07.927" v="125037"/>
          <ac:spMkLst>
            <pc:docMk/>
            <pc:sldMk cId="3358644479" sldId="276"/>
            <ac:spMk id="79" creationId="{F1476AC4-694B-4D83-BFD8-8DCAA4BB1923}"/>
          </ac:spMkLst>
        </pc:spChg>
        <pc:spChg chg="mod ord">
          <ac:chgData name="Joelle Brehm" userId="ba94467f-fe77-40d1-a0f0-bcff12b26331" providerId="ADAL" clId="{CAA1B47A-3F91-430B-9BB5-3349B27A887D}" dt="2026-06-02T21:07:07.929" v="125039"/>
          <ac:spMkLst>
            <pc:docMk/>
            <pc:sldMk cId="3358644479" sldId="276"/>
            <ac:spMk id="100" creationId="{8B5667AB-609C-4AEA-83B3-24E395C8F420}"/>
          </ac:spMkLst>
        </pc:spChg>
        <pc:spChg chg="mod ord">
          <ac:chgData name="Joelle Brehm" userId="ba94467f-fe77-40d1-a0f0-bcff12b26331" providerId="ADAL" clId="{CAA1B47A-3F91-430B-9BB5-3349B27A887D}" dt="2026-06-02T21:07:07.931" v="125041"/>
          <ac:spMkLst>
            <pc:docMk/>
            <pc:sldMk cId="3358644479" sldId="276"/>
            <ac:spMk id="108" creationId="{A8A86972-DB82-4414-B38B-651BFA59AAA2}"/>
          </ac:spMkLst>
        </pc:spChg>
        <pc:spChg chg="mod ord">
          <ac:chgData name="Joelle Brehm" userId="ba94467f-fe77-40d1-a0f0-bcff12b26331" providerId="ADAL" clId="{CAA1B47A-3F91-430B-9BB5-3349B27A887D}" dt="2026-06-02T21:07:07.933" v="125043"/>
          <ac:spMkLst>
            <pc:docMk/>
            <pc:sldMk cId="3358644479" sldId="276"/>
            <ac:spMk id="109" creationId="{E37BCFFE-2E8D-4926-BEE8-0720DF26B068}"/>
          </ac:spMkLst>
        </pc:spChg>
        <pc:spChg chg="mod ord">
          <ac:chgData name="Joelle Brehm" userId="ba94467f-fe77-40d1-a0f0-bcff12b26331" providerId="ADAL" clId="{CAA1B47A-3F91-430B-9BB5-3349B27A887D}" dt="2026-06-02T21:07:07.933" v="125045"/>
          <ac:spMkLst>
            <pc:docMk/>
            <pc:sldMk cId="3358644479" sldId="276"/>
            <ac:spMk id="110" creationId="{76D5A471-E342-4112-9B61-678EA0C3F282}"/>
          </ac:spMkLst>
        </pc:spChg>
        <pc:spChg chg="mod">
          <ac:chgData name="Joelle Brehm" userId="ba94467f-fe77-40d1-a0f0-bcff12b26331" providerId="ADAL" clId="{CAA1B47A-3F91-430B-9BB5-3349B27A887D}" dt="2026-06-02T21:07:07.937" v="125050"/>
          <ac:spMkLst>
            <pc:docMk/>
            <pc:sldMk cId="3358644479" sldId="276"/>
            <ac:spMk id="133" creationId="{7CAA3B95-4C78-4122-BECA-B5FB0F3F3764}"/>
          </ac:spMkLst>
        </pc:spChg>
        <pc:spChg chg="mod">
          <ac:chgData name="Joelle Brehm" userId="ba94467f-fe77-40d1-a0f0-bcff12b26331" providerId="ADAL" clId="{CAA1B47A-3F91-430B-9BB5-3349B27A887D}" dt="2026-06-02T21:07:07.939" v="125051"/>
          <ac:spMkLst>
            <pc:docMk/>
            <pc:sldMk cId="3358644479" sldId="276"/>
            <ac:spMk id="135" creationId="{7CAA3B95-4C78-4122-BECA-B5FB0F3F3764}"/>
          </ac:spMkLst>
        </pc:spChg>
        <pc:graphicFrameChg chg="mod">
          <ac:chgData name="Joelle Brehm" userId="ba94467f-fe77-40d1-a0f0-bcff12b26331" providerId="ADAL" clId="{CAA1B47A-3F91-430B-9BB5-3349B27A887D}" dt="2026-06-02T21:07:07.945" v="125058"/>
          <ac:graphicFrameMkLst>
            <pc:docMk/>
            <pc:sldMk cId="3358644479" sldId="276"/>
            <ac:graphicFrameMk id="4" creationId="{86B547BD-D5B0-4162-8AC1-23C66C4D5501}"/>
          </ac:graphicFrameMkLst>
        </pc:graphicFrameChg>
        <pc:graphicFrameChg chg="add mod ord">
          <ac:chgData name="Joelle Brehm" userId="ba94467f-fe77-40d1-a0f0-bcff12b26331" providerId="ADAL" clId="{CAA1B47A-3F91-430B-9BB5-3349B27A887D}" dt="2026-06-02T21:07:07.902" v="124997"/>
          <ac:graphicFrameMkLst>
            <pc:docMk/>
            <pc:sldMk cId="3358644479" sldId="276"/>
            <ac:graphicFrameMk id="8" creationId="{9102C296-6B45-0A78-E8CB-B11A4370B5F4}"/>
          </ac:graphicFrameMkLst>
        </pc:graphicFrameChg>
        <pc:graphicFrameChg chg="add del mod ord">
          <ac:chgData name="Joelle Brehm" userId="ba94467f-fe77-40d1-a0f0-bcff12b26331" providerId="ADAL" clId="{CAA1B47A-3F91-430B-9BB5-3349B27A887D}" dt="2026-06-02T21:04:30.140" v="124264"/>
          <ac:graphicFrameMkLst>
            <pc:docMk/>
            <pc:sldMk cId="3358644479" sldId="276"/>
            <ac:graphicFrameMk id="9" creationId="{6A6958F8-8BA8-B856-3D3A-C3FEC74EF6CF}"/>
          </ac:graphicFrameMkLst>
        </pc:graphicFrameChg>
        <pc:graphicFrameChg chg="add del mod ord">
          <ac:chgData name="Joelle Brehm" userId="ba94467f-fe77-40d1-a0f0-bcff12b26331" providerId="ADAL" clId="{CAA1B47A-3F91-430B-9BB5-3349B27A887D}" dt="2026-06-02T21:06:52.865" v="124540"/>
          <ac:graphicFrameMkLst>
            <pc:docMk/>
            <pc:sldMk cId="3358644479" sldId="276"/>
            <ac:graphicFrameMk id="34" creationId="{921D9197-4117-23C5-980C-D21EA4DF1308}"/>
          </ac:graphicFrameMkLst>
        </pc:graphicFrameChg>
        <pc:graphicFrameChg chg="add del mod ord">
          <ac:chgData name="Joelle Brehm" userId="ba94467f-fe77-40d1-a0f0-bcff12b26331" providerId="ADAL" clId="{CAA1B47A-3F91-430B-9BB5-3349B27A887D}" dt="2026-06-02T21:06:56.128" v="124623"/>
          <ac:graphicFrameMkLst>
            <pc:docMk/>
            <pc:sldMk cId="3358644479" sldId="276"/>
            <ac:graphicFrameMk id="41" creationId="{1A1E2C9E-67DF-FB52-AA3B-632BE164B0D1}"/>
          </ac:graphicFrameMkLst>
        </pc:graphicFrameChg>
        <pc:graphicFrameChg chg="add mod ord">
          <ac:chgData name="Joelle Brehm" userId="ba94467f-fe77-40d1-a0f0-bcff12b26331" providerId="ADAL" clId="{CAA1B47A-3F91-430B-9BB5-3349B27A887D}" dt="2026-06-02T21:07:07.935" v="125047"/>
          <ac:graphicFrameMkLst>
            <pc:docMk/>
            <pc:sldMk cId="3358644479" sldId="276"/>
            <ac:graphicFrameMk id="47" creationId="{4B6A7BDC-2C8B-E006-3D0B-B541D76F644A}"/>
          </ac:graphicFrameMkLst>
        </pc:graphicFrameChg>
        <pc:graphicFrameChg chg="add del mod ord">
          <ac:chgData name="Joelle Brehm" userId="ba94467f-fe77-40d1-a0f0-bcff12b26331" providerId="ADAL" clId="{CAA1B47A-3F91-430B-9BB5-3349B27A887D}" dt="2026-06-02T21:07:06.967" v="124864"/>
          <ac:graphicFrameMkLst>
            <pc:docMk/>
            <pc:sldMk cId="3358644479" sldId="276"/>
            <ac:graphicFrameMk id="52" creationId="{64F6AD2F-AC49-D1F9-B795-8BB21F692E63}"/>
          </ac:graphicFrameMkLst>
        </pc:graphicFrameChg>
        <pc:graphicFrameChg chg="add del mod ord">
          <ac:chgData name="Joelle Brehm" userId="ba94467f-fe77-40d1-a0f0-bcff12b26331" providerId="ADAL" clId="{CAA1B47A-3F91-430B-9BB5-3349B27A887D}" dt="2026-06-02T21:07:04.819" v="124768"/>
          <ac:graphicFrameMkLst>
            <pc:docMk/>
            <pc:sldMk cId="3358644479" sldId="276"/>
            <ac:graphicFrameMk id="53" creationId="{FE33B378-2EF4-7603-7B84-330B4FE2A143}"/>
          </ac:graphicFrameMkLst>
        </pc:graphicFrameChg>
        <pc:graphicFrameChg chg="add del mod ord">
          <ac:chgData name="Joelle Brehm" userId="ba94467f-fe77-40d1-a0f0-bcff12b26331" providerId="ADAL" clId="{CAA1B47A-3F91-430B-9BB5-3349B27A887D}" dt="2026-06-02T21:07:07.868" v="124984"/>
          <ac:graphicFrameMkLst>
            <pc:docMk/>
            <pc:sldMk cId="3358644479" sldId="276"/>
            <ac:graphicFrameMk id="56" creationId="{996542E6-C97C-8EF1-74E4-480B872E905E}"/>
          </ac:graphicFrameMkLst>
        </pc:graphicFrameChg>
        <pc:graphicFrameChg chg="add mod ord">
          <ac:chgData name="Joelle Brehm" userId="ba94467f-fe77-40d1-a0f0-bcff12b26331" providerId="ADAL" clId="{CAA1B47A-3F91-430B-9BB5-3349B27A887D}" dt="2026-06-02T21:07:07.917" v="125021"/>
          <ac:graphicFrameMkLst>
            <pc:docMk/>
            <pc:sldMk cId="3358644479" sldId="276"/>
            <ac:graphicFrameMk id="57" creationId="{F6759775-4524-D16A-BE2A-FB45E4010417}"/>
          </ac:graphicFrameMkLst>
        </pc:graphicFrameChg>
        <pc:picChg chg="add del mod ord">
          <ac:chgData name="Joelle Brehm" userId="ba94467f-fe77-40d1-a0f0-bcff12b26331" providerId="ADAL" clId="{CAA1B47A-3F91-430B-9BB5-3349B27A887D}" dt="2026-06-02T21:04:40.859" v="124414" actId="478"/>
          <ac:picMkLst>
            <pc:docMk/>
            <pc:sldMk cId="3358644479" sldId="276"/>
            <ac:picMk id="31" creationId="{518EEFF4-6A41-BA09-6E80-C50852E33F5D}"/>
          </ac:picMkLst>
        </pc:picChg>
        <pc:picChg chg="add mod ord">
          <ac:chgData name="Joelle Brehm" userId="ba94467f-fe77-40d1-a0f0-bcff12b26331" providerId="ADAL" clId="{CAA1B47A-3F91-430B-9BB5-3349B27A887D}" dt="2026-06-02T21:07:07.884" v="124991"/>
          <ac:picMkLst>
            <pc:docMk/>
            <pc:sldMk cId="3358644479" sldId="276"/>
            <ac:picMk id="32" creationId="{662CEDD5-1CEC-3E4D-261F-D0320F5E814C}"/>
          </ac:picMkLst>
        </pc:picChg>
        <pc:cxnChg chg="mod ord">
          <ac:chgData name="Joelle Brehm" userId="ba94467f-fe77-40d1-a0f0-bcff12b26331" providerId="ADAL" clId="{CAA1B47A-3F91-430B-9BB5-3349B27A887D}" dt="2026-06-02T21:07:07.900" v="124995"/>
          <ac:cxnSpMkLst>
            <pc:docMk/>
            <pc:sldMk cId="3358644479" sldId="276"/>
            <ac:cxnSpMk id="7" creationId="{81C3ADD2-FBA2-4990-9325-1C3084F656B8}"/>
          </ac:cxnSpMkLst>
        </pc:cxnChg>
      </pc:sldChg>
      <pc:sldChg chg="addSp delSp modSp mod">
        <pc:chgData name="Joelle Brehm" userId="ba94467f-fe77-40d1-a0f0-bcff12b26331" providerId="ADAL" clId="{CAA1B47A-3F91-430B-9BB5-3349B27A887D}" dt="2026-06-02T21:09:19.524" v="126300"/>
        <pc:sldMkLst>
          <pc:docMk/>
          <pc:sldMk cId="1336352168" sldId="277"/>
        </pc:sldMkLst>
        <pc:spChg chg="mod ord">
          <ac:chgData name="Joelle Brehm" userId="ba94467f-fe77-40d1-a0f0-bcff12b26331" providerId="ADAL" clId="{CAA1B47A-3F91-430B-9BB5-3349B27A887D}" dt="2026-06-02T21:09:19.524" v="126298"/>
          <ac:spMkLst>
            <pc:docMk/>
            <pc:sldMk cId="1336352168" sldId="277"/>
            <ac:spMk id="2" creationId="{92BF2826-0C6B-4A3A-89A1-7B17EE6A8135}"/>
          </ac:spMkLst>
        </pc:spChg>
        <pc:spChg chg="add del mod">
          <ac:chgData name="Joelle Brehm" userId="ba94467f-fe77-40d1-a0f0-bcff12b26331" providerId="ADAL" clId="{CAA1B47A-3F91-430B-9BB5-3349B27A887D}" dt="2026-06-02T21:07:32.921" v="125059" actId="478"/>
          <ac:spMkLst>
            <pc:docMk/>
            <pc:sldMk cId="1336352168" sldId="277"/>
            <ac:spMk id="3" creationId="{A02EFB04-A69D-3425-7ED4-5FD4676E9EF3}"/>
          </ac:spMkLst>
        </pc:spChg>
        <pc:spChg chg="add del mod modVis">
          <ac:chgData name="Joelle Brehm" userId="ba94467f-fe77-40d1-a0f0-bcff12b26331" providerId="ADAL" clId="{CAA1B47A-3F91-430B-9BB5-3349B27A887D}" dt="2026-06-02T21:08:47.999" v="125570"/>
          <ac:spMkLst>
            <pc:docMk/>
            <pc:sldMk cId="1336352168" sldId="277"/>
            <ac:spMk id="5" creationId="{68585DE6-D33D-8C42-2091-AAD732ACADD3}"/>
          </ac:spMkLst>
        </pc:spChg>
        <pc:spChg chg="mod ord">
          <ac:chgData name="Joelle Brehm" userId="ba94467f-fe77-40d1-a0f0-bcff12b26331" providerId="ADAL" clId="{CAA1B47A-3F91-430B-9BB5-3349B27A887D}" dt="2026-06-02T21:09:19.494" v="126235"/>
          <ac:spMkLst>
            <pc:docMk/>
            <pc:sldMk cId="1336352168" sldId="277"/>
            <ac:spMk id="6" creationId="{B47CE71D-7819-4857-B121-737A3BD39B4D}"/>
          </ac:spMkLst>
        </pc:spChg>
        <pc:spChg chg="mod">
          <ac:chgData name="Joelle Brehm" userId="ba94467f-fe77-40d1-a0f0-bcff12b26331" providerId="ADAL" clId="{CAA1B47A-3F91-430B-9BB5-3349B27A887D}" dt="2026-06-02T21:09:19.498" v="126246"/>
          <ac:spMkLst>
            <pc:docMk/>
            <pc:sldMk cId="1336352168" sldId="277"/>
            <ac:spMk id="11" creationId="{AF2E4BE3-825E-4943-AF85-F410BBE02D93}"/>
          </ac:spMkLst>
        </pc:spChg>
        <pc:spChg chg="mod">
          <ac:chgData name="Joelle Brehm" userId="ba94467f-fe77-40d1-a0f0-bcff12b26331" providerId="ADAL" clId="{CAA1B47A-3F91-430B-9BB5-3349B27A887D}" dt="2026-06-02T21:09:19.496" v="126242"/>
          <ac:spMkLst>
            <pc:docMk/>
            <pc:sldMk cId="1336352168" sldId="277"/>
            <ac:spMk id="12" creationId="{8F57F73A-899F-4994-9FFE-52D028C366A7}"/>
          </ac:spMkLst>
        </pc:spChg>
        <pc:spChg chg="mod">
          <ac:chgData name="Joelle Brehm" userId="ba94467f-fe77-40d1-a0f0-bcff12b26331" providerId="ADAL" clId="{CAA1B47A-3F91-430B-9BB5-3349B27A887D}" dt="2026-06-02T21:09:19.496" v="126243"/>
          <ac:spMkLst>
            <pc:docMk/>
            <pc:sldMk cId="1336352168" sldId="277"/>
            <ac:spMk id="13" creationId="{510CBB17-3761-4288-BCC5-43E8A3E9B8A6}"/>
          </ac:spMkLst>
        </pc:spChg>
        <pc:spChg chg="mod">
          <ac:chgData name="Joelle Brehm" userId="ba94467f-fe77-40d1-a0f0-bcff12b26331" providerId="ADAL" clId="{CAA1B47A-3F91-430B-9BB5-3349B27A887D}" dt="2026-06-02T21:09:19.496" v="126240"/>
          <ac:spMkLst>
            <pc:docMk/>
            <pc:sldMk cId="1336352168" sldId="277"/>
            <ac:spMk id="14" creationId="{125AC75A-3DBA-4ABE-AC86-1CE5256F61BE}"/>
          </ac:spMkLst>
        </pc:spChg>
        <pc:spChg chg="mod">
          <ac:chgData name="Joelle Brehm" userId="ba94467f-fe77-40d1-a0f0-bcff12b26331" providerId="ADAL" clId="{CAA1B47A-3F91-430B-9BB5-3349B27A887D}" dt="2026-06-02T21:09:19.496" v="126241"/>
          <ac:spMkLst>
            <pc:docMk/>
            <pc:sldMk cId="1336352168" sldId="277"/>
            <ac:spMk id="15" creationId="{2ADF3224-EFE6-477E-A4FE-BC72536000D5}"/>
          </ac:spMkLst>
        </pc:spChg>
        <pc:spChg chg="mod">
          <ac:chgData name="Joelle Brehm" userId="ba94467f-fe77-40d1-a0f0-bcff12b26331" providerId="ADAL" clId="{CAA1B47A-3F91-430B-9BB5-3349B27A887D}" dt="2026-06-02T21:09:19.496" v="126244"/>
          <ac:spMkLst>
            <pc:docMk/>
            <pc:sldMk cId="1336352168" sldId="277"/>
            <ac:spMk id="16" creationId="{86D1D7DB-75DF-4EB5-BF12-3B0F914F060A}"/>
          </ac:spMkLst>
        </pc:spChg>
        <pc:spChg chg="mod">
          <ac:chgData name="Joelle Brehm" userId="ba94467f-fe77-40d1-a0f0-bcff12b26331" providerId="ADAL" clId="{CAA1B47A-3F91-430B-9BB5-3349B27A887D}" dt="2026-06-02T21:09:19.496" v="126245"/>
          <ac:spMkLst>
            <pc:docMk/>
            <pc:sldMk cId="1336352168" sldId="277"/>
            <ac:spMk id="17" creationId="{88BD6F20-E5C6-442A-81AC-2DDF2B0EA25F}"/>
          </ac:spMkLst>
        </pc:spChg>
        <pc:spChg chg="mod">
          <ac:chgData name="Joelle Brehm" userId="ba94467f-fe77-40d1-a0f0-bcff12b26331" providerId="ADAL" clId="{CAA1B47A-3F91-430B-9BB5-3349B27A887D}" dt="2026-06-02T21:09:19.498" v="126247"/>
          <ac:spMkLst>
            <pc:docMk/>
            <pc:sldMk cId="1336352168" sldId="277"/>
            <ac:spMk id="18" creationId="{F82C3FA9-B102-49A3-9ABE-767C053A5608}"/>
          </ac:spMkLst>
        </pc:spChg>
        <pc:spChg chg="mod">
          <ac:chgData name="Joelle Brehm" userId="ba94467f-fe77-40d1-a0f0-bcff12b26331" providerId="ADAL" clId="{CAA1B47A-3F91-430B-9BB5-3349B27A887D}" dt="2026-06-02T21:09:19.498" v="126248"/>
          <ac:spMkLst>
            <pc:docMk/>
            <pc:sldMk cId="1336352168" sldId="277"/>
            <ac:spMk id="19" creationId="{1F21DD55-4A60-49A9-A66B-FDD64EEF9241}"/>
          </ac:spMkLst>
        </pc:spChg>
        <pc:spChg chg="mod">
          <ac:chgData name="Joelle Brehm" userId="ba94467f-fe77-40d1-a0f0-bcff12b26331" providerId="ADAL" clId="{CAA1B47A-3F91-430B-9BB5-3349B27A887D}" dt="2026-06-02T21:09:19.498" v="126249"/>
          <ac:spMkLst>
            <pc:docMk/>
            <pc:sldMk cId="1336352168" sldId="277"/>
            <ac:spMk id="20" creationId="{AEEE7103-5AE1-47C4-9BB2-5692F40A0C74}"/>
          </ac:spMkLst>
        </pc:spChg>
        <pc:spChg chg="mod">
          <ac:chgData name="Joelle Brehm" userId="ba94467f-fe77-40d1-a0f0-bcff12b26331" providerId="ADAL" clId="{CAA1B47A-3F91-430B-9BB5-3349B27A887D}" dt="2026-06-02T21:09:19.498" v="126250"/>
          <ac:spMkLst>
            <pc:docMk/>
            <pc:sldMk cId="1336352168" sldId="277"/>
            <ac:spMk id="21" creationId="{5B9D02C9-95E6-498A-95D4-E2FC18135BCE}"/>
          </ac:spMkLst>
        </pc:spChg>
        <pc:spChg chg="mod">
          <ac:chgData name="Joelle Brehm" userId="ba94467f-fe77-40d1-a0f0-bcff12b26331" providerId="ADAL" clId="{CAA1B47A-3F91-430B-9BB5-3349B27A887D}" dt="2026-06-02T21:09:19.498" v="126251"/>
          <ac:spMkLst>
            <pc:docMk/>
            <pc:sldMk cId="1336352168" sldId="277"/>
            <ac:spMk id="22" creationId="{F076BF07-A2E5-4626-88CC-FB14E1A0A722}"/>
          </ac:spMkLst>
        </pc:spChg>
        <pc:spChg chg="mod ord">
          <ac:chgData name="Joelle Brehm" userId="ba94467f-fe77-40d1-a0f0-bcff12b26331" providerId="ADAL" clId="{CAA1B47A-3F91-430B-9BB5-3349B27A887D}" dt="2026-06-02T21:09:19.500" v="126253"/>
          <ac:spMkLst>
            <pc:docMk/>
            <pc:sldMk cId="1336352168" sldId="277"/>
            <ac:spMk id="23" creationId="{4F66D543-1212-4042-AA81-691C8D2FF42C}"/>
          </ac:spMkLst>
        </pc:spChg>
        <pc:spChg chg="mod">
          <ac:chgData name="Joelle Brehm" userId="ba94467f-fe77-40d1-a0f0-bcff12b26331" providerId="ADAL" clId="{CAA1B47A-3F91-430B-9BB5-3349B27A887D}" dt="2026-06-02T21:09:19.500" v="126254"/>
          <ac:spMkLst>
            <pc:docMk/>
            <pc:sldMk cId="1336352168" sldId="277"/>
            <ac:spMk id="24" creationId="{F266CB46-9FEF-4BCD-8922-A745A5B58C13}"/>
          </ac:spMkLst>
        </pc:spChg>
        <pc:spChg chg="mod">
          <ac:chgData name="Joelle Brehm" userId="ba94467f-fe77-40d1-a0f0-bcff12b26331" providerId="ADAL" clId="{CAA1B47A-3F91-430B-9BB5-3349B27A887D}" dt="2026-06-02T21:09:19.502" v="126256"/>
          <ac:spMkLst>
            <pc:docMk/>
            <pc:sldMk cId="1336352168" sldId="277"/>
            <ac:spMk id="25" creationId="{58412C1A-18FA-4771-9810-3062F008A625}"/>
          </ac:spMkLst>
        </pc:spChg>
        <pc:spChg chg="mod">
          <ac:chgData name="Joelle Brehm" userId="ba94467f-fe77-40d1-a0f0-bcff12b26331" providerId="ADAL" clId="{CAA1B47A-3F91-430B-9BB5-3349B27A887D}" dt="2026-06-02T21:09:19.502" v="126255"/>
          <ac:spMkLst>
            <pc:docMk/>
            <pc:sldMk cId="1336352168" sldId="277"/>
            <ac:spMk id="26" creationId="{2C9484DF-536D-4C88-9E3B-A9F578479DAC}"/>
          </ac:spMkLst>
        </pc:spChg>
        <pc:spChg chg="mod">
          <ac:chgData name="Joelle Brehm" userId="ba94467f-fe77-40d1-a0f0-bcff12b26331" providerId="ADAL" clId="{CAA1B47A-3F91-430B-9BB5-3349B27A887D}" dt="2026-06-02T21:09:19.504" v="126258"/>
          <ac:spMkLst>
            <pc:docMk/>
            <pc:sldMk cId="1336352168" sldId="277"/>
            <ac:spMk id="27" creationId="{6B043A74-191B-4682-B7D2-B6CF3A3E1A62}"/>
          </ac:spMkLst>
        </pc:spChg>
        <pc:spChg chg="mod">
          <ac:chgData name="Joelle Brehm" userId="ba94467f-fe77-40d1-a0f0-bcff12b26331" providerId="ADAL" clId="{CAA1B47A-3F91-430B-9BB5-3349B27A887D}" dt="2026-06-02T21:09:19.506" v="126259"/>
          <ac:spMkLst>
            <pc:docMk/>
            <pc:sldMk cId="1336352168" sldId="277"/>
            <ac:spMk id="28" creationId="{D9C87F4B-14A5-4B23-A3FF-70EC9F35E941}"/>
          </ac:spMkLst>
        </pc:spChg>
        <pc:spChg chg="mod">
          <ac:chgData name="Joelle Brehm" userId="ba94467f-fe77-40d1-a0f0-bcff12b26331" providerId="ADAL" clId="{CAA1B47A-3F91-430B-9BB5-3349B27A887D}" dt="2026-06-02T21:09:19.504" v="126257"/>
          <ac:spMkLst>
            <pc:docMk/>
            <pc:sldMk cId="1336352168" sldId="277"/>
            <ac:spMk id="29" creationId="{BC3CB169-FB0F-4DFA-B618-5D28FED99FDA}"/>
          </ac:spMkLst>
        </pc:spChg>
        <pc:spChg chg="mod ord">
          <ac:chgData name="Joelle Brehm" userId="ba94467f-fe77-40d1-a0f0-bcff12b26331" providerId="ADAL" clId="{CAA1B47A-3F91-430B-9BB5-3349B27A887D}" dt="2026-06-02T21:09:19.506" v="126261"/>
          <ac:spMkLst>
            <pc:docMk/>
            <pc:sldMk cId="1336352168" sldId="277"/>
            <ac:spMk id="30" creationId="{121A2A89-FB4E-4B9A-840D-28523B0B457F}"/>
          </ac:spMkLst>
        </pc:spChg>
        <pc:spChg chg="mod">
          <ac:chgData name="Joelle Brehm" userId="ba94467f-fe77-40d1-a0f0-bcff12b26331" providerId="ADAL" clId="{CAA1B47A-3F91-430B-9BB5-3349B27A887D}" dt="2026-06-02T21:09:19.524" v="126293"/>
          <ac:spMkLst>
            <pc:docMk/>
            <pc:sldMk cId="1336352168" sldId="277"/>
            <ac:spMk id="33" creationId="{5903FA40-BF0A-D9E2-7B5A-AFC3CC6A260B}"/>
          </ac:spMkLst>
        </pc:spChg>
        <pc:spChg chg="mod">
          <ac:chgData name="Joelle Brehm" userId="ba94467f-fe77-40d1-a0f0-bcff12b26331" providerId="ADAL" clId="{CAA1B47A-3F91-430B-9BB5-3349B27A887D}" dt="2026-06-02T21:09:19.524" v="126294"/>
          <ac:spMkLst>
            <pc:docMk/>
            <pc:sldMk cId="1336352168" sldId="277"/>
            <ac:spMk id="34" creationId="{23DBB7BE-CE07-C3D6-624B-DBEBB22B01B2}"/>
          </ac:spMkLst>
        </pc:spChg>
        <pc:spChg chg="add del mod modVis">
          <ac:chgData name="Joelle Brehm" userId="ba94467f-fe77-40d1-a0f0-bcff12b26331" providerId="ADAL" clId="{CAA1B47A-3F91-430B-9BB5-3349B27A887D}" dt="2026-06-02T21:09:10.074" v="125851"/>
          <ac:spMkLst>
            <pc:docMk/>
            <pc:sldMk cId="1336352168" sldId="277"/>
            <ac:spMk id="35" creationId="{8BC13DCF-C402-1295-5E8C-FC2AEB02CC3C}"/>
          </ac:spMkLst>
        </pc:spChg>
        <pc:spChg chg="mod">
          <ac:chgData name="Joelle Brehm" userId="ba94467f-fe77-40d1-a0f0-bcff12b26331" providerId="ADAL" clId="{CAA1B47A-3F91-430B-9BB5-3349B27A887D}" dt="2026-06-02T21:09:19.508" v="126267"/>
          <ac:spMkLst>
            <pc:docMk/>
            <pc:sldMk cId="1336352168" sldId="277"/>
            <ac:spMk id="36" creationId="{61C563D5-8DFA-7251-6559-138476F5DB9C}"/>
          </ac:spMkLst>
        </pc:spChg>
        <pc:spChg chg="del mod">
          <ac:chgData name="Joelle Brehm" userId="ba94467f-fe77-40d1-a0f0-bcff12b26331" providerId="ADAL" clId="{CAA1B47A-3F91-430B-9BB5-3349B27A887D}" dt="2026-06-02T21:09:19.348" v="126180"/>
          <ac:spMkLst>
            <pc:docMk/>
            <pc:sldMk cId="1336352168" sldId="277"/>
            <ac:spMk id="37" creationId="{970C30F4-B2AF-C402-B41A-EE4C6F17C448}"/>
          </ac:spMkLst>
        </pc:spChg>
        <pc:spChg chg="mod">
          <ac:chgData name="Joelle Brehm" userId="ba94467f-fe77-40d1-a0f0-bcff12b26331" providerId="ADAL" clId="{CAA1B47A-3F91-430B-9BB5-3349B27A887D}" dt="2026-06-02T21:09:19.508" v="126265"/>
          <ac:spMkLst>
            <pc:docMk/>
            <pc:sldMk cId="1336352168" sldId="277"/>
            <ac:spMk id="39" creationId="{2FFF7CD0-3544-AC22-0ED1-564A05350834}"/>
          </ac:spMkLst>
        </pc:spChg>
        <pc:spChg chg="add mod">
          <ac:chgData name="Joelle Brehm" userId="ba94467f-fe77-40d1-a0f0-bcff12b26331" providerId="ADAL" clId="{CAA1B47A-3F91-430B-9BB5-3349B27A887D}" dt="2026-06-02T21:09:19.508" v="126274"/>
          <ac:spMkLst>
            <pc:docMk/>
            <pc:sldMk cId="1336352168" sldId="277"/>
            <ac:spMk id="40" creationId="{D1636156-6C80-4A32-7C6B-91166F17851E}"/>
          </ac:spMkLst>
        </pc:spChg>
        <pc:spChg chg="mod">
          <ac:chgData name="Joelle Brehm" userId="ba94467f-fe77-40d1-a0f0-bcff12b26331" providerId="ADAL" clId="{CAA1B47A-3F91-430B-9BB5-3349B27A887D}" dt="2026-06-02T21:09:19.508" v="126273"/>
          <ac:spMkLst>
            <pc:docMk/>
            <pc:sldMk cId="1336352168" sldId="277"/>
            <ac:spMk id="42" creationId="{FE7B1D21-7D51-16A9-39D2-A74C794536C2}"/>
          </ac:spMkLst>
        </pc:spChg>
        <pc:spChg chg="mod">
          <ac:chgData name="Joelle Brehm" userId="ba94467f-fe77-40d1-a0f0-bcff12b26331" providerId="ADAL" clId="{CAA1B47A-3F91-430B-9BB5-3349B27A887D}" dt="2026-06-02T21:09:19.508" v="126264"/>
          <ac:spMkLst>
            <pc:docMk/>
            <pc:sldMk cId="1336352168" sldId="277"/>
            <ac:spMk id="43" creationId="{DCD9492C-783A-A00E-87BC-38356769F106}"/>
          </ac:spMkLst>
        </pc:spChg>
        <pc:spChg chg="mod">
          <ac:chgData name="Joelle Brehm" userId="ba94467f-fe77-40d1-a0f0-bcff12b26331" providerId="ADAL" clId="{CAA1B47A-3F91-430B-9BB5-3349B27A887D}" dt="2026-06-02T21:09:19.508" v="126266"/>
          <ac:spMkLst>
            <pc:docMk/>
            <pc:sldMk cId="1336352168" sldId="277"/>
            <ac:spMk id="44" creationId="{428ED604-F0BD-B37C-F34F-01B29717BB34}"/>
          </ac:spMkLst>
        </pc:spChg>
        <pc:spChg chg="mod">
          <ac:chgData name="Joelle Brehm" userId="ba94467f-fe77-40d1-a0f0-bcff12b26331" providerId="ADAL" clId="{CAA1B47A-3F91-430B-9BB5-3349B27A887D}" dt="2026-06-02T21:09:19.508" v="126268"/>
          <ac:spMkLst>
            <pc:docMk/>
            <pc:sldMk cId="1336352168" sldId="277"/>
            <ac:spMk id="45" creationId="{3788D588-46E4-6FF0-51E0-787FD4D3BF64}"/>
          </ac:spMkLst>
        </pc:spChg>
        <pc:spChg chg="mod">
          <ac:chgData name="Joelle Brehm" userId="ba94467f-fe77-40d1-a0f0-bcff12b26331" providerId="ADAL" clId="{CAA1B47A-3F91-430B-9BB5-3349B27A887D}" dt="2026-06-02T21:09:19.508" v="126269"/>
          <ac:spMkLst>
            <pc:docMk/>
            <pc:sldMk cId="1336352168" sldId="277"/>
            <ac:spMk id="46" creationId="{50B60D5E-BA12-2F13-FACB-5F523EA7D4A6}"/>
          </ac:spMkLst>
        </pc:spChg>
        <pc:spChg chg="add mod">
          <ac:chgData name="Joelle Brehm" userId="ba94467f-fe77-40d1-a0f0-bcff12b26331" providerId="ADAL" clId="{CAA1B47A-3F91-430B-9BB5-3349B27A887D}" dt="2026-06-02T21:09:19.508" v="126275"/>
          <ac:spMkLst>
            <pc:docMk/>
            <pc:sldMk cId="1336352168" sldId="277"/>
            <ac:spMk id="47" creationId="{1E7B1E3F-5571-9E18-F0F0-F5FD587B8BD0}"/>
          </ac:spMkLst>
        </pc:spChg>
        <pc:spChg chg="add del mod modVis">
          <ac:chgData name="Joelle Brehm" userId="ba94467f-fe77-40d1-a0f0-bcff12b26331" providerId="ADAL" clId="{CAA1B47A-3F91-430B-9BB5-3349B27A887D}" dt="2026-06-02T21:09:16.315" v="126153"/>
          <ac:spMkLst>
            <pc:docMk/>
            <pc:sldMk cId="1336352168" sldId="277"/>
            <ac:spMk id="48" creationId="{3A20DDF7-A53B-D784-DECB-C0C97EF9D46D}"/>
          </ac:spMkLst>
        </pc:spChg>
        <pc:spChg chg="mod">
          <ac:chgData name="Joelle Brehm" userId="ba94467f-fe77-40d1-a0f0-bcff12b26331" providerId="ADAL" clId="{CAA1B47A-3F91-430B-9BB5-3349B27A887D}" dt="2026-06-02T21:09:19.508" v="126270"/>
          <ac:spMkLst>
            <pc:docMk/>
            <pc:sldMk cId="1336352168" sldId="277"/>
            <ac:spMk id="49" creationId="{4F50E0F7-57AF-DCA7-310A-E286BF59C8D3}"/>
          </ac:spMkLst>
        </pc:spChg>
        <pc:spChg chg="add del mod ord">
          <ac:chgData name="Joelle Brehm" userId="ba94467f-fe77-40d1-a0f0-bcff12b26331" providerId="ADAL" clId="{CAA1B47A-3F91-430B-9BB5-3349B27A887D}" dt="2026-06-02T21:09:19.437" v="126182"/>
          <ac:spMkLst>
            <pc:docMk/>
            <pc:sldMk cId="1336352168" sldId="277"/>
            <ac:spMk id="50" creationId="{7CAA3B95-4C78-4122-BECA-B5FB0F3F3764}"/>
          </ac:spMkLst>
        </pc:spChg>
        <pc:spChg chg="add del mod ord">
          <ac:chgData name="Joelle Brehm" userId="ba94467f-fe77-40d1-a0f0-bcff12b26331" providerId="ADAL" clId="{CAA1B47A-3F91-430B-9BB5-3349B27A887D}" dt="2026-06-02T21:09:19.439" v="126184"/>
          <ac:spMkLst>
            <pc:docMk/>
            <pc:sldMk cId="1336352168" sldId="277"/>
            <ac:spMk id="51" creationId="{7CAA3B95-4C78-4122-BECA-B5FB0F3F3764}"/>
          </ac:spMkLst>
        </pc:spChg>
        <pc:spChg chg="mod">
          <ac:chgData name="Joelle Brehm" userId="ba94467f-fe77-40d1-a0f0-bcff12b26331" providerId="ADAL" clId="{CAA1B47A-3F91-430B-9BB5-3349B27A887D}" dt="2026-06-02T21:09:19.508" v="126272"/>
          <ac:spMkLst>
            <pc:docMk/>
            <pc:sldMk cId="1336352168" sldId="277"/>
            <ac:spMk id="54" creationId="{1FF6CC0E-B02B-A110-3C0C-9F530AC94623}"/>
          </ac:spMkLst>
        </pc:spChg>
        <pc:spChg chg="mod">
          <ac:chgData name="Joelle Brehm" userId="ba94467f-fe77-40d1-a0f0-bcff12b26331" providerId="ADAL" clId="{CAA1B47A-3F91-430B-9BB5-3349B27A887D}" dt="2026-06-02T21:09:19.508" v="126271"/>
          <ac:spMkLst>
            <pc:docMk/>
            <pc:sldMk cId="1336352168" sldId="277"/>
            <ac:spMk id="55" creationId="{3D382F0F-EEEE-9D56-A94D-589CFB6FA61E}"/>
          </ac:spMkLst>
        </pc:spChg>
        <pc:spChg chg="mod ord">
          <ac:chgData name="Joelle Brehm" userId="ba94467f-fe77-40d1-a0f0-bcff12b26331" providerId="ADAL" clId="{CAA1B47A-3F91-430B-9BB5-3349B27A887D}" dt="2026-06-02T21:09:19.524" v="126296"/>
          <ac:spMkLst>
            <pc:docMk/>
            <pc:sldMk cId="1336352168" sldId="277"/>
            <ac:spMk id="58" creationId="{3378A65B-8FF4-4781-8563-6C0C79CE7E62}"/>
          </ac:spMkLst>
        </pc:spChg>
        <pc:spChg chg="mod ord">
          <ac:chgData name="Joelle Brehm" userId="ba94467f-fe77-40d1-a0f0-bcff12b26331" providerId="ADAL" clId="{CAA1B47A-3F91-430B-9BB5-3349B27A887D}" dt="2026-06-02T21:09:19.508" v="126277"/>
          <ac:spMkLst>
            <pc:docMk/>
            <pc:sldMk cId="1336352168" sldId="277"/>
            <ac:spMk id="78" creationId="{4C71B650-5C52-48B0-85D7-82C22FA4B22B}"/>
          </ac:spMkLst>
        </pc:spChg>
        <pc:spChg chg="mod ord">
          <ac:chgData name="Joelle Brehm" userId="ba94467f-fe77-40d1-a0f0-bcff12b26331" providerId="ADAL" clId="{CAA1B47A-3F91-430B-9BB5-3349B27A887D}" dt="2026-06-02T21:09:19.524" v="126279"/>
          <ac:spMkLst>
            <pc:docMk/>
            <pc:sldMk cId="1336352168" sldId="277"/>
            <ac:spMk id="79" creationId="{F1476AC4-694B-4D83-BFD8-8DCAA4BB1923}"/>
          </ac:spMkLst>
        </pc:spChg>
        <pc:spChg chg="mod ord">
          <ac:chgData name="Joelle Brehm" userId="ba94467f-fe77-40d1-a0f0-bcff12b26331" providerId="ADAL" clId="{CAA1B47A-3F91-430B-9BB5-3349B27A887D}" dt="2026-06-02T21:09:19.524" v="126281"/>
          <ac:spMkLst>
            <pc:docMk/>
            <pc:sldMk cId="1336352168" sldId="277"/>
            <ac:spMk id="100" creationId="{8B5667AB-609C-4AEA-83B3-24E395C8F420}"/>
          </ac:spMkLst>
        </pc:spChg>
        <pc:spChg chg="mod ord">
          <ac:chgData name="Joelle Brehm" userId="ba94467f-fe77-40d1-a0f0-bcff12b26331" providerId="ADAL" clId="{CAA1B47A-3F91-430B-9BB5-3349B27A887D}" dt="2026-06-02T21:09:19.524" v="126283"/>
          <ac:spMkLst>
            <pc:docMk/>
            <pc:sldMk cId="1336352168" sldId="277"/>
            <ac:spMk id="108" creationId="{A8A86972-DB82-4414-B38B-651BFA59AAA2}"/>
          </ac:spMkLst>
        </pc:spChg>
        <pc:spChg chg="mod ord">
          <ac:chgData name="Joelle Brehm" userId="ba94467f-fe77-40d1-a0f0-bcff12b26331" providerId="ADAL" clId="{CAA1B47A-3F91-430B-9BB5-3349B27A887D}" dt="2026-06-02T21:09:19.524" v="126285"/>
          <ac:spMkLst>
            <pc:docMk/>
            <pc:sldMk cId="1336352168" sldId="277"/>
            <ac:spMk id="109" creationId="{E37BCFFE-2E8D-4926-BEE8-0720DF26B068}"/>
          </ac:spMkLst>
        </pc:spChg>
        <pc:spChg chg="mod ord">
          <ac:chgData name="Joelle Brehm" userId="ba94467f-fe77-40d1-a0f0-bcff12b26331" providerId="ADAL" clId="{CAA1B47A-3F91-430B-9BB5-3349B27A887D}" dt="2026-06-02T21:09:19.524" v="126287"/>
          <ac:spMkLst>
            <pc:docMk/>
            <pc:sldMk cId="1336352168" sldId="277"/>
            <ac:spMk id="110" creationId="{76D5A471-E342-4112-9B61-678EA0C3F282}"/>
          </ac:spMkLst>
        </pc:spChg>
        <pc:spChg chg="mod">
          <ac:chgData name="Joelle Brehm" userId="ba94467f-fe77-40d1-a0f0-bcff12b26331" providerId="ADAL" clId="{CAA1B47A-3F91-430B-9BB5-3349B27A887D}" dt="2026-06-02T21:09:19.524" v="126290"/>
          <ac:spMkLst>
            <pc:docMk/>
            <pc:sldMk cId="1336352168" sldId="277"/>
            <ac:spMk id="136" creationId="{7CAA3B95-4C78-4122-BECA-B5FB0F3F3764}"/>
          </ac:spMkLst>
        </pc:spChg>
        <pc:spChg chg="mod">
          <ac:chgData name="Joelle Brehm" userId="ba94467f-fe77-40d1-a0f0-bcff12b26331" providerId="ADAL" clId="{CAA1B47A-3F91-430B-9BB5-3349B27A887D}" dt="2026-06-02T21:09:19.524" v="126291"/>
          <ac:spMkLst>
            <pc:docMk/>
            <pc:sldMk cId="1336352168" sldId="277"/>
            <ac:spMk id="157" creationId="{04F9902D-9DA4-4582-A398-B08CDE8E08EE}"/>
          </ac:spMkLst>
        </pc:spChg>
        <pc:spChg chg="mod">
          <ac:chgData name="Joelle Brehm" userId="ba94467f-fe77-40d1-a0f0-bcff12b26331" providerId="ADAL" clId="{CAA1B47A-3F91-430B-9BB5-3349B27A887D}" dt="2026-06-02T21:09:19.524" v="126292"/>
          <ac:spMkLst>
            <pc:docMk/>
            <pc:sldMk cId="1336352168" sldId="277"/>
            <ac:spMk id="158" creationId="{B1AC5405-1559-48F8-921F-C742186F4456}"/>
          </ac:spMkLst>
        </pc:spChg>
        <pc:graphicFrameChg chg="mod">
          <ac:chgData name="Joelle Brehm" userId="ba94467f-fe77-40d1-a0f0-bcff12b26331" providerId="ADAL" clId="{CAA1B47A-3F91-430B-9BB5-3349B27A887D}" dt="2026-06-02T21:09:19.524" v="126300"/>
          <ac:graphicFrameMkLst>
            <pc:docMk/>
            <pc:sldMk cId="1336352168" sldId="277"/>
            <ac:graphicFrameMk id="4" creationId="{86B547BD-D5B0-4162-8AC1-23C66C4D5501}"/>
          </ac:graphicFrameMkLst>
        </pc:graphicFrameChg>
        <pc:graphicFrameChg chg="add mod ord">
          <ac:chgData name="Joelle Brehm" userId="ba94467f-fe77-40d1-a0f0-bcff12b26331" providerId="ADAL" clId="{CAA1B47A-3F91-430B-9BB5-3349B27A887D}" dt="2026-06-02T21:09:19.494" v="126239"/>
          <ac:graphicFrameMkLst>
            <pc:docMk/>
            <pc:sldMk cId="1336352168" sldId="277"/>
            <ac:graphicFrameMk id="8" creationId="{0AB0E430-5321-C5A7-6204-C36AFCC3DFFE}"/>
          </ac:graphicFrameMkLst>
        </pc:graphicFrameChg>
        <pc:graphicFrameChg chg="add del mod ord">
          <ac:chgData name="Joelle Brehm" userId="ba94467f-fe77-40d1-a0f0-bcff12b26331" providerId="ADAL" clId="{CAA1B47A-3F91-430B-9BB5-3349B27A887D}" dt="2026-06-02T21:08:47.948" v="125496"/>
          <ac:graphicFrameMkLst>
            <pc:docMk/>
            <pc:sldMk cId="1336352168" sldId="277"/>
            <ac:graphicFrameMk id="9" creationId="{40D6E033-952E-5954-CF06-B3FA7A90ACA9}"/>
          </ac:graphicFrameMkLst>
        </pc:graphicFrameChg>
        <pc:graphicFrameChg chg="add del mod ord">
          <ac:chgData name="Joelle Brehm" userId="ba94467f-fe77-40d1-a0f0-bcff12b26331" providerId="ADAL" clId="{CAA1B47A-3F91-430B-9BB5-3349B27A887D}" dt="2026-06-02T21:09:10.025" v="125777"/>
          <ac:graphicFrameMkLst>
            <pc:docMk/>
            <pc:sldMk cId="1336352168" sldId="277"/>
            <ac:graphicFrameMk id="38" creationId="{0DF76E82-A7E6-9C18-8BF4-45A43B547579}"/>
          </ac:graphicFrameMkLst>
        </pc:graphicFrameChg>
        <pc:graphicFrameChg chg="add mod ord">
          <ac:chgData name="Joelle Brehm" userId="ba94467f-fe77-40d1-a0f0-bcff12b26331" providerId="ADAL" clId="{CAA1B47A-3F91-430B-9BB5-3349B27A887D}" dt="2026-06-02T21:09:19.524" v="126289"/>
          <ac:graphicFrameMkLst>
            <pc:docMk/>
            <pc:sldMk cId="1336352168" sldId="277"/>
            <ac:graphicFrameMk id="41" creationId="{B6FCF25C-2A99-8DAE-534E-45C22E1AA11F}"/>
          </ac:graphicFrameMkLst>
        </pc:graphicFrameChg>
        <pc:graphicFrameChg chg="add del mod ord">
          <ac:chgData name="Joelle Brehm" userId="ba94467f-fe77-40d1-a0f0-bcff12b26331" providerId="ADAL" clId="{CAA1B47A-3F91-430B-9BB5-3349B27A887D}" dt="2026-06-02T21:09:19.461" v="126226"/>
          <ac:graphicFrameMkLst>
            <pc:docMk/>
            <pc:sldMk cId="1336352168" sldId="277"/>
            <ac:graphicFrameMk id="52" creationId="{3E800E89-7E80-EF7F-6B0E-446078AA9C68}"/>
          </ac:graphicFrameMkLst>
        </pc:graphicFrameChg>
        <pc:graphicFrameChg chg="add mod ord">
          <ac:chgData name="Joelle Brehm" userId="ba94467f-fe77-40d1-a0f0-bcff12b26331" providerId="ADAL" clId="{CAA1B47A-3F91-430B-9BB5-3349B27A887D}" dt="2026-06-02T21:09:19.508" v="126263"/>
          <ac:graphicFrameMkLst>
            <pc:docMk/>
            <pc:sldMk cId="1336352168" sldId="277"/>
            <ac:graphicFrameMk id="53" creationId="{B74D1A21-9872-3BBD-B6A3-74A42CF28A01}"/>
          </ac:graphicFrameMkLst>
        </pc:graphicFrameChg>
        <pc:graphicFrameChg chg="add del mod ord">
          <ac:chgData name="Joelle Brehm" userId="ba94467f-fe77-40d1-a0f0-bcff12b26331" providerId="ADAL" clId="{CAA1B47A-3F91-430B-9BB5-3349B27A887D}" dt="2026-06-02T21:09:16.268" v="126074"/>
          <ac:graphicFrameMkLst>
            <pc:docMk/>
            <pc:sldMk cId="1336352168" sldId="277"/>
            <ac:graphicFrameMk id="62" creationId="{18FDE31B-4769-8D6F-103F-6C07C1F32DF5}"/>
          </ac:graphicFrameMkLst>
        </pc:graphicFrameChg>
        <pc:picChg chg="add del mod ord">
          <ac:chgData name="Joelle Brehm" userId="ba94467f-fe77-40d1-a0f0-bcff12b26331" providerId="ADAL" clId="{CAA1B47A-3F91-430B-9BB5-3349B27A887D}" dt="2026-06-02T21:08:59.025" v="125646" actId="478"/>
          <ac:picMkLst>
            <pc:docMk/>
            <pc:sldMk cId="1336352168" sldId="277"/>
            <ac:picMk id="31" creationId="{FA8DFB98-414B-8224-1C03-4DF6F270BE31}"/>
          </ac:picMkLst>
        </pc:picChg>
        <pc:picChg chg="add mod ord">
          <ac:chgData name="Joelle Brehm" userId="ba94467f-fe77-40d1-a0f0-bcff12b26331" providerId="ADAL" clId="{CAA1B47A-3F91-430B-9BB5-3349B27A887D}" dt="2026-06-02T21:09:19.492" v="126233"/>
          <ac:picMkLst>
            <pc:docMk/>
            <pc:sldMk cId="1336352168" sldId="277"/>
            <ac:picMk id="32" creationId="{898D462B-48AB-C764-597E-8BD45FB37384}"/>
          </ac:picMkLst>
        </pc:picChg>
        <pc:cxnChg chg="mod ord">
          <ac:chgData name="Joelle Brehm" userId="ba94467f-fe77-40d1-a0f0-bcff12b26331" providerId="ADAL" clId="{CAA1B47A-3F91-430B-9BB5-3349B27A887D}" dt="2026-06-02T21:09:19.494" v="126237"/>
          <ac:cxnSpMkLst>
            <pc:docMk/>
            <pc:sldMk cId="1336352168" sldId="277"/>
            <ac:cxnSpMk id="7" creationId="{81C3ADD2-FBA2-4990-9325-1C3084F656B8}"/>
          </ac:cxnSpMkLst>
        </pc:cxnChg>
      </pc:sldChg>
      <pc:sldChg chg="addSp delSp modSp mod">
        <pc:chgData name="Joelle Brehm" userId="ba94467f-fe77-40d1-a0f0-bcff12b26331" providerId="ADAL" clId="{CAA1B47A-3F91-430B-9BB5-3349B27A887D}" dt="2026-06-02T21:10:14.186" v="127322"/>
        <pc:sldMkLst>
          <pc:docMk/>
          <pc:sldMk cId="1379386497" sldId="278"/>
        </pc:sldMkLst>
        <pc:spChg chg="mod ord">
          <ac:chgData name="Joelle Brehm" userId="ba94467f-fe77-40d1-a0f0-bcff12b26331" providerId="ADAL" clId="{CAA1B47A-3F91-430B-9BB5-3349B27A887D}" dt="2026-06-02T21:10:14.186" v="127320"/>
          <ac:spMkLst>
            <pc:docMk/>
            <pc:sldMk cId="1379386497" sldId="278"/>
            <ac:spMk id="2" creationId="{F45C2660-F634-4943-BD78-279946171050}"/>
          </ac:spMkLst>
        </pc:spChg>
        <pc:spChg chg="add del mod">
          <ac:chgData name="Joelle Brehm" userId="ba94467f-fe77-40d1-a0f0-bcff12b26331" providerId="ADAL" clId="{CAA1B47A-3F91-430B-9BB5-3349B27A887D}" dt="2026-06-02T21:09:23.385" v="126301" actId="478"/>
          <ac:spMkLst>
            <pc:docMk/>
            <pc:sldMk cId="1379386497" sldId="278"/>
            <ac:spMk id="3" creationId="{E7877F8A-C647-47E8-4B08-7525159F739E}"/>
          </ac:spMkLst>
        </pc:spChg>
        <pc:spChg chg="add del mod modVis">
          <ac:chgData name="Joelle Brehm" userId="ba94467f-fe77-40d1-a0f0-bcff12b26331" providerId="ADAL" clId="{CAA1B47A-3F91-430B-9BB5-3349B27A887D}" dt="2026-06-02T21:09:33.146" v="126777"/>
          <ac:spMkLst>
            <pc:docMk/>
            <pc:sldMk cId="1379386497" sldId="278"/>
            <ac:spMk id="5" creationId="{CD0BA945-7D9F-8496-8DCA-62C911B6C287}"/>
          </ac:spMkLst>
        </pc:spChg>
        <pc:spChg chg="mod ord">
          <ac:chgData name="Joelle Brehm" userId="ba94467f-fe77-40d1-a0f0-bcff12b26331" providerId="ADAL" clId="{CAA1B47A-3F91-430B-9BB5-3349B27A887D}" dt="2026-06-02T21:10:14.165" v="127257"/>
          <ac:spMkLst>
            <pc:docMk/>
            <pc:sldMk cId="1379386497" sldId="278"/>
            <ac:spMk id="6" creationId="{B47CE71D-7819-4857-B121-737A3BD39B4D}"/>
          </ac:spMkLst>
        </pc:spChg>
        <pc:spChg chg="mod">
          <ac:chgData name="Joelle Brehm" userId="ba94467f-fe77-40d1-a0f0-bcff12b26331" providerId="ADAL" clId="{CAA1B47A-3F91-430B-9BB5-3349B27A887D}" dt="2026-06-02T21:10:14.165" v="127268"/>
          <ac:spMkLst>
            <pc:docMk/>
            <pc:sldMk cId="1379386497" sldId="278"/>
            <ac:spMk id="11" creationId="{AF2E4BE3-825E-4943-AF85-F410BBE02D93}"/>
          </ac:spMkLst>
        </pc:spChg>
        <pc:spChg chg="mod">
          <ac:chgData name="Joelle Brehm" userId="ba94467f-fe77-40d1-a0f0-bcff12b26331" providerId="ADAL" clId="{CAA1B47A-3F91-430B-9BB5-3349B27A887D}" dt="2026-06-02T21:10:14.165" v="127264"/>
          <ac:spMkLst>
            <pc:docMk/>
            <pc:sldMk cId="1379386497" sldId="278"/>
            <ac:spMk id="12" creationId="{8F57F73A-899F-4994-9FFE-52D028C366A7}"/>
          </ac:spMkLst>
        </pc:spChg>
        <pc:spChg chg="mod">
          <ac:chgData name="Joelle Brehm" userId="ba94467f-fe77-40d1-a0f0-bcff12b26331" providerId="ADAL" clId="{CAA1B47A-3F91-430B-9BB5-3349B27A887D}" dt="2026-06-02T21:10:14.165" v="127265"/>
          <ac:spMkLst>
            <pc:docMk/>
            <pc:sldMk cId="1379386497" sldId="278"/>
            <ac:spMk id="13" creationId="{510CBB17-3761-4288-BCC5-43E8A3E9B8A6}"/>
          </ac:spMkLst>
        </pc:spChg>
        <pc:spChg chg="mod">
          <ac:chgData name="Joelle Brehm" userId="ba94467f-fe77-40d1-a0f0-bcff12b26331" providerId="ADAL" clId="{CAA1B47A-3F91-430B-9BB5-3349B27A887D}" dt="2026-06-02T21:10:14.165" v="127262"/>
          <ac:spMkLst>
            <pc:docMk/>
            <pc:sldMk cId="1379386497" sldId="278"/>
            <ac:spMk id="14" creationId="{125AC75A-3DBA-4ABE-AC86-1CE5256F61BE}"/>
          </ac:spMkLst>
        </pc:spChg>
        <pc:spChg chg="mod">
          <ac:chgData name="Joelle Brehm" userId="ba94467f-fe77-40d1-a0f0-bcff12b26331" providerId="ADAL" clId="{CAA1B47A-3F91-430B-9BB5-3349B27A887D}" dt="2026-06-02T21:10:14.165" v="127263"/>
          <ac:spMkLst>
            <pc:docMk/>
            <pc:sldMk cId="1379386497" sldId="278"/>
            <ac:spMk id="15" creationId="{2ADF3224-EFE6-477E-A4FE-BC72536000D5}"/>
          </ac:spMkLst>
        </pc:spChg>
        <pc:spChg chg="mod">
          <ac:chgData name="Joelle Brehm" userId="ba94467f-fe77-40d1-a0f0-bcff12b26331" providerId="ADAL" clId="{CAA1B47A-3F91-430B-9BB5-3349B27A887D}" dt="2026-06-02T21:10:14.165" v="127266"/>
          <ac:spMkLst>
            <pc:docMk/>
            <pc:sldMk cId="1379386497" sldId="278"/>
            <ac:spMk id="16" creationId="{86D1D7DB-75DF-4EB5-BF12-3B0F914F060A}"/>
          </ac:spMkLst>
        </pc:spChg>
        <pc:spChg chg="mod">
          <ac:chgData name="Joelle Brehm" userId="ba94467f-fe77-40d1-a0f0-bcff12b26331" providerId="ADAL" clId="{CAA1B47A-3F91-430B-9BB5-3349B27A887D}" dt="2026-06-02T21:10:14.165" v="127267"/>
          <ac:spMkLst>
            <pc:docMk/>
            <pc:sldMk cId="1379386497" sldId="278"/>
            <ac:spMk id="17" creationId="{88BD6F20-E5C6-442A-81AC-2DDF2B0EA25F}"/>
          </ac:spMkLst>
        </pc:spChg>
        <pc:spChg chg="mod">
          <ac:chgData name="Joelle Brehm" userId="ba94467f-fe77-40d1-a0f0-bcff12b26331" providerId="ADAL" clId="{CAA1B47A-3F91-430B-9BB5-3349B27A887D}" dt="2026-06-02T21:10:14.165" v="127269"/>
          <ac:spMkLst>
            <pc:docMk/>
            <pc:sldMk cId="1379386497" sldId="278"/>
            <ac:spMk id="18" creationId="{F82C3FA9-B102-49A3-9ABE-767C053A5608}"/>
          </ac:spMkLst>
        </pc:spChg>
        <pc:spChg chg="mod">
          <ac:chgData name="Joelle Brehm" userId="ba94467f-fe77-40d1-a0f0-bcff12b26331" providerId="ADAL" clId="{CAA1B47A-3F91-430B-9BB5-3349B27A887D}" dt="2026-06-02T21:10:14.165" v="127270"/>
          <ac:spMkLst>
            <pc:docMk/>
            <pc:sldMk cId="1379386497" sldId="278"/>
            <ac:spMk id="19" creationId="{1F21DD55-4A60-49A9-A66B-FDD64EEF9241}"/>
          </ac:spMkLst>
        </pc:spChg>
        <pc:spChg chg="mod">
          <ac:chgData name="Joelle Brehm" userId="ba94467f-fe77-40d1-a0f0-bcff12b26331" providerId="ADAL" clId="{CAA1B47A-3F91-430B-9BB5-3349B27A887D}" dt="2026-06-02T21:10:14.165" v="127271"/>
          <ac:spMkLst>
            <pc:docMk/>
            <pc:sldMk cId="1379386497" sldId="278"/>
            <ac:spMk id="20" creationId="{AEEE7103-5AE1-47C4-9BB2-5692F40A0C74}"/>
          </ac:spMkLst>
        </pc:spChg>
        <pc:spChg chg="mod">
          <ac:chgData name="Joelle Brehm" userId="ba94467f-fe77-40d1-a0f0-bcff12b26331" providerId="ADAL" clId="{CAA1B47A-3F91-430B-9BB5-3349B27A887D}" dt="2026-06-02T21:10:14.165" v="127272"/>
          <ac:spMkLst>
            <pc:docMk/>
            <pc:sldMk cId="1379386497" sldId="278"/>
            <ac:spMk id="21" creationId="{5B9D02C9-95E6-498A-95D4-E2FC18135BCE}"/>
          </ac:spMkLst>
        </pc:spChg>
        <pc:spChg chg="mod">
          <ac:chgData name="Joelle Brehm" userId="ba94467f-fe77-40d1-a0f0-bcff12b26331" providerId="ADAL" clId="{CAA1B47A-3F91-430B-9BB5-3349B27A887D}" dt="2026-06-02T21:10:14.165" v="127273"/>
          <ac:spMkLst>
            <pc:docMk/>
            <pc:sldMk cId="1379386497" sldId="278"/>
            <ac:spMk id="22" creationId="{F076BF07-A2E5-4626-88CC-FB14E1A0A722}"/>
          </ac:spMkLst>
        </pc:spChg>
        <pc:spChg chg="mod ord">
          <ac:chgData name="Joelle Brehm" userId="ba94467f-fe77-40d1-a0f0-bcff12b26331" providerId="ADAL" clId="{CAA1B47A-3F91-430B-9BB5-3349B27A887D}" dt="2026-06-02T21:10:14.165" v="127275"/>
          <ac:spMkLst>
            <pc:docMk/>
            <pc:sldMk cId="1379386497" sldId="278"/>
            <ac:spMk id="23" creationId="{4F66D543-1212-4042-AA81-691C8D2FF42C}"/>
          </ac:spMkLst>
        </pc:spChg>
        <pc:spChg chg="mod">
          <ac:chgData name="Joelle Brehm" userId="ba94467f-fe77-40d1-a0f0-bcff12b26331" providerId="ADAL" clId="{CAA1B47A-3F91-430B-9BB5-3349B27A887D}" dt="2026-06-02T21:10:14.165" v="127276"/>
          <ac:spMkLst>
            <pc:docMk/>
            <pc:sldMk cId="1379386497" sldId="278"/>
            <ac:spMk id="24" creationId="{F266CB46-9FEF-4BCD-8922-A745A5B58C13}"/>
          </ac:spMkLst>
        </pc:spChg>
        <pc:spChg chg="mod">
          <ac:chgData name="Joelle Brehm" userId="ba94467f-fe77-40d1-a0f0-bcff12b26331" providerId="ADAL" clId="{CAA1B47A-3F91-430B-9BB5-3349B27A887D}" dt="2026-06-02T21:10:14.165" v="127278"/>
          <ac:spMkLst>
            <pc:docMk/>
            <pc:sldMk cId="1379386497" sldId="278"/>
            <ac:spMk id="25" creationId="{58412C1A-18FA-4771-9810-3062F008A625}"/>
          </ac:spMkLst>
        </pc:spChg>
        <pc:spChg chg="mod">
          <ac:chgData name="Joelle Brehm" userId="ba94467f-fe77-40d1-a0f0-bcff12b26331" providerId="ADAL" clId="{CAA1B47A-3F91-430B-9BB5-3349B27A887D}" dt="2026-06-02T21:10:14.165" v="127277"/>
          <ac:spMkLst>
            <pc:docMk/>
            <pc:sldMk cId="1379386497" sldId="278"/>
            <ac:spMk id="26" creationId="{2C9484DF-536D-4C88-9E3B-A9F578479DAC}"/>
          </ac:spMkLst>
        </pc:spChg>
        <pc:spChg chg="mod">
          <ac:chgData name="Joelle Brehm" userId="ba94467f-fe77-40d1-a0f0-bcff12b26331" providerId="ADAL" clId="{CAA1B47A-3F91-430B-9BB5-3349B27A887D}" dt="2026-06-02T21:10:14.165" v="127280"/>
          <ac:spMkLst>
            <pc:docMk/>
            <pc:sldMk cId="1379386497" sldId="278"/>
            <ac:spMk id="27" creationId="{6B043A74-191B-4682-B7D2-B6CF3A3E1A62}"/>
          </ac:spMkLst>
        </pc:spChg>
        <pc:spChg chg="mod">
          <ac:chgData name="Joelle Brehm" userId="ba94467f-fe77-40d1-a0f0-bcff12b26331" providerId="ADAL" clId="{CAA1B47A-3F91-430B-9BB5-3349B27A887D}" dt="2026-06-02T21:10:14.165" v="127281"/>
          <ac:spMkLst>
            <pc:docMk/>
            <pc:sldMk cId="1379386497" sldId="278"/>
            <ac:spMk id="28" creationId="{D9C87F4B-14A5-4B23-A3FF-70EC9F35E941}"/>
          </ac:spMkLst>
        </pc:spChg>
        <pc:spChg chg="mod">
          <ac:chgData name="Joelle Brehm" userId="ba94467f-fe77-40d1-a0f0-bcff12b26331" providerId="ADAL" clId="{CAA1B47A-3F91-430B-9BB5-3349B27A887D}" dt="2026-06-02T21:10:14.165" v="127279"/>
          <ac:spMkLst>
            <pc:docMk/>
            <pc:sldMk cId="1379386497" sldId="278"/>
            <ac:spMk id="29" creationId="{BC3CB169-FB0F-4DFA-B618-5D28FED99FDA}"/>
          </ac:spMkLst>
        </pc:spChg>
        <pc:spChg chg="mod ord">
          <ac:chgData name="Joelle Brehm" userId="ba94467f-fe77-40d1-a0f0-bcff12b26331" providerId="ADAL" clId="{CAA1B47A-3F91-430B-9BB5-3349B27A887D}" dt="2026-06-02T21:10:14.165" v="127283"/>
          <ac:spMkLst>
            <pc:docMk/>
            <pc:sldMk cId="1379386497" sldId="278"/>
            <ac:spMk id="30" creationId="{121A2A89-FB4E-4B9A-840D-28523B0B457F}"/>
          </ac:spMkLst>
        </pc:spChg>
        <pc:spChg chg="add mod">
          <ac:chgData name="Joelle Brehm" userId="ba94467f-fe77-40d1-a0f0-bcff12b26331" providerId="ADAL" clId="{CAA1B47A-3F91-430B-9BB5-3349B27A887D}" dt="2026-06-02T21:10:14.185" v="127316"/>
          <ac:spMkLst>
            <pc:docMk/>
            <pc:sldMk cId="1379386497" sldId="278"/>
            <ac:spMk id="33" creationId="{37828CEE-3BB2-497B-88E2-52AC687A4B9D}"/>
          </ac:spMkLst>
        </pc:spChg>
        <pc:spChg chg="add mod">
          <ac:chgData name="Joelle Brehm" userId="ba94467f-fe77-40d1-a0f0-bcff12b26331" providerId="ADAL" clId="{CAA1B47A-3F91-430B-9BB5-3349B27A887D}" dt="2026-06-02T21:10:14.177" v="127296"/>
          <ac:spMkLst>
            <pc:docMk/>
            <pc:sldMk cId="1379386497" sldId="278"/>
            <ac:spMk id="35" creationId="{DE639D64-FF98-A919-6160-18840B00CE85}"/>
          </ac:spMkLst>
        </pc:spChg>
        <pc:spChg chg="mod">
          <ac:chgData name="Joelle Brehm" userId="ba94467f-fe77-40d1-a0f0-bcff12b26331" providerId="ADAL" clId="{CAA1B47A-3F91-430B-9BB5-3349B27A887D}" dt="2026-06-02T21:10:14.165" v="127287"/>
          <ac:spMkLst>
            <pc:docMk/>
            <pc:sldMk cId="1379386497" sldId="278"/>
            <ac:spMk id="36" creationId="{C6410CC1-DCB3-F5A2-09FA-E79C05D4416A}"/>
          </ac:spMkLst>
        </pc:spChg>
        <pc:spChg chg="mod">
          <ac:chgData name="Joelle Brehm" userId="ba94467f-fe77-40d1-a0f0-bcff12b26331" providerId="ADAL" clId="{CAA1B47A-3F91-430B-9BB5-3349B27A887D}" dt="2026-06-02T21:10:14.175" v="127289"/>
          <ac:spMkLst>
            <pc:docMk/>
            <pc:sldMk cId="1379386497" sldId="278"/>
            <ac:spMk id="37" creationId="{28253276-71F2-1F4C-AA74-2DDBA46B95B5}"/>
          </ac:spMkLst>
        </pc:spChg>
        <pc:spChg chg="mod">
          <ac:chgData name="Joelle Brehm" userId="ba94467f-fe77-40d1-a0f0-bcff12b26331" providerId="ADAL" clId="{CAA1B47A-3F91-430B-9BB5-3349B27A887D}" dt="2026-06-02T21:10:14.183" v="127314"/>
          <ac:spMkLst>
            <pc:docMk/>
            <pc:sldMk cId="1379386497" sldId="278"/>
            <ac:spMk id="38" creationId="{A2B38D9F-E0DE-893F-C86F-10A3F1C2BC81}"/>
          </ac:spMkLst>
        </pc:spChg>
        <pc:spChg chg="del mod">
          <ac:chgData name="Joelle Brehm" userId="ba94467f-fe77-40d1-a0f0-bcff12b26331" providerId="ADAL" clId="{CAA1B47A-3F91-430B-9BB5-3349B27A887D}" dt="2026-06-02T21:10:05.014" v="126867"/>
          <ac:spMkLst>
            <pc:docMk/>
            <pc:sldMk cId="1379386497" sldId="278"/>
            <ac:spMk id="39" creationId="{BC5B7AD7-98AB-AC45-8C89-733A6DC5051A}"/>
          </ac:spMkLst>
        </pc:spChg>
        <pc:spChg chg="mod">
          <ac:chgData name="Joelle Brehm" userId="ba94467f-fe77-40d1-a0f0-bcff12b26331" providerId="ADAL" clId="{CAA1B47A-3F91-430B-9BB5-3349B27A887D}" dt="2026-06-02T21:10:14.175" v="127292"/>
          <ac:spMkLst>
            <pc:docMk/>
            <pc:sldMk cId="1379386497" sldId="278"/>
            <ac:spMk id="40" creationId="{F535D170-10C3-DBCB-B03B-AE87A943DD24}"/>
          </ac:spMkLst>
        </pc:spChg>
        <pc:spChg chg="add del mod modVis">
          <ac:chgData name="Joelle Brehm" userId="ba94467f-fe77-40d1-a0f0-bcff12b26331" providerId="ADAL" clId="{CAA1B47A-3F91-430B-9BB5-3349B27A887D}" dt="2026-06-02T21:10:05.315" v="127009"/>
          <ac:spMkLst>
            <pc:docMk/>
            <pc:sldMk cId="1379386497" sldId="278"/>
            <ac:spMk id="41" creationId="{1DD47DC4-ADF1-0498-B7EF-33E06A04AF31}"/>
          </ac:spMkLst>
        </pc:spChg>
        <pc:spChg chg="mod">
          <ac:chgData name="Joelle Brehm" userId="ba94467f-fe77-40d1-a0f0-bcff12b26331" providerId="ADAL" clId="{CAA1B47A-3F91-430B-9BB5-3349B27A887D}" dt="2026-06-02T21:10:14.175" v="127290"/>
          <ac:spMkLst>
            <pc:docMk/>
            <pc:sldMk cId="1379386497" sldId="278"/>
            <ac:spMk id="43" creationId="{1D17C0A7-A00F-02A5-66B3-D21D49219199}"/>
          </ac:spMkLst>
        </pc:spChg>
        <pc:spChg chg="mod">
          <ac:chgData name="Joelle Brehm" userId="ba94467f-fe77-40d1-a0f0-bcff12b26331" providerId="ADAL" clId="{CAA1B47A-3F91-430B-9BB5-3349B27A887D}" dt="2026-06-02T21:10:14.175" v="127293"/>
          <ac:spMkLst>
            <pc:docMk/>
            <pc:sldMk cId="1379386497" sldId="278"/>
            <ac:spMk id="44" creationId="{97F0DBBB-66F3-57CB-7C68-479BBC725E94}"/>
          </ac:spMkLst>
        </pc:spChg>
        <pc:spChg chg="mod">
          <ac:chgData name="Joelle Brehm" userId="ba94467f-fe77-40d1-a0f0-bcff12b26331" providerId="ADAL" clId="{CAA1B47A-3F91-430B-9BB5-3349B27A887D}" dt="2026-06-02T21:10:14.177" v="127294"/>
          <ac:spMkLst>
            <pc:docMk/>
            <pc:sldMk cId="1379386497" sldId="278"/>
            <ac:spMk id="45" creationId="{72B28A5B-FE8C-959B-F033-C0B508900D45}"/>
          </ac:spMkLst>
        </pc:spChg>
        <pc:spChg chg="del mod">
          <ac:chgData name="Joelle Brehm" userId="ba94467f-fe77-40d1-a0f0-bcff12b26331" providerId="ADAL" clId="{CAA1B47A-3F91-430B-9BB5-3349B27A887D}" dt="2026-06-02T21:10:14.078" v="127206"/>
          <ac:spMkLst>
            <pc:docMk/>
            <pc:sldMk cId="1379386497" sldId="278"/>
            <ac:spMk id="46" creationId="{AB3033A6-C5C3-0432-52FE-0111D9D3AB50}"/>
          </ac:spMkLst>
        </pc:spChg>
        <pc:spChg chg="mod">
          <ac:chgData name="Joelle Brehm" userId="ba94467f-fe77-40d1-a0f0-bcff12b26331" providerId="ADAL" clId="{CAA1B47A-3F91-430B-9BB5-3349B27A887D}" dt="2026-06-02T21:10:14.165" v="127288"/>
          <ac:spMkLst>
            <pc:docMk/>
            <pc:sldMk cId="1379386497" sldId="278"/>
            <ac:spMk id="47" creationId="{DFBF1A64-A7B9-27FA-6FE4-8E9B4908EA93}"/>
          </ac:spMkLst>
        </pc:spChg>
        <pc:spChg chg="add mod">
          <ac:chgData name="Joelle Brehm" userId="ba94467f-fe77-40d1-a0f0-bcff12b26331" providerId="ADAL" clId="{CAA1B47A-3F91-430B-9BB5-3349B27A887D}" dt="2026-06-02T21:10:14.177" v="127297"/>
          <ac:spMkLst>
            <pc:docMk/>
            <pc:sldMk cId="1379386497" sldId="278"/>
            <ac:spMk id="48" creationId="{BC2E647B-61AC-926E-C8BB-C7DB47FBA023}"/>
          </ac:spMkLst>
        </pc:spChg>
        <pc:spChg chg="mod">
          <ac:chgData name="Joelle Brehm" userId="ba94467f-fe77-40d1-a0f0-bcff12b26331" providerId="ADAL" clId="{CAA1B47A-3F91-430B-9BB5-3349B27A887D}" dt="2026-06-02T21:10:14.175" v="127291"/>
          <ac:spMkLst>
            <pc:docMk/>
            <pc:sldMk cId="1379386497" sldId="278"/>
            <ac:spMk id="49" creationId="{0CE22115-D296-CC4F-950F-59140CF13CEF}"/>
          </ac:spMkLst>
        </pc:spChg>
        <pc:spChg chg="add del mod modVis">
          <ac:chgData name="Joelle Brehm" userId="ba94467f-fe77-40d1-a0f0-bcff12b26331" providerId="ADAL" clId="{CAA1B47A-3F91-430B-9BB5-3349B27A887D}" dt="2026-06-02T21:10:10.795" v="127179"/>
          <ac:spMkLst>
            <pc:docMk/>
            <pc:sldMk cId="1379386497" sldId="278"/>
            <ac:spMk id="50" creationId="{19000501-18C7-5FF6-E93F-4F4A9D489F72}"/>
          </ac:spMkLst>
        </pc:spChg>
        <pc:spChg chg="mod">
          <ac:chgData name="Joelle Brehm" userId="ba94467f-fe77-40d1-a0f0-bcff12b26331" providerId="ADAL" clId="{CAA1B47A-3F91-430B-9BB5-3349B27A887D}" dt="2026-06-02T21:10:14.177" v="127295"/>
          <ac:spMkLst>
            <pc:docMk/>
            <pc:sldMk cId="1379386497" sldId="278"/>
            <ac:spMk id="51" creationId="{64E5C626-E473-D00F-41B6-E4ED3A060B06}"/>
          </ac:spMkLst>
        </pc:spChg>
        <pc:spChg chg="mod">
          <ac:chgData name="Joelle Brehm" userId="ba94467f-fe77-40d1-a0f0-bcff12b26331" providerId="ADAL" clId="{CAA1B47A-3F91-430B-9BB5-3349B27A887D}" dt="2026-06-02T21:10:14.165" v="127286"/>
          <ac:spMkLst>
            <pc:docMk/>
            <pc:sldMk cId="1379386497" sldId="278"/>
            <ac:spMk id="53" creationId="{500E2A24-FBF9-F958-7A2C-1D299AB62A25}"/>
          </ac:spMkLst>
        </pc:spChg>
        <pc:spChg chg="mod ord">
          <ac:chgData name="Joelle Brehm" userId="ba94467f-fe77-40d1-a0f0-bcff12b26331" providerId="ADAL" clId="{CAA1B47A-3F91-430B-9BB5-3349B27A887D}" dt="2026-06-02T21:10:14.185" v="127318"/>
          <ac:spMkLst>
            <pc:docMk/>
            <pc:sldMk cId="1379386497" sldId="278"/>
            <ac:spMk id="58" creationId="{78B81F80-FD88-43AD-B1EA-9D49D321CFA2}"/>
          </ac:spMkLst>
        </pc:spChg>
        <pc:spChg chg="mod ord">
          <ac:chgData name="Joelle Brehm" userId="ba94467f-fe77-40d1-a0f0-bcff12b26331" providerId="ADAL" clId="{CAA1B47A-3F91-430B-9BB5-3349B27A887D}" dt="2026-06-02T21:10:14.179" v="127299"/>
          <ac:spMkLst>
            <pc:docMk/>
            <pc:sldMk cId="1379386497" sldId="278"/>
            <ac:spMk id="78" creationId="{4C71B650-5C52-48B0-85D7-82C22FA4B22B}"/>
          </ac:spMkLst>
        </pc:spChg>
        <pc:spChg chg="mod ord">
          <ac:chgData name="Joelle Brehm" userId="ba94467f-fe77-40d1-a0f0-bcff12b26331" providerId="ADAL" clId="{CAA1B47A-3F91-430B-9BB5-3349B27A887D}" dt="2026-06-02T21:10:14.179" v="127301"/>
          <ac:spMkLst>
            <pc:docMk/>
            <pc:sldMk cId="1379386497" sldId="278"/>
            <ac:spMk id="79" creationId="{F1476AC4-694B-4D83-BFD8-8DCAA4BB1923}"/>
          </ac:spMkLst>
        </pc:spChg>
        <pc:spChg chg="mod ord">
          <ac:chgData name="Joelle Brehm" userId="ba94467f-fe77-40d1-a0f0-bcff12b26331" providerId="ADAL" clId="{CAA1B47A-3F91-430B-9BB5-3349B27A887D}" dt="2026-06-02T21:10:14.179" v="127303"/>
          <ac:spMkLst>
            <pc:docMk/>
            <pc:sldMk cId="1379386497" sldId="278"/>
            <ac:spMk id="100" creationId="{8B5667AB-609C-4AEA-83B3-24E395C8F420}"/>
          </ac:spMkLst>
        </pc:spChg>
        <pc:spChg chg="mod ord">
          <ac:chgData name="Joelle Brehm" userId="ba94467f-fe77-40d1-a0f0-bcff12b26331" providerId="ADAL" clId="{CAA1B47A-3F91-430B-9BB5-3349B27A887D}" dt="2026-06-02T21:10:14.181" v="127305"/>
          <ac:spMkLst>
            <pc:docMk/>
            <pc:sldMk cId="1379386497" sldId="278"/>
            <ac:spMk id="108" creationId="{A8A86972-DB82-4414-B38B-651BFA59AAA2}"/>
          </ac:spMkLst>
        </pc:spChg>
        <pc:spChg chg="mod ord">
          <ac:chgData name="Joelle Brehm" userId="ba94467f-fe77-40d1-a0f0-bcff12b26331" providerId="ADAL" clId="{CAA1B47A-3F91-430B-9BB5-3349B27A887D}" dt="2026-06-02T21:10:14.181" v="127307"/>
          <ac:spMkLst>
            <pc:docMk/>
            <pc:sldMk cId="1379386497" sldId="278"/>
            <ac:spMk id="109" creationId="{E37BCFFE-2E8D-4926-BEE8-0720DF26B068}"/>
          </ac:spMkLst>
        </pc:spChg>
        <pc:spChg chg="mod ord">
          <ac:chgData name="Joelle Brehm" userId="ba94467f-fe77-40d1-a0f0-bcff12b26331" providerId="ADAL" clId="{CAA1B47A-3F91-430B-9BB5-3349B27A887D}" dt="2026-06-02T21:10:14.181" v="127309"/>
          <ac:spMkLst>
            <pc:docMk/>
            <pc:sldMk cId="1379386497" sldId="278"/>
            <ac:spMk id="110" creationId="{76D5A471-E342-4112-9B61-678EA0C3F282}"/>
          </ac:spMkLst>
        </pc:spChg>
        <pc:spChg chg="mod">
          <ac:chgData name="Joelle Brehm" userId="ba94467f-fe77-40d1-a0f0-bcff12b26331" providerId="ADAL" clId="{CAA1B47A-3F91-430B-9BB5-3349B27A887D}" dt="2026-06-02T21:10:14.183" v="127312"/>
          <ac:spMkLst>
            <pc:docMk/>
            <pc:sldMk cId="1379386497" sldId="278"/>
            <ac:spMk id="133" creationId="{7CAA3B95-4C78-4122-BECA-B5FB0F3F3764}"/>
          </ac:spMkLst>
        </pc:spChg>
        <pc:spChg chg="mod">
          <ac:chgData name="Joelle Brehm" userId="ba94467f-fe77-40d1-a0f0-bcff12b26331" providerId="ADAL" clId="{CAA1B47A-3F91-430B-9BB5-3349B27A887D}" dt="2026-06-02T21:10:14.183" v="127313"/>
          <ac:spMkLst>
            <pc:docMk/>
            <pc:sldMk cId="1379386497" sldId="278"/>
            <ac:spMk id="135" creationId="{7CAA3B95-4C78-4122-BECA-B5FB0F3F3764}"/>
          </ac:spMkLst>
        </pc:spChg>
        <pc:spChg chg="mod">
          <ac:chgData name="Joelle Brehm" userId="ba94467f-fe77-40d1-a0f0-bcff12b26331" providerId="ADAL" clId="{CAA1B47A-3F91-430B-9BB5-3349B27A887D}" dt="2026-06-02T21:10:14.183" v="127315"/>
          <ac:spMkLst>
            <pc:docMk/>
            <pc:sldMk cId="1379386497" sldId="278"/>
            <ac:spMk id="136" creationId="{7CAA3B95-4C78-4122-BECA-B5FB0F3F3764}"/>
          </ac:spMkLst>
        </pc:spChg>
        <pc:graphicFrameChg chg="mod">
          <ac:chgData name="Joelle Brehm" userId="ba94467f-fe77-40d1-a0f0-bcff12b26331" providerId="ADAL" clId="{CAA1B47A-3F91-430B-9BB5-3349B27A887D}" dt="2026-06-02T21:10:14.186" v="127322"/>
          <ac:graphicFrameMkLst>
            <pc:docMk/>
            <pc:sldMk cId="1379386497" sldId="278"/>
            <ac:graphicFrameMk id="4" creationId="{86B547BD-D5B0-4162-8AC1-23C66C4D5501}"/>
          </ac:graphicFrameMkLst>
        </pc:graphicFrameChg>
        <pc:graphicFrameChg chg="add mod ord">
          <ac:chgData name="Joelle Brehm" userId="ba94467f-fe77-40d1-a0f0-bcff12b26331" providerId="ADAL" clId="{CAA1B47A-3F91-430B-9BB5-3349B27A887D}" dt="2026-06-02T21:10:14.165" v="127261"/>
          <ac:graphicFrameMkLst>
            <pc:docMk/>
            <pc:sldMk cId="1379386497" sldId="278"/>
            <ac:graphicFrameMk id="8" creationId="{A31BEE2C-A80B-90C5-AD42-140D1ACD88D3}"/>
          </ac:graphicFrameMkLst>
        </pc:graphicFrameChg>
        <pc:graphicFrameChg chg="add del mod ord">
          <ac:chgData name="Joelle Brehm" userId="ba94467f-fe77-40d1-a0f0-bcff12b26331" providerId="ADAL" clId="{CAA1B47A-3F91-430B-9BB5-3349B27A887D}" dt="2026-06-02T21:09:33.055" v="126703"/>
          <ac:graphicFrameMkLst>
            <pc:docMk/>
            <pc:sldMk cId="1379386497" sldId="278"/>
            <ac:graphicFrameMk id="9" creationId="{81B19B09-01EC-94A7-2CDA-44941954BE85}"/>
          </ac:graphicFrameMkLst>
        </pc:graphicFrameChg>
        <pc:graphicFrameChg chg="add del mod ord">
          <ac:chgData name="Joelle Brehm" userId="ba94467f-fe77-40d1-a0f0-bcff12b26331" providerId="ADAL" clId="{CAA1B47A-3F91-430B-9BB5-3349B27A887D}" dt="2026-06-02T21:10:05.245" v="126935"/>
          <ac:graphicFrameMkLst>
            <pc:docMk/>
            <pc:sldMk cId="1379386497" sldId="278"/>
            <ac:graphicFrameMk id="34" creationId="{43ECCA78-AD53-55FD-D7B0-751C0AB3EA7E}"/>
          </ac:graphicFrameMkLst>
        </pc:graphicFrameChg>
        <pc:graphicFrameChg chg="add mod ord">
          <ac:chgData name="Joelle Brehm" userId="ba94467f-fe77-40d1-a0f0-bcff12b26331" providerId="ADAL" clId="{CAA1B47A-3F91-430B-9BB5-3349B27A887D}" dt="2026-06-02T21:10:14.183" v="127311"/>
          <ac:graphicFrameMkLst>
            <pc:docMk/>
            <pc:sldMk cId="1379386497" sldId="278"/>
            <ac:graphicFrameMk id="42" creationId="{6E47A159-287C-2493-5E8A-7A37247FAABC}"/>
          </ac:graphicFrameMkLst>
        </pc:graphicFrameChg>
        <pc:graphicFrameChg chg="add del mod ord">
          <ac:chgData name="Joelle Brehm" userId="ba94467f-fe77-40d1-a0f0-bcff12b26331" providerId="ADAL" clId="{CAA1B47A-3F91-430B-9BB5-3349B27A887D}" dt="2026-06-02T21:10:14.151" v="127248"/>
          <ac:graphicFrameMkLst>
            <pc:docMk/>
            <pc:sldMk cId="1379386497" sldId="278"/>
            <ac:graphicFrameMk id="52" creationId="{DA726DF6-5466-52CC-885D-9B5ECBD5F774}"/>
          </ac:graphicFrameMkLst>
        </pc:graphicFrameChg>
        <pc:graphicFrameChg chg="add mod ord">
          <ac:chgData name="Joelle Brehm" userId="ba94467f-fe77-40d1-a0f0-bcff12b26331" providerId="ADAL" clId="{CAA1B47A-3F91-430B-9BB5-3349B27A887D}" dt="2026-06-02T21:10:14.165" v="127285"/>
          <ac:graphicFrameMkLst>
            <pc:docMk/>
            <pc:sldMk cId="1379386497" sldId="278"/>
            <ac:graphicFrameMk id="54" creationId="{B04AF201-37A9-A1A7-4EA1-651997C9713F}"/>
          </ac:graphicFrameMkLst>
        </pc:graphicFrameChg>
        <pc:graphicFrameChg chg="add del mod ord">
          <ac:chgData name="Joelle Brehm" userId="ba94467f-fe77-40d1-a0f0-bcff12b26331" providerId="ADAL" clId="{CAA1B47A-3F91-430B-9BB5-3349B27A887D}" dt="2026-06-02T21:10:10.763" v="127104"/>
          <ac:graphicFrameMkLst>
            <pc:docMk/>
            <pc:sldMk cId="1379386497" sldId="278"/>
            <ac:graphicFrameMk id="56" creationId="{BBE90105-E0C0-A1D2-54C0-47764C1488BD}"/>
          </ac:graphicFrameMkLst>
        </pc:graphicFrameChg>
        <pc:picChg chg="add del mod ord">
          <ac:chgData name="Joelle Brehm" userId="ba94467f-fe77-40d1-a0f0-bcff12b26331" providerId="ADAL" clId="{CAA1B47A-3F91-430B-9BB5-3349B27A887D}" dt="2026-06-02T21:09:46.056" v="126858" actId="478"/>
          <ac:picMkLst>
            <pc:docMk/>
            <pc:sldMk cId="1379386497" sldId="278"/>
            <ac:picMk id="31" creationId="{0FB58ECF-EDA8-AA4A-8CB5-6BD480A7D694}"/>
          </ac:picMkLst>
        </pc:picChg>
        <pc:picChg chg="add mod ord">
          <ac:chgData name="Joelle Brehm" userId="ba94467f-fe77-40d1-a0f0-bcff12b26331" providerId="ADAL" clId="{CAA1B47A-3F91-430B-9BB5-3349B27A887D}" dt="2026-06-02T21:10:14.165" v="127255"/>
          <ac:picMkLst>
            <pc:docMk/>
            <pc:sldMk cId="1379386497" sldId="278"/>
            <ac:picMk id="32" creationId="{D3B14074-AFD9-63B8-3C48-969BCB06F9C0}"/>
          </ac:picMkLst>
        </pc:picChg>
        <pc:cxnChg chg="mod ord">
          <ac:chgData name="Joelle Brehm" userId="ba94467f-fe77-40d1-a0f0-bcff12b26331" providerId="ADAL" clId="{CAA1B47A-3F91-430B-9BB5-3349B27A887D}" dt="2026-06-02T21:10:14.165" v="127259"/>
          <ac:cxnSpMkLst>
            <pc:docMk/>
            <pc:sldMk cId="1379386497" sldId="278"/>
            <ac:cxnSpMk id="7" creationId="{81C3ADD2-FBA2-4990-9325-1C3084F656B8}"/>
          </ac:cxnSpMkLst>
        </pc:cxnChg>
      </pc:sldChg>
      <pc:sldChg chg="addSp delSp modSp mod">
        <pc:chgData name="Joelle Brehm" userId="ba94467f-fe77-40d1-a0f0-bcff12b26331" providerId="ADAL" clId="{CAA1B47A-3F91-430B-9BB5-3349B27A887D}" dt="2026-06-02T21:10:58.170" v="128404"/>
        <pc:sldMkLst>
          <pc:docMk/>
          <pc:sldMk cId="1917659360" sldId="279"/>
        </pc:sldMkLst>
        <pc:spChg chg="add del mod">
          <ac:chgData name="Joelle Brehm" userId="ba94467f-fe77-40d1-a0f0-bcff12b26331" providerId="ADAL" clId="{CAA1B47A-3F91-430B-9BB5-3349B27A887D}" dt="2026-06-02T21:10:20.032" v="127323" actId="478"/>
          <ac:spMkLst>
            <pc:docMk/>
            <pc:sldMk cId="1917659360" sldId="279"/>
            <ac:spMk id="2" creationId="{BFE8FF0F-8791-B41F-991D-B8FB82D64B4B}"/>
          </ac:spMkLst>
        </pc:spChg>
        <pc:spChg chg="mod ord">
          <ac:chgData name="Joelle Brehm" userId="ba94467f-fe77-40d1-a0f0-bcff12b26331" providerId="ADAL" clId="{CAA1B47A-3F91-430B-9BB5-3349B27A887D}" dt="2026-06-02T21:10:58.168" v="128402"/>
          <ac:spMkLst>
            <pc:docMk/>
            <pc:sldMk cId="1917659360" sldId="279"/>
            <ac:spMk id="3" creationId="{406BB448-665A-4F87-A867-B3E81CDBD2E8}"/>
          </ac:spMkLst>
        </pc:spChg>
        <pc:spChg chg="add del mod modVis">
          <ac:chgData name="Joelle Brehm" userId="ba94467f-fe77-40d1-a0f0-bcff12b26331" providerId="ADAL" clId="{CAA1B47A-3F91-430B-9BB5-3349B27A887D}" dt="2026-06-02T21:10:30.825" v="127818"/>
          <ac:spMkLst>
            <pc:docMk/>
            <pc:sldMk cId="1917659360" sldId="279"/>
            <ac:spMk id="5" creationId="{F051E2C2-3806-6785-8B15-BAF791602A43}"/>
          </ac:spMkLst>
        </pc:spChg>
        <pc:spChg chg="mod ord">
          <ac:chgData name="Joelle Brehm" userId="ba94467f-fe77-40d1-a0f0-bcff12b26331" providerId="ADAL" clId="{CAA1B47A-3F91-430B-9BB5-3349B27A887D}" dt="2026-06-02T21:10:58.129" v="128339"/>
          <ac:spMkLst>
            <pc:docMk/>
            <pc:sldMk cId="1917659360" sldId="279"/>
            <ac:spMk id="6" creationId="{B47CE71D-7819-4857-B121-737A3BD39B4D}"/>
          </ac:spMkLst>
        </pc:spChg>
        <pc:spChg chg="mod">
          <ac:chgData name="Joelle Brehm" userId="ba94467f-fe77-40d1-a0f0-bcff12b26331" providerId="ADAL" clId="{CAA1B47A-3F91-430B-9BB5-3349B27A887D}" dt="2026-06-02T21:10:58.137" v="128350"/>
          <ac:spMkLst>
            <pc:docMk/>
            <pc:sldMk cId="1917659360" sldId="279"/>
            <ac:spMk id="11" creationId="{AF2E4BE3-825E-4943-AF85-F410BBE02D93}"/>
          </ac:spMkLst>
        </pc:spChg>
        <pc:spChg chg="mod">
          <ac:chgData name="Joelle Brehm" userId="ba94467f-fe77-40d1-a0f0-bcff12b26331" providerId="ADAL" clId="{CAA1B47A-3F91-430B-9BB5-3349B27A887D}" dt="2026-06-02T21:10:58.134" v="128346"/>
          <ac:spMkLst>
            <pc:docMk/>
            <pc:sldMk cId="1917659360" sldId="279"/>
            <ac:spMk id="12" creationId="{8F57F73A-899F-4994-9FFE-52D028C366A7}"/>
          </ac:spMkLst>
        </pc:spChg>
        <pc:spChg chg="mod">
          <ac:chgData name="Joelle Brehm" userId="ba94467f-fe77-40d1-a0f0-bcff12b26331" providerId="ADAL" clId="{CAA1B47A-3F91-430B-9BB5-3349B27A887D}" dt="2026-06-02T21:10:58.134" v="128347"/>
          <ac:spMkLst>
            <pc:docMk/>
            <pc:sldMk cId="1917659360" sldId="279"/>
            <ac:spMk id="13" creationId="{510CBB17-3761-4288-BCC5-43E8A3E9B8A6}"/>
          </ac:spMkLst>
        </pc:spChg>
        <pc:spChg chg="mod">
          <ac:chgData name="Joelle Brehm" userId="ba94467f-fe77-40d1-a0f0-bcff12b26331" providerId="ADAL" clId="{CAA1B47A-3F91-430B-9BB5-3349B27A887D}" dt="2026-06-02T21:10:58.132" v="128344"/>
          <ac:spMkLst>
            <pc:docMk/>
            <pc:sldMk cId="1917659360" sldId="279"/>
            <ac:spMk id="14" creationId="{125AC75A-3DBA-4ABE-AC86-1CE5256F61BE}"/>
          </ac:spMkLst>
        </pc:spChg>
        <pc:spChg chg="mod">
          <ac:chgData name="Joelle Brehm" userId="ba94467f-fe77-40d1-a0f0-bcff12b26331" providerId="ADAL" clId="{CAA1B47A-3F91-430B-9BB5-3349B27A887D}" dt="2026-06-02T21:10:58.133" v="128345"/>
          <ac:spMkLst>
            <pc:docMk/>
            <pc:sldMk cId="1917659360" sldId="279"/>
            <ac:spMk id="15" creationId="{2ADF3224-EFE6-477E-A4FE-BC72536000D5}"/>
          </ac:spMkLst>
        </pc:spChg>
        <pc:spChg chg="mod">
          <ac:chgData name="Joelle Brehm" userId="ba94467f-fe77-40d1-a0f0-bcff12b26331" providerId="ADAL" clId="{CAA1B47A-3F91-430B-9BB5-3349B27A887D}" dt="2026-06-02T21:10:58.135" v="128348"/>
          <ac:spMkLst>
            <pc:docMk/>
            <pc:sldMk cId="1917659360" sldId="279"/>
            <ac:spMk id="16" creationId="{86D1D7DB-75DF-4EB5-BF12-3B0F914F060A}"/>
          </ac:spMkLst>
        </pc:spChg>
        <pc:spChg chg="mod">
          <ac:chgData name="Joelle Brehm" userId="ba94467f-fe77-40d1-a0f0-bcff12b26331" providerId="ADAL" clId="{CAA1B47A-3F91-430B-9BB5-3349B27A887D}" dt="2026-06-02T21:10:58.136" v="128349"/>
          <ac:spMkLst>
            <pc:docMk/>
            <pc:sldMk cId="1917659360" sldId="279"/>
            <ac:spMk id="17" creationId="{88BD6F20-E5C6-442A-81AC-2DDF2B0EA25F}"/>
          </ac:spMkLst>
        </pc:spChg>
        <pc:spChg chg="mod">
          <ac:chgData name="Joelle Brehm" userId="ba94467f-fe77-40d1-a0f0-bcff12b26331" providerId="ADAL" clId="{CAA1B47A-3F91-430B-9BB5-3349B27A887D}" dt="2026-06-02T21:10:58.137" v="128351"/>
          <ac:spMkLst>
            <pc:docMk/>
            <pc:sldMk cId="1917659360" sldId="279"/>
            <ac:spMk id="18" creationId="{F82C3FA9-B102-49A3-9ABE-767C053A5608}"/>
          </ac:spMkLst>
        </pc:spChg>
        <pc:spChg chg="mod">
          <ac:chgData name="Joelle Brehm" userId="ba94467f-fe77-40d1-a0f0-bcff12b26331" providerId="ADAL" clId="{CAA1B47A-3F91-430B-9BB5-3349B27A887D}" dt="2026-06-02T21:10:58.137" v="128352"/>
          <ac:spMkLst>
            <pc:docMk/>
            <pc:sldMk cId="1917659360" sldId="279"/>
            <ac:spMk id="19" creationId="{1F21DD55-4A60-49A9-A66B-FDD64EEF9241}"/>
          </ac:spMkLst>
        </pc:spChg>
        <pc:spChg chg="mod">
          <ac:chgData name="Joelle Brehm" userId="ba94467f-fe77-40d1-a0f0-bcff12b26331" providerId="ADAL" clId="{CAA1B47A-3F91-430B-9BB5-3349B27A887D}" dt="2026-06-02T21:10:58.137" v="128353"/>
          <ac:spMkLst>
            <pc:docMk/>
            <pc:sldMk cId="1917659360" sldId="279"/>
            <ac:spMk id="20" creationId="{AEEE7103-5AE1-47C4-9BB2-5692F40A0C74}"/>
          </ac:spMkLst>
        </pc:spChg>
        <pc:spChg chg="mod">
          <ac:chgData name="Joelle Brehm" userId="ba94467f-fe77-40d1-a0f0-bcff12b26331" providerId="ADAL" clId="{CAA1B47A-3F91-430B-9BB5-3349B27A887D}" dt="2026-06-02T21:10:58.139" v="128354"/>
          <ac:spMkLst>
            <pc:docMk/>
            <pc:sldMk cId="1917659360" sldId="279"/>
            <ac:spMk id="21" creationId="{5B9D02C9-95E6-498A-95D4-E2FC18135BCE}"/>
          </ac:spMkLst>
        </pc:spChg>
        <pc:spChg chg="mod">
          <ac:chgData name="Joelle Brehm" userId="ba94467f-fe77-40d1-a0f0-bcff12b26331" providerId="ADAL" clId="{CAA1B47A-3F91-430B-9BB5-3349B27A887D}" dt="2026-06-02T21:10:58.139" v="128355"/>
          <ac:spMkLst>
            <pc:docMk/>
            <pc:sldMk cId="1917659360" sldId="279"/>
            <ac:spMk id="22" creationId="{F076BF07-A2E5-4626-88CC-FB14E1A0A722}"/>
          </ac:spMkLst>
        </pc:spChg>
        <pc:spChg chg="mod ord">
          <ac:chgData name="Joelle Brehm" userId="ba94467f-fe77-40d1-a0f0-bcff12b26331" providerId="ADAL" clId="{CAA1B47A-3F91-430B-9BB5-3349B27A887D}" dt="2026-06-02T21:10:58.141" v="128357"/>
          <ac:spMkLst>
            <pc:docMk/>
            <pc:sldMk cId="1917659360" sldId="279"/>
            <ac:spMk id="23" creationId="{4F66D543-1212-4042-AA81-691C8D2FF42C}"/>
          </ac:spMkLst>
        </pc:spChg>
        <pc:spChg chg="mod">
          <ac:chgData name="Joelle Brehm" userId="ba94467f-fe77-40d1-a0f0-bcff12b26331" providerId="ADAL" clId="{CAA1B47A-3F91-430B-9BB5-3349B27A887D}" dt="2026-06-02T21:10:58.141" v="128358"/>
          <ac:spMkLst>
            <pc:docMk/>
            <pc:sldMk cId="1917659360" sldId="279"/>
            <ac:spMk id="24" creationId="{F266CB46-9FEF-4BCD-8922-A745A5B58C13}"/>
          </ac:spMkLst>
        </pc:spChg>
        <pc:spChg chg="mod">
          <ac:chgData name="Joelle Brehm" userId="ba94467f-fe77-40d1-a0f0-bcff12b26331" providerId="ADAL" clId="{CAA1B47A-3F91-430B-9BB5-3349B27A887D}" dt="2026-06-02T21:10:58.141" v="128360"/>
          <ac:spMkLst>
            <pc:docMk/>
            <pc:sldMk cId="1917659360" sldId="279"/>
            <ac:spMk id="25" creationId="{58412C1A-18FA-4771-9810-3062F008A625}"/>
          </ac:spMkLst>
        </pc:spChg>
        <pc:spChg chg="mod">
          <ac:chgData name="Joelle Brehm" userId="ba94467f-fe77-40d1-a0f0-bcff12b26331" providerId="ADAL" clId="{CAA1B47A-3F91-430B-9BB5-3349B27A887D}" dt="2026-06-02T21:10:58.141" v="128359"/>
          <ac:spMkLst>
            <pc:docMk/>
            <pc:sldMk cId="1917659360" sldId="279"/>
            <ac:spMk id="26" creationId="{2C9484DF-536D-4C88-9E3B-A9F578479DAC}"/>
          </ac:spMkLst>
        </pc:spChg>
        <pc:spChg chg="mod">
          <ac:chgData name="Joelle Brehm" userId="ba94467f-fe77-40d1-a0f0-bcff12b26331" providerId="ADAL" clId="{CAA1B47A-3F91-430B-9BB5-3349B27A887D}" dt="2026-06-02T21:10:58.143" v="128362"/>
          <ac:spMkLst>
            <pc:docMk/>
            <pc:sldMk cId="1917659360" sldId="279"/>
            <ac:spMk id="27" creationId="{6B043A74-191B-4682-B7D2-B6CF3A3E1A62}"/>
          </ac:spMkLst>
        </pc:spChg>
        <pc:spChg chg="mod">
          <ac:chgData name="Joelle Brehm" userId="ba94467f-fe77-40d1-a0f0-bcff12b26331" providerId="ADAL" clId="{CAA1B47A-3F91-430B-9BB5-3349B27A887D}" dt="2026-06-02T21:10:58.143" v="128363"/>
          <ac:spMkLst>
            <pc:docMk/>
            <pc:sldMk cId="1917659360" sldId="279"/>
            <ac:spMk id="28" creationId="{D9C87F4B-14A5-4B23-A3FF-70EC9F35E941}"/>
          </ac:spMkLst>
        </pc:spChg>
        <pc:spChg chg="mod">
          <ac:chgData name="Joelle Brehm" userId="ba94467f-fe77-40d1-a0f0-bcff12b26331" providerId="ADAL" clId="{CAA1B47A-3F91-430B-9BB5-3349B27A887D}" dt="2026-06-02T21:10:58.141" v="128361"/>
          <ac:spMkLst>
            <pc:docMk/>
            <pc:sldMk cId="1917659360" sldId="279"/>
            <ac:spMk id="29" creationId="{BC3CB169-FB0F-4DFA-B618-5D28FED99FDA}"/>
          </ac:spMkLst>
        </pc:spChg>
        <pc:spChg chg="mod ord">
          <ac:chgData name="Joelle Brehm" userId="ba94467f-fe77-40d1-a0f0-bcff12b26331" providerId="ADAL" clId="{CAA1B47A-3F91-430B-9BB5-3349B27A887D}" dt="2026-06-02T21:10:58.145" v="128365"/>
          <ac:spMkLst>
            <pc:docMk/>
            <pc:sldMk cId="1917659360" sldId="279"/>
            <ac:spMk id="30" creationId="{121A2A89-FB4E-4B9A-840D-28523B0B457F}"/>
          </ac:spMkLst>
        </pc:spChg>
        <pc:spChg chg="add del mod modVis">
          <ac:chgData name="Joelle Brehm" userId="ba94467f-fe77-40d1-a0f0-bcff12b26331" providerId="ADAL" clId="{CAA1B47A-3F91-430B-9BB5-3349B27A887D}" dt="2026-06-02T21:10:49.946" v="128097"/>
          <ac:spMkLst>
            <pc:docMk/>
            <pc:sldMk cId="1917659360" sldId="279"/>
            <ac:spMk id="33" creationId="{85645C03-99AA-6B7D-5035-493754DABBB7}"/>
          </ac:spMkLst>
        </pc:spChg>
        <pc:spChg chg="mod">
          <ac:chgData name="Joelle Brehm" userId="ba94467f-fe77-40d1-a0f0-bcff12b26331" providerId="ADAL" clId="{CAA1B47A-3F91-430B-9BB5-3349B27A887D}" dt="2026-06-02T21:10:58.152" v="128374"/>
          <ac:spMkLst>
            <pc:docMk/>
            <pc:sldMk cId="1917659360" sldId="279"/>
            <ac:spMk id="34" creationId="{EF198342-4B6C-37D3-D3CB-B82267608447}"/>
          </ac:spMkLst>
        </pc:spChg>
        <pc:spChg chg="mod">
          <ac:chgData name="Joelle Brehm" userId="ba94467f-fe77-40d1-a0f0-bcff12b26331" providerId="ADAL" clId="{CAA1B47A-3F91-430B-9BB5-3349B27A887D}" dt="2026-06-02T21:10:58.149" v="128370"/>
          <ac:spMkLst>
            <pc:docMk/>
            <pc:sldMk cId="1917659360" sldId="279"/>
            <ac:spMk id="36" creationId="{D1A474D8-B850-79C3-7153-A033F5607C63}"/>
          </ac:spMkLst>
        </pc:spChg>
        <pc:spChg chg="mod">
          <ac:chgData name="Joelle Brehm" userId="ba94467f-fe77-40d1-a0f0-bcff12b26331" providerId="ADAL" clId="{CAA1B47A-3F91-430B-9BB5-3349B27A887D}" dt="2026-06-02T21:10:58.147" v="128368"/>
          <ac:spMkLst>
            <pc:docMk/>
            <pc:sldMk cId="1917659360" sldId="279"/>
            <ac:spMk id="38" creationId="{0123BAC3-6183-F57A-A02F-DE60B7DF5B16}"/>
          </ac:spMkLst>
        </pc:spChg>
        <pc:spChg chg="mod">
          <ac:chgData name="Joelle Brehm" userId="ba94467f-fe77-40d1-a0f0-bcff12b26331" providerId="ADAL" clId="{CAA1B47A-3F91-430B-9BB5-3349B27A887D}" dt="2026-06-02T21:10:58.151" v="128371"/>
          <ac:spMkLst>
            <pc:docMk/>
            <pc:sldMk cId="1917659360" sldId="279"/>
            <ac:spMk id="39" creationId="{9F55AE4B-0059-893C-1BA5-BD92A0C56147}"/>
          </ac:spMkLst>
        </pc:spChg>
        <pc:spChg chg="del mod">
          <ac:chgData name="Joelle Brehm" userId="ba94467f-fe77-40d1-a0f0-bcff12b26331" providerId="ADAL" clId="{CAA1B47A-3F91-430B-9BB5-3349B27A887D}" dt="2026-06-02T21:10:57.829" v="128288"/>
          <ac:spMkLst>
            <pc:docMk/>
            <pc:sldMk cId="1917659360" sldId="279"/>
            <ac:spMk id="40" creationId="{A412FC2C-6134-DE1E-B2F2-F33B25DF6A15}"/>
          </ac:spMkLst>
        </pc:spChg>
        <pc:spChg chg="add mod">
          <ac:chgData name="Joelle Brehm" userId="ba94467f-fe77-40d1-a0f0-bcff12b26331" providerId="ADAL" clId="{CAA1B47A-3F91-430B-9BB5-3349B27A887D}" dt="2026-06-02T21:10:58.153" v="128378"/>
          <ac:spMkLst>
            <pc:docMk/>
            <pc:sldMk cId="1917659360" sldId="279"/>
            <ac:spMk id="41" creationId="{E0F09DBE-13C7-27CC-7E8F-24C6F3364822}"/>
          </ac:spMkLst>
        </pc:spChg>
        <pc:spChg chg="mod">
          <ac:chgData name="Joelle Brehm" userId="ba94467f-fe77-40d1-a0f0-bcff12b26331" providerId="ADAL" clId="{CAA1B47A-3F91-430B-9BB5-3349B27A887D}" dt="2026-06-02T21:10:58.152" v="128375"/>
          <ac:spMkLst>
            <pc:docMk/>
            <pc:sldMk cId="1917659360" sldId="279"/>
            <ac:spMk id="42" creationId="{8EEC07A9-3DDC-A0DA-7D81-4C8CA25FD947}"/>
          </ac:spMkLst>
        </pc:spChg>
        <pc:spChg chg="add mod">
          <ac:chgData name="Joelle Brehm" userId="ba94467f-fe77-40d1-a0f0-bcff12b26331" providerId="ADAL" clId="{CAA1B47A-3F91-430B-9BB5-3349B27A887D}" dt="2026-06-02T21:10:58.153" v="128379"/>
          <ac:spMkLst>
            <pc:docMk/>
            <pc:sldMk cId="1917659360" sldId="279"/>
            <ac:spMk id="43" creationId="{BE9D7099-4F91-EB19-3F12-A1E889C48F82}"/>
          </ac:spMkLst>
        </pc:spChg>
        <pc:spChg chg="add del mod modVis">
          <ac:chgData name="Joelle Brehm" userId="ba94467f-fe77-40d1-a0f0-bcff12b26331" providerId="ADAL" clId="{CAA1B47A-3F91-430B-9BB5-3349B27A887D}" dt="2026-06-02T21:10:55.151" v="128261"/>
          <ac:spMkLst>
            <pc:docMk/>
            <pc:sldMk cId="1917659360" sldId="279"/>
            <ac:spMk id="44" creationId="{44D7F968-90EC-9482-69B2-9EBBB777380B}"/>
          </ac:spMkLst>
        </pc:spChg>
        <pc:spChg chg="mod">
          <ac:chgData name="Joelle Brehm" userId="ba94467f-fe77-40d1-a0f0-bcff12b26331" providerId="ADAL" clId="{CAA1B47A-3F91-430B-9BB5-3349B27A887D}" dt="2026-06-02T21:10:58.153" v="128376"/>
          <ac:spMkLst>
            <pc:docMk/>
            <pc:sldMk cId="1917659360" sldId="279"/>
            <ac:spMk id="45" creationId="{13959E23-58CB-8C41-58B8-2B6672556431}"/>
          </ac:spMkLst>
        </pc:spChg>
        <pc:spChg chg="mod">
          <ac:chgData name="Joelle Brehm" userId="ba94467f-fe77-40d1-a0f0-bcff12b26331" providerId="ADAL" clId="{CAA1B47A-3F91-430B-9BB5-3349B27A887D}" dt="2026-06-02T21:10:58.152" v="128373"/>
          <ac:spMkLst>
            <pc:docMk/>
            <pc:sldMk cId="1917659360" sldId="279"/>
            <ac:spMk id="46" creationId="{164CEA1E-96ED-8478-D9ED-F66EA5D07B68}"/>
          </ac:spMkLst>
        </pc:spChg>
        <pc:spChg chg="mod">
          <ac:chgData name="Joelle Brehm" userId="ba94467f-fe77-40d1-a0f0-bcff12b26331" providerId="ADAL" clId="{CAA1B47A-3F91-430B-9BB5-3349B27A887D}" dt="2026-06-02T21:10:58.153" v="128377"/>
          <ac:spMkLst>
            <pc:docMk/>
            <pc:sldMk cId="1917659360" sldId="279"/>
            <ac:spMk id="48" creationId="{64E684C4-6677-A6C1-5491-B621993C3498}"/>
          </ac:spMkLst>
        </pc:spChg>
        <pc:spChg chg="mod">
          <ac:chgData name="Joelle Brehm" userId="ba94467f-fe77-40d1-a0f0-bcff12b26331" providerId="ADAL" clId="{CAA1B47A-3F91-430B-9BB5-3349B27A887D}" dt="2026-06-02T21:10:58.149" v="128369"/>
          <ac:spMkLst>
            <pc:docMk/>
            <pc:sldMk cId="1917659360" sldId="279"/>
            <ac:spMk id="50" creationId="{D4D07462-A8B6-AE6B-3C7E-F8D262F328CE}"/>
          </ac:spMkLst>
        </pc:spChg>
        <pc:spChg chg="mod">
          <ac:chgData name="Joelle Brehm" userId="ba94467f-fe77-40d1-a0f0-bcff12b26331" providerId="ADAL" clId="{CAA1B47A-3F91-430B-9BB5-3349B27A887D}" dt="2026-06-02T21:10:58.151" v="128372"/>
          <ac:spMkLst>
            <pc:docMk/>
            <pc:sldMk cId="1917659360" sldId="279"/>
            <ac:spMk id="52" creationId="{B8895DF5-C71C-7801-EE66-1E7DB6CFC0F3}"/>
          </ac:spMkLst>
        </pc:spChg>
        <pc:spChg chg="mod ord">
          <ac:chgData name="Joelle Brehm" userId="ba94467f-fe77-40d1-a0f0-bcff12b26331" providerId="ADAL" clId="{CAA1B47A-3F91-430B-9BB5-3349B27A887D}" dt="2026-06-02T21:10:58.168" v="128400"/>
          <ac:spMkLst>
            <pc:docMk/>
            <pc:sldMk cId="1917659360" sldId="279"/>
            <ac:spMk id="58" creationId="{C2B29D16-5A5D-43B3-B972-0B57287E081A}"/>
          </ac:spMkLst>
        </pc:spChg>
        <pc:spChg chg="mod ord">
          <ac:chgData name="Joelle Brehm" userId="ba94467f-fe77-40d1-a0f0-bcff12b26331" providerId="ADAL" clId="{CAA1B47A-3F91-430B-9BB5-3349B27A887D}" dt="2026-06-02T21:10:58.155" v="128381"/>
          <ac:spMkLst>
            <pc:docMk/>
            <pc:sldMk cId="1917659360" sldId="279"/>
            <ac:spMk id="78" creationId="{4C71B650-5C52-48B0-85D7-82C22FA4B22B}"/>
          </ac:spMkLst>
        </pc:spChg>
        <pc:spChg chg="mod ord">
          <ac:chgData name="Joelle Brehm" userId="ba94467f-fe77-40d1-a0f0-bcff12b26331" providerId="ADAL" clId="{CAA1B47A-3F91-430B-9BB5-3349B27A887D}" dt="2026-06-02T21:10:58.156" v="128383"/>
          <ac:spMkLst>
            <pc:docMk/>
            <pc:sldMk cId="1917659360" sldId="279"/>
            <ac:spMk id="79" creationId="{F1476AC4-694B-4D83-BFD8-8DCAA4BB1923}"/>
          </ac:spMkLst>
        </pc:spChg>
        <pc:spChg chg="mod ord">
          <ac:chgData name="Joelle Brehm" userId="ba94467f-fe77-40d1-a0f0-bcff12b26331" providerId="ADAL" clId="{CAA1B47A-3F91-430B-9BB5-3349B27A887D}" dt="2026-06-02T21:10:58.158" v="128385"/>
          <ac:spMkLst>
            <pc:docMk/>
            <pc:sldMk cId="1917659360" sldId="279"/>
            <ac:spMk id="100" creationId="{8B5667AB-609C-4AEA-83B3-24E395C8F420}"/>
          </ac:spMkLst>
        </pc:spChg>
        <pc:spChg chg="mod ord">
          <ac:chgData name="Joelle Brehm" userId="ba94467f-fe77-40d1-a0f0-bcff12b26331" providerId="ADAL" clId="{CAA1B47A-3F91-430B-9BB5-3349B27A887D}" dt="2026-06-02T21:10:58.158" v="128387"/>
          <ac:spMkLst>
            <pc:docMk/>
            <pc:sldMk cId="1917659360" sldId="279"/>
            <ac:spMk id="108" creationId="{A8A86972-DB82-4414-B38B-651BFA59AAA2}"/>
          </ac:spMkLst>
        </pc:spChg>
        <pc:spChg chg="mod ord">
          <ac:chgData name="Joelle Brehm" userId="ba94467f-fe77-40d1-a0f0-bcff12b26331" providerId="ADAL" clId="{CAA1B47A-3F91-430B-9BB5-3349B27A887D}" dt="2026-06-02T21:10:58.160" v="128389"/>
          <ac:spMkLst>
            <pc:docMk/>
            <pc:sldMk cId="1917659360" sldId="279"/>
            <ac:spMk id="109" creationId="{E37BCFFE-2E8D-4926-BEE8-0720DF26B068}"/>
          </ac:spMkLst>
        </pc:spChg>
        <pc:spChg chg="mod ord">
          <ac:chgData name="Joelle Brehm" userId="ba94467f-fe77-40d1-a0f0-bcff12b26331" providerId="ADAL" clId="{CAA1B47A-3F91-430B-9BB5-3349B27A887D}" dt="2026-06-02T21:10:58.162" v="128391"/>
          <ac:spMkLst>
            <pc:docMk/>
            <pc:sldMk cId="1917659360" sldId="279"/>
            <ac:spMk id="110" creationId="{76D5A471-E342-4112-9B61-678EA0C3F282}"/>
          </ac:spMkLst>
        </pc:spChg>
        <pc:spChg chg="mod">
          <ac:chgData name="Joelle Brehm" userId="ba94467f-fe77-40d1-a0f0-bcff12b26331" providerId="ADAL" clId="{CAA1B47A-3F91-430B-9BB5-3349B27A887D}" dt="2026-06-02T21:10:58.164" v="128394"/>
          <ac:spMkLst>
            <pc:docMk/>
            <pc:sldMk cId="1917659360" sldId="279"/>
            <ac:spMk id="133" creationId="{7CAA3B95-4C78-4122-BECA-B5FB0F3F3764}"/>
          </ac:spMkLst>
        </pc:spChg>
        <pc:spChg chg="mod">
          <ac:chgData name="Joelle Brehm" userId="ba94467f-fe77-40d1-a0f0-bcff12b26331" providerId="ADAL" clId="{CAA1B47A-3F91-430B-9BB5-3349B27A887D}" dt="2026-06-02T21:10:58.164" v="128395"/>
          <ac:spMkLst>
            <pc:docMk/>
            <pc:sldMk cId="1917659360" sldId="279"/>
            <ac:spMk id="135" creationId="{7CAA3B95-4C78-4122-BECA-B5FB0F3F3764}"/>
          </ac:spMkLst>
        </pc:spChg>
        <pc:spChg chg="mod">
          <ac:chgData name="Joelle Brehm" userId="ba94467f-fe77-40d1-a0f0-bcff12b26331" providerId="ADAL" clId="{CAA1B47A-3F91-430B-9BB5-3349B27A887D}" dt="2026-06-02T21:10:58.165" v="128396"/>
          <ac:spMkLst>
            <pc:docMk/>
            <pc:sldMk cId="1917659360" sldId="279"/>
            <ac:spMk id="136" creationId="{7CAA3B95-4C78-4122-BECA-B5FB0F3F3764}"/>
          </ac:spMkLst>
        </pc:spChg>
        <pc:spChg chg="mod">
          <ac:chgData name="Joelle Brehm" userId="ba94467f-fe77-40d1-a0f0-bcff12b26331" providerId="ADAL" clId="{CAA1B47A-3F91-430B-9BB5-3349B27A887D}" dt="2026-06-02T21:10:58.166" v="128397"/>
          <ac:spMkLst>
            <pc:docMk/>
            <pc:sldMk cId="1917659360" sldId="279"/>
            <ac:spMk id="157" creationId="{04F9902D-9DA4-4582-A398-B08CDE8E08EE}"/>
          </ac:spMkLst>
        </pc:spChg>
        <pc:spChg chg="mod">
          <ac:chgData name="Joelle Brehm" userId="ba94467f-fe77-40d1-a0f0-bcff12b26331" providerId="ADAL" clId="{CAA1B47A-3F91-430B-9BB5-3349B27A887D}" dt="2026-06-02T21:10:58.166" v="128398"/>
          <ac:spMkLst>
            <pc:docMk/>
            <pc:sldMk cId="1917659360" sldId="279"/>
            <ac:spMk id="158" creationId="{B1AC5405-1559-48F8-921F-C742186F4456}"/>
          </ac:spMkLst>
        </pc:spChg>
        <pc:graphicFrameChg chg="mod">
          <ac:chgData name="Joelle Brehm" userId="ba94467f-fe77-40d1-a0f0-bcff12b26331" providerId="ADAL" clId="{CAA1B47A-3F91-430B-9BB5-3349B27A887D}" dt="2026-06-02T21:10:58.170" v="128404"/>
          <ac:graphicFrameMkLst>
            <pc:docMk/>
            <pc:sldMk cId="1917659360" sldId="279"/>
            <ac:graphicFrameMk id="4" creationId="{86B547BD-D5B0-4162-8AC1-23C66C4D5501}"/>
          </ac:graphicFrameMkLst>
        </pc:graphicFrameChg>
        <pc:graphicFrameChg chg="add mod ord">
          <ac:chgData name="Joelle Brehm" userId="ba94467f-fe77-40d1-a0f0-bcff12b26331" providerId="ADAL" clId="{CAA1B47A-3F91-430B-9BB5-3349B27A887D}" dt="2026-06-02T21:10:58.132" v="128343"/>
          <ac:graphicFrameMkLst>
            <pc:docMk/>
            <pc:sldMk cId="1917659360" sldId="279"/>
            <ac:graphicFrameMk id="8" creationId="{1840AAF8-A3B7-CCF4-058B-107BECA61DEE}"/>
          </ac:graphicFrameMkLst>
        </pc:graphicFrameChg>
        <pc:graphicFrameChg chg="add del mod ord">
          <ac:chgData name="Joelle Brehm" userId="ba94467f-fe77-40d1-a0f0-bcff12b26331" providerId="ADAL" clId="{CAA1B47A-3F91-430B-9BB5-3349B27A887D}" dt="2026-06-02T21:10:30.742" v="127744"/>
          <ac:graphicFrameMkLst>
            <pc:docMk/>
            <pc:sldMk cId="1917659360" sldId="279"/>
            <ac:graphicFrameMk id="9" creationId="{92EB9850-7F9B-C3C0-4514-C3ABEFD06C1E}"/>
          </ac:graphicFrameMkLst>
        </pc:graphicFrameChg>
        <pc:graphicFrameChg chg="add mod ord">
          <ac:chgData name="Joelle Brehm" userId="ba94467f-fe77-40d1-a0f0-bcff12b26331" providerId="ADAL" clId="{CAA1B47A-3F91-430B-9BB5-3349B27A887D}" dt="2026-06-02T21:10:58.164" v="128393"/>
          <ac:graphicFrameMkLst>
            <pc:docMk/>
            <pc:sldMk cId="1917659360" sldId="279"/>
            <ac:graphicFrameMk id="35" creationId="{73A50637-CE92-9EDB-22D3-3B70F5A52BDC}"/>
          </ac:graphicFrameMkLst>
        </pc:graphicFrameChg>
        <pc:graphicFrameChg chg="add del mod ord">
          <ac:chgData name="Joelle Brehm" userId="ba94467f-fe77-40d1-a0f0-bcff12b26331" providerId="ADAL" clId="{CAA1B47A-3F91-430B-9BB5-3349B27A887D}" dt="2026-06-02T21:10:49.890" v="128023"/>
          <ac:graphicFrameMkLst>
            <pc:docMk/>
            <pc:sldMk cId="1917659360" sldId="279"/>
            <ac:graphicFrameMk id="37" creationId="{597185D2-2E2F-6F8A-5060-27C32933AD2C}"/>
          </ac:graphicFrameMkLst>
        </pc:graphicFrameChg>
        <pc:graphicFrameChg chg="add del mod ord">
          <ac:chgData name="Joelle Brehm" userId="ba94467f-fe77-40d1-a0f0-bcff12b26331" providerId="ADAL" clId="{CAA1B47A-3F91-430B-9BB5-3349B27A887D}" dt="2026-06-02T21:10:58.075" v="128330"/>
          <ac:graphicFrameMkLst>
            <pc:docMk/>
            <pc:sldMk cId="1917659360" sldId="279"/>
            <ac:graphicFrameMk id="47" creationId="{2AA02F74-88F4-1D5C-4479-3C309DBEE304}"/>
          </ac:graphicFrameMkLst>
        </pc:graphicFrameChg>
        <pc:graphicFrameChg chg="add mod ord">
          <ac:chgData name="Joelle Brehm" userId="ba94467f-fe77-40d1-a0f0-bcff12b26331" providerId="ADAL" clId="{CAA1B47A-3F91-430B-9BB5-3349B27A887D}" dt="2026-06-02T21:10:58.147" v="128367"/>
          <ac:graphicFrameMkLst>
            <pc:docMk/>
            <pc:sldMk cId="1917659360" sldId="279"/>
            <ac:graphicFrameMk id="49" creationId="{065D24B5-7BBA-3F96-577A-E7591809AEE5}"/>
          </ac:graphicFrameMkLst>
        </pc:graphicFrameChg>
        <pc:graphicFrameChg chg="add del mod ord">
          <ac:chgData name="Joelle Brehm" userId="ba94467f-fe77-40d1-a0f0-bcff12b26331" providerId="ADAL" clId="{CAA1B47A-3F91-430B-9BB5-3349B27A887D}" dt="2026-06-02T21:10:55.085" v="128186"/>
          <ac:graphicFrameMkLst>
            <pc:docMk/>
            <pc:sldMk cId="1917659360" sldId="279"/>
            <ac:graphicFrameMk id="59" creationId="{7B6444CF-81A0-C3F9-97FE-06E49D42F12A}"/>
          </ac:graphicFrameMkLst>
        </pc:graphicFrameChg>
        <pc:picChg chg="add del mod ord">
          <ac:chgData name="Joelle Brehm" userId="ba94467f-fe77-40d1-a0f0-bcff12b26331" providerId="ADAL" clId="{CAA1B47A-3F91-430B-9BB5-3349B27A887D}" dt="2026-06-02T21:10:42.266" v="127896" actId="478"/>
          <ac:picMkLst>
            <pc:docMk/>
            <pc:sldMk cId="1917659360" sldId="279"/>
            <ac:picMk id="31" creationId="{5D2B019F-857C-4C60-DB42-6A1EA54334C0}"/>
          </ac:picMkLst>
        </pc:picChg>
        <pc:picChg chg="add mod ord">
          <ac:chgData name="Joelle Brehm" userId="ba94467f-fe77-40d1-a0f0-bcff12b26331" providerId="ADAL" clId="{CAA1B47A-3F91-430B-9BB5-3349B27A887D}" dt="2026-06-02T21:10:58.127" v="128337"/>
          <ac:picMkLst>
            <pc:docMk/>
            <pc:sldMk cId="1917659360" sldId="279"/>
            <ac:picMk id="32" creationId="{26A11380-8F52-03A7-7533-AA91CE77A777}"/>
          </ac:picMkLst>
        </pc:picChg>
        <pc:cxnChg chg="mod ord">
          <ac:chgData name="Joelle Brehm" userId="ba94467f-fe77-40d1-a0f0-bcff12b26331" providerId="ADAL" clId="{CAA1B47A-3F91-430B-9BB5-3349B27A887D}" dt="2026-06-02T21:10:58.131" v="128341"/>
          <ac:cxnSpMkLst>
            <pc:docMk/>
            <pc:sldMk cId="1917659360" sldId="279"/>
            <ac:cxnSpMk id="7" creationId="{81C3ADD2-FBA2-4990-9325-1C3084F656B8}"/>
          </ac:cxnSpMkLst>
        </pc:cxnChg>
      </pc:sldChg>
      <pc:sldChg chg="addSp delSp modSp mod">
        <pc:chgData name="Joelle Brehm" userId="ba94467f-fe77-40d1-a0f0-bcff12b26331" providerId="ADAL" clId="{CAA1B47A-3F91-430B-9BB5-3349B27A887D}" dt="2026-06-02T21:36:08.060" v="134138"/>
        <pc:sldMkLst>
          <pc:docMk/>
          <pc:sldMk cId="168389892" sldId="281"/>
        </pc:sldMkLst>
        <pc:spChg chg="mod ord">
          <ac:chgData name="Joelle Brehm" userId="ba94467f-fe77-40d1-a0f0-bcff12b26331" providerId="ADAL" clId="{CAA1B47A-3F91-430B-9BB5-3349B27A887D}" dt="2026-06-02T21:36:05.493" v="134127"/>
          <ac:spMkLst>
            <pc:docMk/>
            <pc:sldMk cId="168389892" sldId="281"/>
            <ac:spMk id="2" creationId="{113280EF-7092-46F4-B9C0-9ADB445F51A4}"/>
          </ac:spMkLst>
        </pc:spChg>
        <pc:spChg chg="add del mod">
          <ac:chgData name="Joelle Brehm" userId="ba94467f-fe77-40d1-a0f0-bcff12b26331" providerId="ADAL" clId="{CAA1B47A-3F91-430B-9BB5-3349B27A887D}" dt="2026-06-02T21:13:42.671" v="132285" actId="478"/>
          <ac:spMkLst>
            <pc:docMk/>
            <pc:sldMk cId="168389892" sldId="281"/>
            <ac:spMk id="3" creationId="{F2FCCDF0-3ADE-1061-55D5-8B509C724583}"/>
          </ac:spMkLst>
        </pc:spChg>
        <pc:spChg chg="add del mod modVis">
          <ac:chgData name="Joelle Brehm" userId="ba94467f-fe77-40d1-a0f0-bcff12b26331" providerId="ADAL" clId="{CAA1B47A-3F91-430B-9BB5-3349B27A887D}" dt="2026-06-02T21:13:54.775" v="132888"/>
          <ac:spMkLst>
            <pc:docMk/>
            <pc:sldMk cId="168389892" sldId="281"/>
            <ac:spMk id="5" creationId="{601A08D3-BE33-B988-5ECC-8AD05FC34C15}"/>
          </ac:spMkLst>
        </pc:spChg>
        <pc:spChg chg="mod ord">
          <ac:chgData name="Joelle Brehm" userId="ba94467f-fe77-40d1-a0f0-bcff12b26331" providerId="ADAL" clId="{CAA1B47A-3F91-430B-9BB5-3349B27A887D}" dt="2026-06-02T21:36:05.462" v="134042"/>
          <ac:spMkLst>
            <pc:docMk/>
            <pc:sldMk cId="168389892" sldId="281"/>
            <ac:spMk id="6" creationId="{B47CE71D-7819-4857-B121-737A3BD39B4D}"/>
          </ac:spMkLst>
        </pc:spChg>
        <pc:spChg chg="add del mod modVis">
          <ac:chgData name="Joelle Brehm" userId="ba94467f-fe77-40d1-a0f0-bcff12b26331" providerId="ADAL" clId="{CAA1B47A-3F91-430B-9BB5-3349B27A887D}" dt="2026-06-02T21:35:41.553" v="133495"/>
          <ac:spMkLst>
            <pc:docMk/>
            <pc:sldMk cId="168389892" sldId="281"/>
            <ac:spMk id="9" creationId="{CD0FCCC8-140D-F9B1-E4B1-D20182F1C80D}"/>
          </ac:spMkLst>
        </pc:spChg>
        <pc:spChg chg="add del mod modVis">
          <ac:chgData name="Joelle Brehm" userId="ba94467f-fe77-40d1-a0f0-bcff12b26331" providerId="ADAL" clId="{CAA1B47A-3F91-430B-9BB5-3349B27A887D}" dt="2026-06-02T21:35:54.824" v="133683"/>
          <ac:spMkLst>
            <pc:docMk/>
            <pc:sldMk cId="168389892" sldId="281"/>
            <ac:spMk id="10" creationId="{2DA1C58A-6C19-1AE3-3ADE-82166723CC5C}"/>
          </ac:spMkLst>
        </pc:spChg>
        <pc:spChg chg="mod">
          <ac:chgData name="Joelle Brehm" userId="ba94467f-fe77-40d1-a0f0-bcff12b26331" providerId="ADAL" clId="{CAA1B47A-3F91-430B-9BB5-3349B27A887D}" dt="2026-06-02T21:36:05.478" v="134053"/>
          <ac:spMkLst>
            <pc:docMk/>
            <pc:sldMk cId="168389892" sldId="281"/>
            <ac:spMk id="11" creationId="{AF2E4BE3-825E-4943-AF85-F410BBE02D93}"/>
          </ac:spMkLst>
        </pc:spChg>
        <pc:spChg chg="mod">
          <ac:chgData name="Joelle Brehm" userId="ba94467f-fe77-40d1-a0f0-bcff12b26331" providerId="ADAL" clId="{CAA1B47A-3F91-430B-9BB5-3349B27A887D}" dt="2026-06-02T21:36:05.462" v="134049"/>
          <ac:spMkLst>
            <pc:docMk/>
            <pc:sldMk cId="168389892" sldId="281"/>
            <ac:spMk id="12" creationId="{8F57F73A-899F-4994-9FFE-52D028C366A7}"/>
          </ac:spMkLst>
        </pc:spChg>
        <pc:spChg chg="mod">
          <ac:chgData name="Joelle Brehm" userId="ba94467f-fe77-40d1-a0f0-bcff12b26331" providerId="ADAL" clId="{CAA1B47A-3F91-430B-9BB5-3349B27A887D}" dt="2026-06-02T21:36:05.462" v="134050"/>
          <ac:spMkLst>
            <pc:docMk/>
            <pc:sldMk cId="168389892" sldId="281"/>
            <ac:spMk id="13" creationId="{510CBB17-3761-4288-BCC5-43E8A3E9B8A6}"/>
          </ac:spMkLst>
        </pc:spChg>
        <pc:spChg chg="mod">
          <ac:chgData name="Joelle Brehm" userId="ba94467f-fe77-40d1-a0f0-bcff12b26331" providerId="ADAL" clId="{CAA1B47A-3F91-430B-9BB5-3349B27A887D}" dt="2026-06-02T21:36:05.462" v="134047"/>
          <ac:spMkLst>
            <pc:docMk/>
            <pc:sldMk cId="168389892" sldId="281"/>
            <ac:spMk id="14" creationId="{125AC75A-3DBA-4ABE-AC86-1CE5256F61BE}"/>
          </ac:spMkLst>
        </pc:spChg>
        <pc:spChg chg="mod">
          <ac:chgData name="Joelle Brehm" userId="ba94467f-fe77-40d1-a0f0-bcff12b26331" providerId="ADAL" clId="{CAA1B47A-3F91-430B-9BB5-3349B27A887D}" dt="2026-06-02T21:36:05.462" v="134048"/>
          <ac:spMkLst>
            <pc:docMk/>
            <pc:sldMk cId="168389892" sldId="281"/>
            <ac:spMk id="15" creationId="{2ADF3224-EFE6-477E-A4FE-BC72536000D5}"/>
          </ac:spMkLst>
        </pc:spChg>
        <pc:spChg chg="mod">
          <ac:chgData name="Joelle Brehm" userId="ba94467f-fe77-40d1-a0f0-bcff12b26331" providerId="ADAL" clId="{CAA1B47A-3F91-430B-9BB5-3349B27A887D}" dt="2026-06-02T21:36:05.462" v="134051"/>
          <ac:spMkLst>
            <pc:docMk/>
            <pc:sldMk cId="168389892" sldId="281"/>
            <ac:spMk id="16" creationId="{86D1D7DB-75DF-4EB5-BF12-3B0F914F060A}"/>
          </ac:spMkLst>
        </pc:spChg>
        <pc:spChg chg="mod">
          <ac:chgData name="Joelle Brehm" userId="ba94467f-fe77-40d1-a0f0-bcff12b26331" providerId="ADAL" clId="{CAA1B47A-3F91-430B-9BB5-3349B27A887D}" dt="2026-06-02T21:36:05.478" v="134052"/>
          <ac:spMkLst>
            <pc:docMk/>
            <pc:sldMk cId="168389892" sldId="281"/>
            <ac:spMk id="17" creationId="{88BD6F20-E5C6-442A-81AC-2DDF2B0EA25F}"/>
          </ac:spMkLst>
        </pc:spChg>
        <pc:spChg chg="mod">
          <ac:chgData name="Joelle Brehm" userId="ba94467f-fe77-40d1-a0f0-bcff12b26331" providerId="ADAL" clId="{CAA1B47A-3F91-430B-9BB5-3349B27A887D}" dt="2026-06-02T21:36:05.478" v="134054"/>
          <ac:spMkLst>
            <pc:docMk/>
            <pc:sldMk cId="168389892" sldId="281"/>
            <ac:spMk id="18" creationId="{F82C3FA9-B102-49A3-9ABE-767C053A5608}"/>
          </ac:spMkLst>
        </pc:spChg>
        <pc:spChg chg="mod">
          <ac:chgData name="Joelle Brehm" userId="ba94467f-fe77-40d1-a0f0-bcff12b26331" providerId="ADAL" clId="{CAA1B47A-3F91-430B-9BB5-3349B27A887D}" dt="2026-06-02T21:36:05.478" v="134055"/>
          <ac:spMkLst>
            <pc:docMk/>
            <pc:sldMk cId="168389892" sldId="281"/>
            <ac:spMk id="19" creationId="{1F21DD55-4A60-49A9-A66B-FDD64EEF9241}"/>
          </ac:spMkLst>
        </pc:spChg>
        <pc:spChg chg="mod">
          <ac:chgData name="Joelle Brehm" userId="ba94467f-fe77-40d1-a0f0-bcff12b26331" providerId="ADAL" clId="{CAA1B47A-3F91-430B-9BB5-3349B27A887D}" dt="2026-06-02T21:36:05.478" v="134056"/>
          <ac:spMkLst>
            <pc:docMk/>
            <pc:sldMk cId="168389892" sldId="281"/>
            <ac:spMk id="20" creationId="{AEEE7103-5AE1-47C4-9BB2-5692F40A0C74}"/>
          </ac:spMkLst>
        </pc:spChg>
        <pc:spChg chg="mod">
          <ac:chgData name="Joelle Brehm" userId="ba94467f-fe77-40d1-a0f0-bcff12b26331" providerId="ADAL" clId="{CAA1B47A-3F91-430B-9BB5-3349B27A887D}" dt="2026-06-02T21:36:05.478" v="134057"/>
          <ac:spMkLst>
            <pc:docMk/>
            <pc:sldMk cId="168389892" sldId="281"/>
            <ac:spMk id="21" creationId="{5B9D02C9-95E6-498A-95D4-E2FC18135BCE}"/>
          </ac:spMkLst>
        </pc:spChg>
        <pc:spChg chg="mod">
          <ac:chgData name="Joelle Brehm" userId="ba94467f-fe77-40d1-a0f0-bcff12b26331" providerId="ADAL" clId="{CAA1B47A-3F91-430B-9BB5-3349B27A887D}" dt="2026-06-02T21:36:05.478" v="134058"/>
          <ac:spMkLst>
            <pc:docMk/>
            <pc:sldMk cId="168389892" sldId="281"/>
            <ac:spMk id="22" creationId="{F076BF07-A2E5-4626-88CC-FB14E1A0A722}"/>
          </ac:spMkLst>
        </pc:spChg>
        <pc:spChg chg="mod ord">
          <ac:chgData name="Joelle Brehm" userId="ba94467f-fe77-40d1-a0f0-bcff12b26331" providerId="ADAL" clId="{CAA1B47A-3F91-430B-9BB5-3349B27A887D}" dt="2026-06-02T21:36:05.478" v="134060"/>
          <ac:spMkLst>
            <pc:docMk/>
            <pc:sldMk cId="168389892" sldId="281"/>
            <ac:spMk id="23" creationId="{4F66D543-1212-4042-AA81-691C8D2FF42C}"/>
          </ac:spMkLst>
        </pc:spChg>
        <pc:spChg chg="mod">
          <ac:chgData name="Joelle Brehm" userId="ba94467f-fe77-40d1-a0f0-bcff12b26331" providerId="ADAL" clId="{CAA1B47A-3F91-430B-9BB5-3349B27A887D}" dt="2026-06-02T21:36:05.478" v="134063"/>
          <ac:spMkLst>
            <pc:docMk/>
            <pc:sldMk cId="168389892" sldId="281"/>
            <ac:spMk id="24" creationId="{F266CB46-9FEF-4BCD-8922-A745A5B58C13}"/>
          </ac:spMkLst>
        </pc:spChg>
        <pc:spChg chg="mod">
          <ac:chgData name="Joelle Brehm" userId="ba94467f-fe77-40d1-a0f0-bcff12b26331" providerId="ADAL" clId="{CAA1B47A-3F91-430B-9BB5-3349B27A887D}" dt="2026-06-02T21:36:05.478" v="134065"/>
          <ac:spMkLst>
            <pc:docMk/>
            <pc:sldMk cId="168389892" sldId="281"/>
            <ac:spMk id="25" creationId="{58412C1A-18FA-4771-9810-3062F008A625}"/>
          </ac:spMkLst>
        </pc:spChg>
        <pc:spChg chg="mod">
          <ac:chgData name="Joelle Brehm" userId="ba94467f-fe77-40d1-a0f0-bcff12b26331" providerId="ADAL" clId="{CAA1B47A-3F91-430B-9BB5-3349B27A887D}" dt="2026-06-02T21:36:05.478" v="134064"/>
          <ac:spMkLst>
            <pc:docMk/>
            <pc:sldMk cId="168389892" sldId="281"/>
            <ac:spMk id="26" creationId="{2C9484DF-536D-4C88-9E3B-A9F578479DAC}"/>
          </ac:spMkLst>
        </pc:spChg>
        <pc:spChg chg="mod">
          <ac:chgData name="Joelle Brehm" userId="ba94467f-fe77-40d1-a0f0-bcff12b26331" providerId="ADAL" clId="{CAA1B47A-3F91-430B-9BB5-3349B27A887D}" dt="2026-06-02T21:36:05.478" v="134068"/>
          <ac:spMkLst>
            <pc:docMk/>
            <pc:sldMk cId="168389892" sldId="281"/>
            <ac:spMk id="27" creationId="{6B043A74-191B-4682-B7D2-B6CF3A3E1A62}"/>
          </ac:spMkLst>
        </pc:spChg>
        <pc:spChg chg="mod">
          <ac:chgData name="Joelle Brehm" userId="ba94467f-fe77-40d1-a0f0-bcff12b26331" providerId="ADAL" clId="{CAA1B47A-3F91-430B-9BB5-3349B27A887D}" dt="2026-06-02T21:36:05.478" v="134069"/>
          <ac:spMkLst>
            <pc:docMk/>
            <pc:sldMk cId="168389892" sldId="281"/>
            <ac:spMk id="28" creationId="{D9C87F4B-14A5-4B23-A3FF-70EC9F35E941}"/>
          </ac:spMkLst>
        </pc:spChg>
        <pc:spChg chg="mod">
          <ac:chgData name="Joelle Brehm" userId="ba94467f-fe77-40d1-a0f0-bcff12b26331" providerId="ADAL" clId="{CAA1B47A-3F91-430B-9BB5-3349B27A887D}" dt="2026-06-02T21:36:05.478" v="134067"/>
          <ac:spMkLst>
            <pc:docMk/>
            <pc:sldMk cId="168389892" sldId="281"/>
            <ac:spMk id="29" creationId="{BC3CB169-FB0F-4DFA-B618-5D28FED99FDA}"/>
          </ac:spMkLst>
        </pc:spChg>
        <pc:spChg chg="mod ord">
          <ac:chgData name="Joelle Brehm" userId="ba94467f-fe77-40d1-a0f0-bcff12b26331" providerId="ADAL" clId="{CAA1B47A-3F91-430B-9BB5-3349B27A887D}" dt="2026-06-02T21:36:05.478" v="134071"/>
          <ac:spMkLst>
            <pc:docMk/>
            <pc:sldMk cId="168389892" sldId="281"/>
            <ac:spMk id="30" creationId="{121A2A89-FB4E-4B9A-840D-28523B0B457F}"/>
          </ac:spMkLst>
        </pc:spChg>
        <pc:spChg chg="add mod">
          <ac:chgData name="Joelle Brehm" userId="ba94467f-fe77-40d1-a0f0-bcff12b26331" providerId="ADAL" clId="{CAA1B47A-3F91-430B-9BB5-3349B27A887D}" dt="2026-06-02T21:36:05.493" v="134103"/>
          <ac:spMkLst>
            <pc:docMk/>
            <pc:sldMk cId="168389892" sldId="281"/>
            <ac:spMk id="33" creationId="{775110D1-0F54-EDC0-12C9-FDC67D023867}"/>
          </ac:spMkLst>
        </pc:spChg>
        <pc:spChg chg="mod">
          <ac:chgData name="Joelle Brehm" userId="ba94467f-fe77-40d1-a0f0-bcff12b26331" providerId="ADAL" clId="{CAA1B47A-3F91-430B-9BB5-3349B27A887D}" dt="2026-06-02T21:36:05.493" v="134095"/>
          <ac:spMkLst>
            <pc:docMk/>
            <pc:sldMk cId="168389892" sldId="281"/>
            <ac:spMk id="35" creationId="{0510BF2D-4B9A-881B-B7AE-C6578AC9FB41}"/>
          </ac:spMkLst>
        </pc:spChg>
        <pc:spChg chg="mod">
          <ac:chgData name="Joelle Brehm" userId="ba94467f-fe77-40d1-a0f0-bcff12b26331" providerId="ADAL" clId="{CAA1B47A-3F91-430B-9BB5-3349B27A887D}" dt="2026-06-02T21:36:05.478" v="134087"/>
          <ac:spMkLst>
            <pc:docMk/>
            <pc:sldMk cId="168389892" sldId="281"/>
            <ac:spMk id="36" creationId="{5197EF79-6A08-D5D2-5B62-5A2D7D188920}"/>
          </ac:spMkLst>
        </pc:spChg>
        <pc:spChg chg="mod ord">
          <ac:chgData name="Joelle Brehm" userId="ba94467f-fe77-40d1-a0f0-bcff12b26331" providerId="ADAL" clId="{CAA1B47A-3F91-430B-9BB5-3349B27A887D}" dt="2026-06-02T21:36:05.478" v="134062"/>
          <ac:spMkLst>
            <pc:docMk/>
            <pc:sldMk cId="168389892" sldId="281"/>
            <ac:spMk id="37" creationId="{6E6D97FF-E2E0-42EA-A83A-C3DF9F3514AE}"/>
          </ac:spMkLst>
        </pc:spChg>
        <pc:spChg chg="mod">
          <ac:chgData name="Joelle Brehm" userId="ba94467f-fe77-40d1-a0f0-bcff12b26331" providerId="ADAL" clId="{CAA1B47A-3F91-430B-9BB5-3349B27A887D}" dt="2026-06-02T21:36:05.478" v="134091"/>
          <ac:spMkLst>
            <pc:docMk/>
            <pc:sldMk cId="168389892" sldId="281"/>
            <ac:spMk id="38" creationId="{454C4985-C30A-27DA-BEC2-C7DE23570C63}"/>
          </ac:spMkLst>
        </pc:spChg>
        <pc:spChg chg="add mod">
          <ac:chgData name="Joelle Brehm" userId="ba94467f-fe77-40d1-a0f0-bcff12b26331" providerId="ADAL" clId="{CAA1B47A-3F91-430B-9BB5-3349B27A887D}" dt="2026-06-02T21:36:05.493" v="134104"/>
          <ac:spMkLst>
            <pc:docMk/>
            <pc:sldMk cId="168389892" sldId="281"/>
            <ac:spMk id="39" creationId="{54E0E5EA-C35C-8940-DCD6-DC2EFE083E47}"/>
          </ac:spMkLst>
        </pc:spChg>
        <pc:spChg chg="add del mod modVis">
          <ac:chgData name="Joelle Brehm" userId="ba94467f-fe77-40d1-a0f0-bcff12b26331" providerId="ADAL" clId="{CAA1B47A-3F91-430B-9BB5-3349B27A887D}" dt="2026-06-02T21:36:02.149" v="133932"/>
          <ac:spMkLst>
            <pc:docMk/>
            <pc:sldMk cId="168389892" sldId="281"/>
            <ac:spMk id="40" creationId="{D0F314B0-AD37-F7EC-A2EC-87BEBD6C1A58}"/>
          </ac:spMkLst>
        </pc:spChg>
        <pc:spChg chg="mod">
          <ac:chgData name="Joelle Brehm" userId="ba94467f-fe77-40d1-a0f0-bcff12b26331" providerId="ADAL" clId="{CAA1B47A-3F91-430B-9BB5-3349B27A887D}" dt="2026-06-02T21:36:05.478" v="134085"/>
          <ac:spMkLst>
            <pc:docMk/>
            <pc:sldMk cId="168389892" sldId="281"/>
            <ac:spMk id="41" creationId="{5D59EFD1-6A48-CFF5-B0F8-A3BB7051B095}"/>
          </ac:spMkLst>
        </pc:spChg>
        <pc:spChg chg="add mod">
          <ac:chgData name="Joelle Brehm" userId="ba94467f-fe77-40d1-a0f0-bcff12b26331" providerId="ADAL" clId="{CAA1B47A-3F91-430B-9BB5-3349B27A887D}" dt="2026-06-02T21:36:05.493" v="134102"/>
          <ac:spMkLst>
            <pc:docMk/>
            <pc:sldMk cId="168389892" sldId="281"/>
            <ac:spMk id="42" creationId="{097DB2E8-02C8-FFDF-D187-91463898E9D1}"/>
          </ac:spMkLst>
        </pc:spChg>
        <pc:spChg chg="mod">
          <ac:chgData name="Joelle Brehm" userId="ba94467f-fe77-40d1-a0f0-bcff12b26331" providerId="ADAL" clId="{CAA1B47A-3F91-430B-9BB5-3349B27A887D}" dt="2026-06-02T21:36:05.478" v="134090"/>
          <ac:spMkLst>
            <pc:docMk/>
            <pc:sldMk cId="168389892" sldId="281"/>
            <ac:spMk id="43" creationId="{65042807-8548-3118-1D60-F56E99D48CF9}"/>
          </ac:spMkLst>
        </pc:spChg>
        <pc:spChg chg="mod">
          <ac:chgData name="Joelle Brehm" userId="ba94467f-fe77-40d1-a0f0-bcff12b26331" providerId="ADAL" clId="{CAA1B47A-3F91-430B-9BB5-3349B27A887D}" dt="2026-06-02T21:36:05.478" v="134077"/>
          <ac:spMkLst>
            <pc:docMk/>
            <pc:sldMk cId="168389892" sldId="281"/>
            <ac:spMk id="44" creationId="{7CAA3B95-4C78-4122-BECA-B5FB0F3F3764}"/>
          </ac:spMkLst>
        </pc:spChg>
        <pc:spChg chg="mod">
          <ac:chgData name="Joelle Brehm" userId="ba94467f-fe77-40d1-a0f0-bcff12b26331" providerId="ADAL" clId="{CAA1B47A-3F91-430B-9BB5-3349B27A887D}" dt="2026-06-02T21:36:05.478" v="134094"/>
          <ac:spMkLst>
            <pc:docMk/>
            <pc:sldMk cId="168389892" sldId="281"/>
            <ac:spMk id="45" creationId="{26EF53F6-DFE9-6B76-595A-D4956BFD8682}"/>
          </ac:spMkLst>
        </pc:spChg>
        <pc:spChg chg="mod">
          <ac:chgData name="Joelle Brehm" userId="ba94467f-fe77-40d1-a0f0-bcff12b26331" providerId="ADAL" clId="{CAA1B47A-3F91-430B-9BB5-3349B27A887D}" dt="2026-06-02T21:36:05.493" v="134097"/>
          <ac:spMkLst>
            <pc:docMk/>
            <pc:sldMk cId="168389892" sldId="281"/>
            <ac:spMk id="46" creationId="{02996A32-B561-E1D1-FEBB-A5244A141AFF}"/>
          </ac:spMkLst>
        </pc:spChg>
        <pc:spChg chg="mod">
          <ac:chgData name="Joelle Brehm" userId="ba94467f-fe77-40d1-a0f0-bcff12b26331" providerId="ADAL" clId="{CAA1B47A-3F91-430B-9BB5-3349B27A887D}" dt="2026-06-02T21:36:05.493" v="134099"/>
          <ac:spMkLst>
            <pc:docMk/>
            <pc:sldMk cId="168389892" sldId="281"/>
            <ac:spMk id="48" creationId="{9A4A0772-445F-1B48-0C4D-92EA31993F95}"/>
          </ac:spMkLst>
        </pc:spChg>
        <pc:spChg chg="mod">
          <ac:chgData name="Joelle Brehm" userId="ba94467f-fe77-40d1-a0f0-bcff12b26331" providerId="ADAL" clId="{CAA1B47A-3F91-430B-9BB5-3349B27A887D}" dt="2026-06-02T21:36:05.493" v="134098"/>
          <ac:spMkLst>
            <pc:docMk/>
            <pc:sldMk cId="168389892" sldId="281"/>
            <ac:spMk id="49" creationId="{A5A3FC6A-64E3-242D-B431-A508E0C4E2AF}"/>
          </ac:spMkLst>
        </pc:spChg>
        <pc:spChg chg="mod">
          <ac:chgData name="Joelle Brehm" userId="ba94467f-fe77-40d1-a0f0-bcff12b26331" providerId="ADAL" clId="{CAA1B47A-3F91-430B-9BB5-3349B27A887D}" dt="2026-06-02T21:36:05.478" v="134081"/>
          <ac:spMkLst>
            <pc:docMk/>
            <pc:sldMk cId="168389892" sldId="281"/>
            <ac:spMk id="50" creationId="{5EB36876-53DB-DEEC-BF22-94CA0D5320DD}"/>
          </ac:spMkLst>
        </pc:spChg>
        <pc:spChg chg="mod">
          <ac:chgData name="Joelle Brehm" userId="ba94467f-fe77-40d1-a0f0-bcff12b26331" providerId="ADAL" clId="{CAA1B47A-3F91-430B-9BB5-3349B27A887D}" dt="2026-06-02T21:36:05.478" v="134084"/>
          <ac:spMkLst>
            <pc:docMk/>
            <pc:sldMk cId="168389892" sldId="281"/>
            <ac:spMk id="51" creationId="{BE5C04A7-7DE2-F8A1-BBE4-C90739C7802E}"/>
          </ac:spMkLst>
        </pc:spChg>
        <pc:spChg chg="mod">
          <ac:chgData name="Joelle Brehm" userId="ba94467f-fe77-40d1-a0f0-bcff12b26331" providerId="ADAL" clId="{CAA1B47A-3F91-430B-9BB5-3349B27A887D}" dt="2026-06-02T21:36:05.478" v="134086"/>
          <ac:spMkLst>
            <pc:docMk/>
            <pc:sldMk cId="168389892" sldId="281"/>
            <ac:spMk id="52" creationId="{89972C23-AAC4-98D5-56EE-5B9A69CF7196}"/>
          </ac:spMkLst>
        </pc:spChg>
        <pc:spChg chg="mod">
          <ac:chgData name="Joelle Brehm" userId="ba94467f-fe77-40d1-a0f0-bcff12b26331" providerId="ADAL" clId="{CAA1B47A-3F91-430B-9BB5-3349B27A887D}" dt="2026-06-02T21:36:05.478" v="134093"/>
          <ac:spMkLst>
            <pc:docMk/>
            <pc:sldMk cId="168389892" sldId="281"/>
            <ac:spMk id="53" creationId="{BB530F04-48DD-A3F4-8F4B-C08BCF707BAA}"/>
          </ac:spMkLst>
        </pc:spChg>
        <pc:spChg chg="mod">
          <ac:chgData name="Joelle Brehm" userId="ba94467f-fe77-40d1-a0f0-bcff12b26331" providerId="ADAL" clId="{CAA1B47A-3F91-430B-9BB5-3349B27A887D}" dt="2026-06-02T21:36:05.478" v="134083"/>
          <ac:spMkLst>
            <pc:docMk/>
            <pc:sldMk cId="168389892" sldId="281"/>
            <ac:spMk id="54" creationId="{A987F9A9-99C8-F0E8-50B9-31B8D39581C5}"/>
          </ac:spMkLst>
        </pc:spChg>
        <pc:spChg chg="del mod">
          <ac:chgData name="Joelle Brehm" userId="ba94467f-fe77-40d1-a0f0-bcff12b26331" providerId="ADAL" clId="{CAA1B47A-3F91-430B-9BB5-3349B27A887D}" dt="2026-06-02T21:36:05.303" v="133960"/>
          <ac:spMkLst>
            <pc:docMk/>
            <pc:sldMk cId="168389892" sldId="281"/>
            <ac:spMk id="55" creationId="{667AF1C6-6CE7-EE9A-CD29-D1B55A0F42DF}"/>
          </ac:spMkLst>
        </pc:spChg>
        <pc:spChg chg="mod">
          <ac:chgData name="Joelle Brehm" userId="ba94467f-fe77-40d1-a0f0-bcff12b26331" providerId="ADAL" clId="{CAA1B47A-3F91-430B-9BB5-3349B27A887D}" dt="2026-06-02T21:36:05.478" v="134092"/>
          <ac:spMkLst>
            <pc:docMk/>
            <pc:sldMk cId="168389892" sldId="281"/>
            <ac:spMk id="56" creationId="{405E12CD-9431-BE35-014D-3FDBA44E6168}"/>
          </ac:spMkLst>
        </pc:spChg>
        <pc:spChg chg="mod">
          <ac:chgData name="Joelle Brehm" userId="ba94467f-fe77-40d1-a0f0-bcff12b26331" providerId="ADAL" clId="{CAA1B47A-3F91-430B-9BB5-3349B27A887D}" dt="2026-06-02T21:36:05.478" v="134080"/>
          <ac:spMkLst>
            <pc:docMk/>
            <pc:sldMk cId="168389892" sldId="281"/>
            <ac:spMk id="57" creationId="{B869102A-F128-748B-AD41-7D7712FBF183}"/>
          </ac:spMkLst>
        </pc:spChg>
        <pc:spChg chg="del mod">
          <ac:chgData name="Joelle Brehm" userId="ba94467f-fe77-40d1-a0f0-bcff12b26331" providerId="ADAL" clId="{CAA1B47A-3F91-430B-9BB5-3349B27A887D}" dt="2026-06-02T21:36:05.303" v="133959"/>
          <ac:spMkLst>
            <pc:docMk/>
            <pc:sldMk cId="168389892" sldId="281"/>
            <ac:spMk id="58" creationId="{F7CC5C5F-CEC5-FAB9-E96D-07DFDEC6B0F4}"/>
          </ac:spMkLst>
        </pc:spChg>
        <pc:spChg chg="add mod ord">
          <ac:chgData name="Joelle Brehm" userId="ba94467f-fe77-40d1-a0f0-bcff12b26331" providerId="ADAL" clId="{CAA1B47A-3F91-430B-9BB5-3349B27A887D}" dt="2026-06-02T21:36:08.057" v="134136"/>
          <ac:spMkLst>
            <pc:docMk/>
            <pc:sldMk cId="168389892" sldId="281"/>
            <ac:spMk id="59" creationId="{E26ACDCB-6529-5761-2E64-49209FB32A87}"/>
          </ac:spMkLst>
        </pc:spChg>
        <pc:spChg chg="mod">
          <ac:chgData name="Joelle Brehm" userId="ba94467f-fe77-40d1-a0f0-bcff12b26331" providerId="ADAL" clId="{CAA1B47A-3F91-430B-9BB5-3349B27A887D}" dt="2026-06-02T21:36:05.493" v="134096"/>
          <ac:spMkLst>
            <pc:docMk/>
            <pc:sldMk cId="168389892" sldId="281"/>
            <ac:spMk id="61" creationId="{B8582A3C-D232-A52B-1890-BE04E75A2D90}"/>
          </ac:spMkLst>
        </pc:spChg>
        <pc:spChg chg="mod">
          <ac:chgData name="Joelle Brehm" userId="ba94467f-fe77-40d1-a0f0-bcff12b26331" providerId="ADAL" clId="{CAA1B47A-3F91-430B-9BB5-3349B27A887D}" dt="2026-06-02T21:36:05.478" v="134082"/>
          <ac:spMkLst>
            <pc:docMk/>
            <pc:sldMk cId="168389892" sldId="281"/>
            <ac:spMk id="62" creationId="{1E27686C-7355-BC4C-BDA9-97F32E7CFE84}"/>
          </ac:spMkLst>
        </pc:spChg>
        <pc:spChg chg="mod">
          <ac:chgData name="Joelle Brehm" userId="ba94467f-fe77-40d1-a0f0-bcff12b26331" providerId="ADAL" clId="{CAA1B47A-3F91-430B-9BB5-3349B27A887D}" dt="2026-06-02T21:36:05.478" v="134075"/>
          <ac:spMkLst>
            <pc:docMk/>
            <pc:sldMk cId="168389892" sldId="281"/>
            <ac:spMk id="68" creationId="{7CAA3B95-4C78-4122-BECA-B5FB0F3F3764}"/>
          </ac:spMkLst>
        </pc:spChg>
        <pc:spChg chg="mod">
          <ac:chgData name="Joelle Brehm" userId="ba94467f-fe77-40d1-a0f0-bcff12b26331" providerId="ADAL" clId="{CAA1B47A-3F91-430B-9BB5-3349B27A887D}" dt="2026-06-02T21:36:05.478" v="134076"/>
          <ac:spMkLst>
            <pc:docMk/>
            <pc:sldMk cId="168389892" sldId="281"/>
            <ac:spMk id="69" creationId="{7CAA3B95-4C78-4122-BECA-B5FB0F3F3764}"/>
          </ac:spMkLst>
        </pc:spChg>
        <pc:spChg chg="mod">
          <ac:chgData name="Joelle Brehm" userId="ba94467f-fe77-40d1-a0f0-bcff12b26331" providerId="ADAL" clId="{CAA1B47A-3F91-430B-9BB5-3349B27A887D}" dt="2026-06-02T21:36:05.478" v="134078"/>
          <ac:spMkLst>
            <pc:docMk/>
            <pc:sldMk cId="168389892" sldId="281"/>
            <ac:spMk id="71" creationId="{7CAA3B95-4C78-4122-BECA-B5FB0F3F3764}"/>
          </ac:spMkLst>
        </pc:spChg>
        <pc:spChg chg="mod">
          <ac:chgData name="Joelle Brehm" userId="ba94467f-fe77-40d1-a0f0-bcff12b26331" providerId="ADAL" clId="{CAA1B47A-3F91-430B-9BB5-3349B27A887D}" dt="2026-06-02T21:36:05.478" v="134074"/>
          <ac:spMkLst>
            <pc:docMk/>
            <pc:sldMk cId="168389892" sldId="281"/>
            <ac:spMk id="72" creationId="{7CAA3B95-4C78-4122-BECA-B5FB0F3F3764}"/>
          </ac:spMkLst>
        </pc:spChg>
        <pc:spChg chg="mod">
          <ac:chgData name="Joelle Brehm" userId="ba94467f-fe77-40d1-a0f0-bcff12b26331" providerId="ADAL" clId="{CAA1B47A-3F91-430B-9BB5-3349B27A887D}" dt="2026-06-02T21:36:05.478" v="134066"/>
          <ac:spMkLst>
            <pc:docMk/>
            <pc:sldMk cId="168389892" sldId="281"/>
            <ac:spMk id="74" creationId="{1E5392BC-349C-45B4-8F81-52F83DA74F43}"/>
          </ac:spMkLst>
        </pc:spChg>
        <pc:spChg chg="mod ord">
          <ac:chgData name="Joelle Brehm" userId="ba94467f-fe77-40d1-a0f0-bcff12b26331" providerId="ADAL" clId="{CAA1B47A-3F91-430B-9BB5-3349B27A887D}" dt="2026-06-02T21:36:05.493" v="134106"/>
          <ac:spMkLst>
            <pc:docMk/>
            <pc:sldMk cId="168389892" sldId="281"/>
            <ac:spMk id="78" creationId="{4C71B650-5C52-48B0-85D7-82C22FA4B22B}"/>
          </ac:spMkLst>
        </pc:spChg>
        <pc:spChg chg="mod ord">
          <ac:chgData name="Joelle Brehm" userId="ba94467f-fe77-40d1-a0f0-bcff12b26331" providerId="ADAL" clId="{CAA1B47A-3F91-430B-9BB5-3349B27A887D}" dt="2026-06-02T21:36:05.493" v="134108"/>
          <ac:spMkLst>
            <pc:docMk/>
            <pc:sldMk cId="168389892" sldId="281"/>
            <ac:spMk id="79" creationId="{F1476AC4-694B-4D83-BFD8-8DCAA4BB1923}"/>
          </ac:spMkLst>
        </pc:spChg>
        <pc:spChg chg="del mod">
          <ac:chgData name="Joelle Brehm" userId="ba94467f-fe77-40d1-a0f0-bcff12b26331" providerId="ADAL" clId="{CAA1B47A-3F91-430B-9BB5-3349B27A887D}" dt="2026-06-02T21:36:05.415" v="133961"/>
          <ac:spMkLst>
            <pc:docMk/>
            <pc:sldMk cId="168389892" sldId="281"/>
            <ac:spMk id="81" creationId="{7CAA3B95-4C78-4122-BECA-B5FB0F3F3764}"/>
          </ac:spMkLst>
        </pc:spChg>
        <pc:spChg chg="mod">
          <ac:chgData name="Joelle Brehm" userId="ba94467f-fe77-40d1-a0f0-bcff12b26331" providerId="ADAL" clId="{CAA1B47A-3F91-430B-9BB5-3349B27A887D}" dt="2026-06-02T21:36:05.478" v="134089"/>
          <ac:spMkLst>
            <pc:docMk/>
            <pc:sldMk cId="168389892" sldId="281"/>
            <ac:spMk id="96" creationId="{7DDB2672-3420-27D6-C6FC-5FAF694B64E5}"/>
          </ac:spMkLst>
        </pc:spChg>
        <pc:spChg chg="mod">
          <ac:chgData name="Joelle Brehm" userId="ba94467f-fe77-40d1-a0f0-bcff12b26331" providerId="ADAL" clId="{CAA1B47A-3F91-430B-9BB5-3349B27A887D}" dt="2026-06-02T21:36:05.478" v="134079"/>
          <ac:spMkLst>
            <pc:docMk/>
            <pc:sldMk cId="168389892" sldId="281"/>
            <ac:spMk id="99" creationId="{7CAA3B95-4C78-4122-BECA-B5FB0F3F3764}"/>
          </ac:spMkLst>
        </pc:spChg>
        <pc:spChg chg="mod ord">
          <ac:chgData name="Joelle Brehm" userId="ba94467f-fe77-40d1-a0f0-bcff12b26331" providerId="ADAL" clId="{CAA1B47A-3F91-430B-9BB5-3349B27A887D}" dt="2026-06-02T21:36:05.493" v="134110"/>
          <ac:spMkLst>
            <pc:docMk/>
            <pc:sldMk cId="168389892" sldId="281"/>
            <ac:spMk id="100" creationId="{8B5667AB-609C-4AEA-83B3-24E395C8F420}"/>
          </ac:spMkLst>
        </pc:spChg>
        <pc:spChg chg="mod">
          <ac:chgData name="Joelle Brehm" userId="ba94467f-fe77-40d1-a0f0-bcff12b26331" providerId="ADAL" clId="{CAA1B47A-3F91-430B-9BB5-3349B27A887D}" dt="2026-06-02T21:36:05.478" v="134088"/>
          <ac:spMkLst>
            <pc:docMk/>
            <pc:sldMk cId="168389892" sldId="281"/>
            <ac:spMk id="103" creationId="{B25E9FD4-D4C5-CD79-4F0F-5B3681D88FB2}"/>
          </ac:spMkLst>
        </pc:spChg>
        <pc:spChg chg="mod ord">
          <ac:chgData name="Joelle Brehm" userId="ba94467f-fe77-40d1-a0f0-bcff12b26331" providerId="ADAL" clId="{CAA1B47A-3F91-430B-9BB5-3349B27A887D}" dt="2026-06-02T21:36:05.493" v="134112"/>
          <ac:spMkLst>
            <pc:docMk/>
            <pc:sldMk cId="168389892" sldId="281"/>
            <ac:spMk id="108" creationId="{A8A86972-DB82-4414-B38B-651BFA59AAA2}"/>
          </ac:spMkLst>
        </pc:spChg>
        <pc:spChg chg="mod ord">
          <ac:chgData name="Joelle Brehm" userId="ba94467f-fe77-40d1-a0f0-bcff12b26331" providerId="ADAL" clId="{CAA1B47A-3F91-430B-9BB5-3349B27A887D}" dt="2026-06-02T21:36:05.493" v="134114"/>
          <ac:spMkLst>
            <pc:docMk/>
            <pc:sldMk cId="168389892" sldId="281"/>
            <ac:spMk id="109" creationId="{E37BCFFE-2E8D-4926-BEE8-0720DF26B068}"/>
          </ac:spMkLst>
        </pc:spChg>
        <pc:spChg chg="mod ord">
          <ac:chgData name="Joelle Brehm" userId="ba94467f-fe77-40d1-a0f0-bcff12b26331" providerId="ADAL" clId="{CAA1B47A-3F91-430B-9BB5-3349B27A887D}" dt="2026-06-02T21:36:05.493" v="134116"/>
          <ac:spMkLst>
            <pc:docMk/>
            <pc:sldMk cId="168389892" sldId="281"/>
            <ac:spMk id="110" creationId="{76D5A471-E342-4112-9B61-678EA0C3F282}"/>
          </ac:spMkLst>
        </pc:spChg>
        <pc:spChg chg="mod">
          <ac:chgData name="Joelle Brehm" userId="ba94467f-fe77-40d1-a0f0-bcff12b26331" providerId="ADAL" clId="{CAA1B47A-3F91-430B-9BB5-3349B27A887D}" dt="2026-06-02T21:36:05.493" v="134119"/>
          <ac:spMkLst>
            <pc:docMk/>
            <pc:sldMk cId="168389892" sldId="281"/>
            <ac:spMk id="133" creationId="{7CAA3B95-4C78-4122-BECA-B5FB0F3F3764}"/>
          </ac:spMkLst>
        </pc:spChg>
        <pc:spChg chg="mod">
          <ac:chgData name="Joelle Brehm" userId="ba94467f-fe77-40d1-a0f0-bcff12b26331" providerId="ADAL" clId="{CAA1B47A-3F91-430B-9BB5-3349B27A887D}" dt="2026-06-02T21:36:05.493" v="134120"/>
          <ac:spMkLst>
            <pc:docMk/>
            <pc:sldMk cId="168389892" sldId="281"/>
            <ac:spMk id="135" creationId="{7CAA3B95-4C78-4122-BECA-B5FB0F3F3764}"/>
          </ac:spMkLst>
        </pc:spChg>
        <pc:spChg chg="mod">
          <ac:chgData name="Joelle Brehm" userId="ba94467f-fe77-40d1-a0f0-bcff12b26331" providerId="ADAL" clId="{CAA1B47A-3F91-430B-9BB5-3349B27A887D}" dt="2026-06-02T21:36:05.493" v="134121"/>
          <ac:spMkLst>
            <pc:docMk/>
            <pc:sldMk cId="168389892" sldId="281"/>
            <ac:spMk id="136" creationId="{7CAA3B95-4C78-4122-BECA-B5FB0F3F3764}"/>
          </ac:spMkLst>
        </pc:spChg>
        <pc:spChg chg="mod">
          <ac:chgData name="Joelle Brehm" userId="ba94467f-fe77-40d1-a0f0-bcff12b26331" providerId="ADAL" clId="{CAA1B47A-3F91-430B-9BB5-3349B27A887D}" dt="2026-06-02T21:36:05.493" v="134122"/>
          <ac:spMkLst>
            <pc:docMk/>
            <pc:sldMk cId="168389892" sldId="281"/>
            <ac:spMk id="157" creationId="{04F9902D-9DA4-4582-A398-B08CDE8E08EE}"/>
          </ac:spMkLst>
        </pc:spChg>
        <pc:spChg chg="mod">
          <ac:chgData name="Joelle Brehm" userId="ba94467f-fe77-40d1-a0f0-bcff12b26331" providerId="ADAL" clId="{CAA1B47A-3F91-430B-9BB5-3349B27A887D}" dt="2026-06-02T21:36:05.493" v="134123"/>
          <ac:spMkLst>
            <pc:docMk/>
            <pc:sldMk cId="168389892" sldId="281"/>
            <ac:spMk id="158" creationId="{B1AC5405-1559-48F8-921F-C742186F4456}"/>
          </ac:spMkLst>
        </pc:spChg>
        <pc:graphicFrameChg chg="mod">
          <ac:chgData name="Joelle Brehm" userId="ba94467f-fe77-40d1-a0f0-bcff12b26331" providerId="ADAL" clId="{CAA1B47A-3F91-430B-9BB5-3349B27A887D}" dt="2026-06-02T21:36:08.060" v="134138"/>
          <ac:graphicFrameMkLst>
            <pc:docMk/>
            <pc:sldMk cId="168389892" sldId="281"/>
            <ac:graphicFrameMk id="4" creationId="{86B547BD-D5B0-4162-8AC1-23C66C4D5501}"/>
          </ac:graphicFrameMkLst>
        </pc:graphicFrameChg>
        <pc:graphicFrameChg chg="add mod ord">
          <ac:chgData name="Joelle Brehm" userId="ba94467f-fe77-40d1-a0f0-bcff12b26331" providerId="ADAL" clId="{CAA1B47A-3F91-430B-9BB5-3349B27A887D}" dt="2026-06-02T21:36:05.462" v="134046"/>
          <ac:graphicFrameMkLst>
            <pc:docMk/>
            <pc:sldMk cId="168389892" sldId="281"/>
            <ac:graphicFrameMk id="8" creationId="{7A291993-5697-C27F-D2E8-179F5B8FD26E}"/>
          </ac:graphicFrameMkLst>
        </pc:graphicFrameChg>
        <pc:graphicFrameChg chg="add del mod ord">
          <ac:chgData name="Joelle Brehm" userId="ba94467f-fe77-40d1-a0f0-bcff12b26331" providerId="ADAL" clId="{CAA1B47A-3F91-430B-9BB5-3349B27A887D}" dt="2026-06-02T21:13:54.700" v="132792"/>
          <ac:graphicFrameMkLst>
            <pc:docMk/>
            <pc:sldMk cId="168389892" sldId="281"/>
            <ac:graphicFrameMk id="9" creationId="{EB4795F4-354A-F169-3853-CEFD6B2BA25A}"/>
          </ac:graphicFrameMkLst>
        </pc:graphicFrameChg>
        <pc:graphicFrameChg chg="add mod ord">
          <ac:chgData name="Joelle Brehm" userId="ba94467f-fe77-40d1-a0f0-bcff12b26331" providerId="ADAL" clId="{CAA1B47A-3F91-430B-9BB5-3349B27A887D}" dt="2026-06-02T21:36:05.493" v="134118"/>
          <ac:graphicFrameMkLst>
            <pc:docMk/>
            <pc:sldMk cId="168389892" sldId="281"/>
            <ac:graphicFrameMk id="32" creationId="{54310B79-BF35-2218-D906-475370A507AE}"/>
          </ac:graphicFrameMkLst>
        </pc:graphicFrameChg>
        <pc:graphicFrameChg chg="add del mod ord">
          <ac:chgData name="Joelle Brehm" userId="ba94467f-fe77-40d1-a0f0-bcff12b26331" providerId="ADAL" clId="{CAA1B47A-3F91-430B-9BB5-3349B27A887D}" dt="2026-06-02T21:35:54.777" v="133587"/>
          <ac:graphicFrameMkLst>
            <pc:docMk/>
            <pc:sldMk cId="168389892" sldId="281"/>
            <ac:graphicFrameMk id="34" creationId="{C7817AA4-28CA-5080-6813-A3A409E2D647}"/>
          </ac:graphicFrameMkLst>
        </pc:graphicFrameChg>
        <pc:graphicFrameChg chg="add del mod ord">
          <ac:chgData name="Joelle Brehm" userId="ba94467f-fe77-40d1-a0f0-bcff12b26331" providerId="ADAL" clId="{CAA1B47A-3F91-430B-9BB5-3349B27A887D}" dt="2026-06-02T21:36:05.446" v="134033"/>
          <ac:graphicFrameMkLst>
            <pc:docMk/>
            <pc:sldMk cId="168389892" sldId="281"/>
            <ac:graphicFrameMk id="47" creationId="{88F426EE-214D-0953-1AE5-2E196A3088E5}"/>
          </ac:graphicFrameMkLst>
        </pc:graphicFrameChg>
        <pc:graphicFrameChg chg="add mod ord">
          <ac:chgData name="Joelle Brehm" userId="ba94467f-fe77-40d1-a0f0-bcff12b26331" providerId="ADAL" clId="{CAA1B47A-3F91-430B-9BB5-3349B27A887D}" dt="2026-06-02T21:36:05.478" v="134073"/>
          <ac:graphicFrameMkLst>
            <pc:docMk/>
            <pc:sldMk cId="168389892" sldId="281"/>
            <ac:graphicFrameMk id="60" creationId="{26D4D22D-8DC3-DE8D-43BB-2277C0757360}"/>
          </ac:graphicFrameMkLst>
        </pc:graphicFrameChg>
        <pc:graphicFrameChg chg="add del mod ord">
          <ac:chgData name="Joelle Brehm" userId="ba94467f-fe77-40d1-a0f0-bcff12b26331" providerId="ADAL" clId="{CAA1B47A-3F91-430B-9BB5-3349B27A887D}" dt="2026-06-02T21:36:02.101" v="133834"/>
          <ac:graphicFrameMkLst>
            <pc:docMk/>
            <pc:sldMk cId="168389892" sldId="281"/>
            <ac:graphicFrameMk id="64" creationId="{79DAD29C-6125-DA0A-2C3A-63CBD51C62F7}"/>
          </ac:graphicFrameMkLst>
        </pc:graphicFrameChg>
        <pc:picChg chg="add mod ord">
          <ac:chgData name="Joelle Brehm" userId="ba94467f-fe77-40d1-a0f0-bcff12b26331" providerId="ADAL" clId="{CAA1B47A-3F91-430B-9BB5-3349B27A887D}" dt="2026-06-02T21:36:05.462" v="134040"/>
          <ac:picMkLst>
            <pc:docMk/>
            <pc:sldMk cId="168389892" sldId="281"/>
            <ac:picMk id="5" creationId="{89BF6290-EE25-50FA-61A0-9E0F595A9B51}"/>
          </ac:picMkLst>
        </pc:picChg>
        <pc:picChg chg="add del mod ord">
          <ac:chgData name="Joelle Brehm" userId="ba94467f-fe77-40d1-a0f0-bcff12b26331" providerId="ADAL" clId="{CAA1B47A-3F91-430B-9BB5-3349B27A887D}" dt="2026-06-02T21:35:42.891" v="133498" actId="478"/>
          <ac:picMkLst>
            <pc:docMk/>
            <pc:sldMk cId="168389892" sldId="281"/>
            <ac:picMk id="31" creationId="{8BEABBCD-A979-6112-76BF-ED91C0E2DE96}"/>
          </ac:picMkLst>
        </pc:picChg>
        <pc:picChg chg="add del mod">
          <ac:chgData name="Joelle Brehm" userId="ba94467f-fe77-40d1-a0f0-bcff12b26331" providerId="ADAL" clId="{CAA1B47A-3F91-430B-9BB5-3349B27A887D}" dt="2026-06-02T21:14:17.726" v="132896" actId="478"/>
          <ac:picMkLst>
            <pc:docMk/>
            <pc:sldMk cId="168389892" sldId="281"/>
            <ac:picMk id="32" creationId="{C99F91E7-F0EC-8A72-6893-1CDED43942A0}"/>
          </ac:picMkLst>
        </pc:picChg>
        <pc:picChg chg="mod ord">
          <ac:chgData name="Joelle Brehm" userId="ba94467f-fe77-40d1-a0f0-bcff12b26331" providerId="ADAL" clId="{CAA1B47A-3F91-430B-9BB5-3349B27A887D}" dt="2026-06-02T21:36:05.493" v="134125"/>
          <ac:picMkLst>
            <pc:docMk/>
            <pc:sldMk cId="168389892" sldId="281"/>
            <ac:picMk id="89" creationId="{E4075C08-D964-4E5B-A0D4-2971757014BA}"/>
          </ac:picMkLst>
        </pc:picChg>
        <pc:cxnChg chg="mod ord">
          <ac:chgData name="Joelle Brehm" userId="ba94467f-fe77-40d1-a0f0-bcff12b26331" providerId="ADAL" clId="{CAA1B47A-3F91-430B-9BB5-3349B27A887D}" dt="2026-06-02T21:36:05.462" v="134044"/>
          <ac:cxnSpMkLst>
            <pc:docMk/>
            <pc:sldMk cId="168389892" sldId="281"/>
            <ac:cxnSpMk id="7" creationId="{81C3ADD2-FBA2-4990-9325-1C3084F656B8}"/>
          </ac:cxnSpMkLst>
        </pc:cxnChg>
      </pc:sldChg>
      <pc:sldChg chg="addSp delSp modSp mod">
        <pc:chgData name="Joelle Brehm" userId="ba94467f-fe77-40d1-a0f0-bcff12b26331" providerId="ADAL" clId="{CAA1B47A-3F91-430B-9BB5-3349B27A887D}" dt="2026-06-02T21:37:07.498" v="135509"/>
        <pc:sldMkLst>
          <pc:docMk/>
          <pc:sldMk cId="3564961532" sldId="282"/>
        </pc:sldMkLst>
        <pc:spChg chg="mod ord">
          <ac:chgData name="Joelle Brehm" userId="ba94467f-fe77-40d1-a0f0-bcff12b26331" providerId="ADAL" clId="{CAA1B47A-3F91-430B-9BB5-3349B27A887D}" dt="2026-06-02T21:37:05.355" v="135498"/>
          <ac:spMkLst>
            <pc:docMk/>
            <pc:sldMk cId="3564961532" sldId="282"/>
            <ac:spMk id="2" creationId="{D4513B5B-A8C4-4146-9B42-032BB78B09F2}"/>
          </ac:spMkLst>
        </pc:spChg>
        <pc:spChg chg="add del mod">
          <ac:chgData name="Joelle Brehm" userId="ba94467f-fe77-40d1-a0f0-bcff12b26331" providerId="ADAL" clId="{CAA1B47A-3F91-430B-9BB5-3349B27A887D}" dt="2026-06-02T21:35:06.097" v="132897" actId="478"/>
          <ac:spMkLst>
            <pc:docMk/>
            <pc:sldMk cId="3564961532" sldId="282"/>
            <ac:spMk id="3" creationId="{6718C8E4-939D-AA5A-1FB6-1AAD3CEEDFBD}"/>
          </ac:spMkLst>
        </pc:spChg>
        <pc:spChg chg="add del mod modVis">
          <ac:chgData name="Joelle Brehm" userId="ba94467f-fe77-40d1-a0f0-bcff12b26331" providerId="ADAL" clId="{CAA1B47A-3F91-430B-9BB5-3349B27A887D}" dt="2026-06-02T21:36:29.480" v="134739"/>
          <ac:spMkLst>
            <pc:docMk/>
            <pc:sldMk cId="3564961532" sldId="282"/>
            <ac:spMk id="5" creationId="{5BEDBEF5-9DC5-4A39-5939-2D982F813D16}"/>
          </ac:spMkLst>
        </pc:spChg>
        <pc:spChg chg="mod ord">
          <ac:chgData name="Joelle Brehm" userId="ba94467f-fe77-40d1-a0f0-bcff12b26331" providerId="ADAL" clId="{CAA1B47A-3F91-430B-9BB5-3349B27A887D}" dt="2026-06-02T21:37:05.280" v="135410"/>
          <ac:spMkLst>
            <pc:docMk/>
            <pc:sldMk cId="3564961532" sldId="282"/>
            <ac:spMk id="6" creationId="{B47CE71D-7819-4857-B121-737A3BD39B4D}"/>
          </ac:spMkLst>
        </pc:spChg>
        <pc:spChg chg="mod">
          <ac:chgData name="Joelle Brehm" userId="ba94467f-fe77-40d1-a0f0-bcff12b26331" providerId="ADAL" clId="{CAA1B47A-3F91-430B-9BB5-3349B27A887D}" dt="2026-06-02T21:37:05.292" v="135421"/>
          <ac:spMkLst>
            <pc:docMk/>
            <pc:sldMk cId="3564961532" sldId="282"/>
            <ac:spMk id="11" creationId="{AF2E4BE3-825E-4943-AF85-F410BBE02D93}"/>
          </ac:spMkLst>
        </pc:spChg>
        <pc:spChg chg="mod">
          <ac:chgData name="Joelle Brehm" userId="ba94467f-fe77-40d1-a0f0-bcff12b26331" providerId="ADAL" clId="{CAA1B47A-3F91-430B-9BB5-3349B27A887D}" dt="2026-06-02T21:37:05.288" v="135417"/>
          <ac:spMkLst>
            <pc:docMk/>
            <pc:sldMk cId="3564961532" sldId="282"/>
            <ac:spMk id="12" creationId="{8F57F73A-899F-4994-9FFE-52D028C366A7}"/>
          </ac:spMkLst>
        </pc:spChg>
        <pc:spChg chg="mod">
          <ac:chgData name="Joelle Brehm" userId="ba94467f-fe77-40d1-a0f0-bcff12b26331" providerId="ADAL" clId="{CAA1B47A-3F91-430B-9BB5-3349B27A887D}" dt="2026-06-02T21:37:05.288" v="135418"/>
          <ac:spMkLst>
            <pc:docMk/>
            <pc:sldMk cId="3564961532" sldId="282"/>
            <ac:spMk id="13" creationId="{510CBB17-3761-4288-BCC5-43E8A3E9B8A6}"/>
          </ac:spMkLst>
        </pc:spChg>
        <pc:spChg chg="mod">
          <ac:chgData name="Joelle Brehm" userId="ba94467f-fe77-40d1-a0f0-bcff12b26331" providerId="ADAL" clId="{CAA1B47A-3F91-430B-9BB5-3349B27A887D}" dt="2026-06-02T21:37:05.286" v="135415"/>
          <ac:spMkLst>
            <pc:docMk/>
            <pc:sldMk cId="3564961532" sldId="282"/>
            <ac:spMk id="14" creationId="{125AC75A-3DBA-4ABE-AC86-1CE5256F61BE}"/>
          </ac:spMkLst>
        </pc:spChg>
        <pc:spChg chg="mod">
          <ac:chgData name="Joelle Brehm" userId="ba94467f-fe77-40d1-a0f0-bcff12b26331" providerId="ADAL" clId="{CAA1B47A-3F91-430B-9BB5-3349B27A887D}" dt="2026-06-02T21:37:05.288" v="135416"/>
          <ac:spMkLst>
            <pc:docMk/>
            <pc:sldMk cId="3564961532" sldId="282"/>
            <ac:spMk id="15" creationId="{2ADF3224-EFE6-477E-A4FE-BC72536000D5}"/>
          </ac:spMkLst>
        </pc:spChg>
        <pc:spChg chg="mod">
          <ac:chgData name="Joelle Brehm" userId="ba94467f-fe77-40d1-a0f0-bcff12b26331" providerId="ADAL" clId="{CAA1B47A-3F91-430B-9BB5-3349B27A887D}" dt="2026-06-02T21:37:05.290" v="135419"/>
          <ac:spMkLst>
            <pc:docMk/>
            <pc:sldMk cId="3564961532" sldId="282"/>
            <ac:spMk id="16" creationId="{86D1D7DB-75DF-4EB5-BF12-3B0F914F060A}"/>
          </ac:spMkLst>
        </pc:spChg>
        <pc:spChg chg="mod">
          <ac:chgData name="Joelle Brehm" userId="ba94467f-fe77-40d1-a0f0-bcff12b26331" providerId="ADAL" clId="{CAA1B47A-3F91-430B-9BB5-3349B27A887D}" dt="2026-06-02T21:37:05.290" v="135420"/>
          <ac:spMkLst>
            <pc:docMk/>
            <pc:sldMk cId="3564961532" sldId="282"/>
            <ac:spMk id="17" creationId="{88BD6F20-E5C6-442A-81AC-2DDF2B0EA25F}"/>
          </ac:spMkLst>
        </pc:spChg>
        <pc:spChg chg="mod">
          <ac:chgData name="Joelle Brehm" userId="ba94467f-fe77-40d1-a0f0-bcff12b26331" providerId="ADAL" clId="{CAA1B47A-3F91-430B-9BB5-3349B27A887D}" dt="2026-06-02T21:37:05.292" v="135422"/>
          <ac:spMkLst>
            <pc:docMk/>
            <pc:sldMk cId="3564961532" sldId="282"/>
            <ac:spMk id="18" creationId="{F82C3FA9-B102-49A3-9ABE-767C053A5608}"/>
          </ac:spMkLst>
        </pc:spChg>
        <pc:spChg chg="mod">
          <ac:chgData name="Joelle Brehm" userId="ba94467f-fe77-40d1-a0f0-bcff12b26331" providerId="ADAL" clId="{CAA1B47A-3F91-430B-9BB5-3349B27A887D}" dt="2026-06-02T21:37:05.292" v="135423"/>
          <ac:spMkLst>
            <pc:docMk/>
            <pc:sldMk cId="3564961532" sldId="282"/>
            <ac:spMk id="19" creationId="{1F21DD55-4A60-49A9-A66B-FDD64EEF9241}"/>
          </ac:spMkLst>
        </pc:spChg>
        <pc:spChg chg="mod">
          <ac:chgData name="Joelle Brehm" userId="ba94467f-fe77-40d1-a0f0-bcff12b26331" providerId="ADAL" clId="{CAA1B47A-3F91-430B-9BB5-3349B27A887D}" dt="2026-06-02T21:37:05.294" v="135424"/>
          <ac:spMkLst>
            <pc:docMk/>
            <pc:sldMk cId="3564961532" sldId="282"/>
            <ac:spMk id="20" creationId="{AEEE7103-5AE1-47C4-9BB2-5692F40A0C74}"/>
          </ac:spMkLst>
        </pc:spChg>
        <pc:spChg chg="mod">
          <ac:chgData name="Joelle Brehm" userId="ba94467f-fe77-40d1-a0f0-bcff12b26331" providerId="ADAL" clId="{CAA1B47A-3F91-430B-9BB5-3349B27A887D}" dt="2026-06-02T21:37:05.294" v="135425"/>
          <ac:spMkLst>
            <pc:docMk/>
            <pc:sldMk cId="3564961532" sldId="282"/>
            <ac:spMk id="21" creationId="{5B9D02C9-95E6-498A-95D4-E2FC18135BCE}"/>
          </ac:spMkLst>
        </pc:spChg>
        <pc:spChg chg="mod">
          <ac:chgData name="Joelle Brehm" userId="ba94467f-fe77-40d1-a0f0-bcff12b26331" providerId="ADAL" clId="{CAA1B47A-3F91-430B-9BB5-3349B27A887D}" dt="2026-06-02T21:37:05.296" v="135426"/>
          <ac:spMkLst>
            <pc:docMk/>
            <pc:sldMk cId="3564961532" sldId="282"/>
            <ac:spMk id="22" creationId="{F076BF07-A2E5-4626-88CC-FB14E1A0A722}"/>
          </ac:spMkLst>
        </pc:spChg>
        <pc:spChg chg="mod ord">
          <ac:chgData name="Joelle Brehm" userId="ba94467f-fe77-40d1-a0f0-bcff12b26331" providerId="ADAL" clId="{CAA1B47A-3F91-430B-9BB5-3349B27A887D}" dt="2026-06-02T21:37:05.298" v="135428"/>
          <ac:spMkLst>
            <pc:docMk/>
            <pc:sldMk cId="3564961532" sldId="282"/>
            <ac:spMk id="23" creationId="{4F66D543-1212-4042-AA81-691C8D2FF42C}"/>
          </ac:spMkLst>
        </pc:spChg>
        <pc:spChg chg="mod">
          <ac:chgData name="Joelle Brehm" userId="ba94467f-fe77-40d1-a0f0-bcff12b26331" providerId="ADAL" clId="{CAA1B47A-3F91-430B-9BB5-3349B27A887D}" dt="2026-06-02T21:37:05.299" v="135431"/>
          <ac:spMkLst>
            <pc:docMk/>
            <pc:sldMk cId="3564961532" sldId="282"/>
            <ac:spMk id="24" creationId="{F266CB46-9FEF-4BCD-8922-A745A5B58C13}"/>
          </ac:spMkLst>
        </pc:spChg>
        <pc:spChg chg="mod">
          <ac:chgData name="Joelle Brehm" userId="ba94467f-fe77-40d1-a0f0-bcff12b26331" providerId="ADAL" clId="{CAA1B47A-3F91-430B-9BB5-3349B27A887D}" dt="2026-06-02T21:37:05.301" v="135433"/>
          <ac:spMkLst>
            <pc:docMk/>
            <pc:sldMk cId="3564961532" sldId="282"/>
            <ac:spMk id="25" creationId="{58412C1A-18FA-4771-9810-3062F008A625}"/>
          </ac:spMkLst>
        </pc:spChg>
        <pc:spChg chg="mod">
          <ac:chgData name="Joelle Brehm" userId="ba94467f-fe77-40d1-a0f0-bcff12b26331" providerId="ADAL" clId="{CAA1B47A-3F91-430B-9BB5-3349B27A887D}" dt="2026-06-02T21:37:05.299" v="135432"/>
          <ac:spMkLst>
            <pc:docMk/>
            <pc:sldMk cId="3564961532" sldId="282"/>
            <ac:spMk id="26" creationId="{2C9484DF-536D-4C88-9E3B-A9F578479DAC}"/>
          </ac:spMkLst>
        </pc:spChg>
        <pc:spChg chg="mod">
          <ac:chgData name="Joelle Brehm" userId="ba94467f-fe77-40d1-a0f0-bcff12b26331" providerId="ADAL" clId="{CAA1B47A-3F91-430B-9BB5-3349B27A887D}" dt="2026-06-02T21:37:05.303" v="135436"/>
          <ac:spMkLst>
            <pc:docMk/>
            <pc:sldMk cId="3564961532" sldId="282"/>
            <ac:spMk id="27" creationId="{6B043A74-191B-4682-B7D2-B6CF3A3E1A62}"/>
          </ac:spMkLst>
        </pc:spChg>
        <pc:spChg chg="mod">
          <ac:chgData name="Joelle Brehm" userId="ba94467f-fe77-40d1-a0f0-bcff12b26331" providerId="ADAL" clId="{CAA1B47A-3F91-430B-9BB5-3349B27A887D}" dt="2026-06-02T21:37:05.305" v="135437"/>
          <ac:spMkLst>
            <pc:docMk/>
            <pc:sldMk cId="3564961532" sldId="282"/>
            <ac:spMk id="28" creationId="{D9C87F4B-14A5-4B23-A3FF-70EC9F35E941}"/>
          </ac:spMkLst>
        </pc:spChg>
        <pc:spChg chg="mod">
          <ac:chgData name="Joelle Brehm" userId="ba94467f-fe77-40d1-a0f0-bcff12b26331" providerId="ADAL" clId="{CAA1B47A-3F91-430B-9BB5-3349B27A887D}" dt="2026-06-02T21:37:05.303" v="135435"/>
          <ac:spMkLst>
            <pc:docMk/>
            <pc:sldMk cId="3564961532" sldId="282"/>
            <ac:spMk id="29" creationId="{BC3CB169-FB0F-4DFA-B618-5D28FED99FDA}"/>
          </ac:spMkLst>
        </pc:spChg>
        <pc:spChg chg="mod ord">
          <ac:chgData name="Joelle Brehm" userId="ba94467f-fe77-40d1-a0f0-bcff12b26331" providerId="ADAL" clId="{CAA1B47A-3F91-430B-9BB5-3349B27A887D}" dt="2026-06-02T21:37:05.307" v="135439"/>
          <ac:spMkLst>
            <pc:docMk/>
            <pc:sldMk cId="3564961532" sldId="282"/>
            <ac:spMk id="30" creationId="{121A2A89-FB4E-4B9A-840D-28523B0B457F}"/>
          </ac:spMkLst>
        </pc:spChg>
        <pc:spChg chg="add del mod modVis">
          <ac:chgData name="Joelle Brehm" userId="ba94467f-fe77-40d1-a0f0-bcff12b26331" providerId="ADAL" clId="{CAA1B47A-3F91-430B-9BB5-3349B27A887D}" dt="2026-06-02T21:36:51.687" v="135057"/>
          <ac:spMkLst>
            <pc:docMk/>
            <pc:sldMk cId="3564961532" sldId="282"/>
            <ac:spMk id="34" creationId="{06913090-F6EF-88C8-6B3F-5BF7CE27499D}"/>
          </ac:spMkLst>
        </pc:spChg>
        <pc:spChg chg="mod">
          <ac:chgData name="Joelle Brehm" userId="ba94467f-fe77-40d1-a0f0-bcff12b26331" providerId="ADAL" clId="{CAA1B47A-3F91-430B-9BB5-3349B27A887D}" dt="2026-06-02T21:37:05.330" v="135467"/>
          <ac:spMkLst>
            <pc:docMk/>
            <pc:sldMk cId="3564961532" sldId="282"/>
            <ac:spMk id="35" creationId="{648DB4F1-5AD2-D275-C5E4-DAB5E4CF0C5E}"/>
          </ac:spMkLst>
        </pc:spChg>
        <pc:spChg chg="mod ord">
          <ac:chgData name="Joelle Brehm" userId="ba94467f-fe77-40d1-a0f0-bcff12b26331" providerId="ADAL" clId="{CAA1B47A-3F91-430B-9BB5-3349B27A887D}" dt="2026-06-02T21:37:05.299" v="135430"/>
          <ac:spMkLst>
            <pc:docMk/>
            <pc:sldMk cId="3564961532" sldId="282"/>
            <ac:spMk id="37" creationId="{6E6D97FF-E2E0-42EA-A83A-C3DF9F3514AE}"/>
          </ac:spMkLst>
        </pc:spChg>
        <pc:spChg chg="mod">
          <ac:chgData name="Joelle Brehm" userId="ba94467f-fe77-40d1-a0f0-bcff12b26331" providerId="ADAL" clId="{CAA1B47A-3F91-430B-9BB5-3349B27A887D}" dt="2026-06-02T21:37:05.327" v="135466"/>
          <ac:spMkLst>
            <pc:docMk/>
            <pc:sldMk cId="3564961532" sldId="282"/>
            <ac:spMk id="38" creationId="{729C08C3-C822-2C84-A03F-0F7E41B98413}"/>
          </ac:spMkLst>
        </pc:spChg>
        <pc:spChg chg="add mod">
          <ac:chgData name="Joelle Brehm" userId="ba94467f-fe77-40d1-a0f0-bcff12b26331" providerId="ADAL" clId="{CAA1B47A-3F91-430B-9BB5-3349B27A887D}" dt="2026-06-02T21:37:05.333" v="135473"/>
          <ac:spMkLst>
            <pc:docMk/>
            <pc:sldMk cId="3564961532" sldId="282"/>
            <ac:spMk id="39" creationId="{E31BE99D-2B82-1A80-E2F8-C70B419ECCB8}"/>
          </ac:spMkLst>
        </pc:spChg>
        <pc:spChg chg="mod">
          <ac:chgData name="Joelle Brehm" userId="ba94467f-fe77-40d1-a0f0-bcff12b26331" providerId="ADAL" clId="{CAA1B47A-3F91-430B-9BB5-3349B27A887D}" dt="2026-06-02T21:37:05.310" v="135442"/>
          <ac:spMkLst>
            <pc:docMk/>
            <pc:sldMk cId="3564961532" sldId="282"/>
            <ac:spMk id="40" creationId="{7CAA3B95-4C78-4122-BECA-B5FB0F3F3764}"/>
          </ac:spMkLst>
        </pc:spChg>
        <pc:spChg chg="add mod">
          <ac:chgData name="Joelle Brehm" userId="ba94467f-fe77-40d1-a0f0-bcff12b26331" providerId="ADAL" clId="{CAA1B47A-3F91-430B-9BB5-3349B27A887D}" dt="2026-06-02T21:37:05.333" v="135472"/>
          <ac:spMkLst>
            <pc:docMk/>
            <pc:sldMk cId="3564961532" sldId="282"/>
            <ac:spMk id="41" creationId="{9D6E72AB-44E9-4F5F-9BF7-FBD4E759B6F5}"/>
          </ac:spMkLst>
        </pc:spChg>
        <pc:spChg chg="add mod">
          <ac:chgData name="Joelle Brehm" userId="ba94467f-fe77-40d1-a0f0-bcff12b26331" providerId="ADAL" clId="{CAA1B47A-3F91-430B-9BB5-3349B27A887D}" dt="2026-06-02T21:37:05.335" v="135474"/>
          <ac:spMkLst>
            <pc:docMk/>
            <pc:sldMk cId="3564961532" sldId="282"/>
            <ac:spMk id="42" creationId="{7D9EA244-2FEC-D0EF-C2DE-B9AF4358B643}"/>
          </ac:spMkLst>
        </pc:spChg>
        <pc:spChg chg="del mod">
          <ac:chgData name="Joelle Brehm" userId="ba94467f-fe77-40d1-a0f0-bcff12b26331" providerId="ADAL" clId="{CAA1B47A-3F91-430B-9BB5-3349B27A887D}" dt="2026-06-02T21:37:04.752" v="135343"/>
          <ac:spMkLst>
            <pc:docMk/>
            <pc:sldMk cId="3564961532" sldId="282"/>
            <ac:spMk id="43" creationId="{E51D41A0-855D-7AFE-B055-D97677A7FD66}"/>
          </ac:spMkLst>
        </pc:spChg>
        <pc:spChg chg="add mod ord">
          <ac:chgData name="Joelle Brehm" userId="ba94467f-fe77-40d1-a0f0-bcff12b26331" providerId="ADAL" clId="{CAA1B47A-3F91-430B-9BB5-3349B27A887D}" dt="2026-06-02T21:37:07.493" v="135507"/>
          <ac:spMkLst>
            <pc:docMk/>
            <pc:sldMk cId="3564961532" sldId="282"/>
            <ac:spMk id="44" creationId="{4B5F397D-CDD3-6EAE-7E1E-20547C241E57}"/>
          </ac:spMkLst>
        </pc:spChg>
        <pc:spChg chg="del mod">
          <ac:chgData name="Joelle Brehm" userId="ba94467f-fe77-40d1-a0f0-bcff12b26331" providerId="ADAL" clId="{CAA1B47A-3F91-430B-9BB5-3349B27A887D}" dt="2026-06-02T21:37:04.736" v="135342"/>
          <ac:spMkLst>
            <pc:docMk/>
            <pc:sldMk cId="3564961532" sldId="282"/>
            <ac:spMk id="45" creationId="{EB671E11-193A-3671-5FFB-40B09FADB5E4}"/>
          </ac:spMkLst>
        </pc:spChg>
        <pc:spChg chg="mod">
          <ac:chgData name="Joelle Brehm" userId="ba94467f-fe77-40d1-a0f0-bcff12b26331" providerId="ADAL" clId="{CAA1B47A-3F91-430B-9BB5-3349B27A887D}" dt="2026-06-02T21:37:05.317" v="135452"/>
          <ac:spMkLst>
            <pc:docMk/>
            <pc:sldMk cId="3564961532" sldId="282"/>
            <ac:spMk id="46" creationId="{F0B8EDEF-9522-F2D7-1B97-8A0F2F62DA62}"/>
          </ac:spMkLst>
        </pc:spChg>
        <pc:spChg chg="mod">
          <ac:chgData name="Joelle Brehm" userId="ba94467f-fe77-40d1-a0f0-bcff12b26331" providerId="ADAL" clId="{CAA1B47A-3F91-430B-9BB5-3349B27A887D}" dt="2026-06-02T21:37:05.325" v="135463"/>
          <ac:spMkLst>
            <pc:docMk/>
            <pc:sldMk cId="3564961532" sldId="282"/>
            <ac:spMk id="47" creationId="{9C4729AF-E856-0038-CFC8-A5A1A59CED63}"/>
          </ac:spMkLst>
        </pc:spChg>
        <pc:spChg chg="mod">
          <ac:chgData name="Joelle Brehm" userId="ba94467f-fe77-40d1-a0f0-bcff12b26331" providerId="ADAL" clId="{CAA1B47A-3F91-430B-9BB5-3349B27A887D}" dt="2026-06-02T21:37:05.331" v="135469"/>
          <ac:spMkLst>
            <pc:docMk/>
            <pc:sldMk cId="3564961532" sldId="282"/>
            <ac:spMk id="48" creationId="{9494DB24-340F-B770-D0BB-4B7BD3884EDC}"/>
          </ac:spMkLst>
        </pc:spChg>
        <pc:spChg chg="mod">
          <ac:chgData name="Joelle Brehm" userId="ba94467f-fe77-40d1-a0f0-bcff12b26331" providerId="ADAL" clId="{CAA1B47A-3F91-430B-9BB5-3349B27A887D}" dt="2026-06-02T21:37:05.317" v="135451"/>
          <ac:spMkLst>
            <pc:docMk/>
            <pc:sldMk cId="3564961532" sldId="282"/>
            <ac:spMk id="49" creationId="{9117E7D1-AAD0-B9B2-6368-4EC2992FCF21}"/>
          </ac:spMkLst>
        </pc:spChg>
        <pc:spChg chg="add del mod modVis">
          <ac:chgData name="Joelle Brehm" userId="ba94467f-fe77-40d1-a0f0-bcff12b26331" providerId="ADAL" clId="{CAA1B47A-3F91-430B-9BB5-3349B27A887D}" dt="2026-06-02T21:37:00.925" v="135315"/>
          <ac:spMkLst>
            <pc:docMk/>
            <pc:sldMk cId="3564961532" sldId="282"/>
            <ac:spMk id="50" creationId="{526B9DF4-8683-FFD1-B538-FC353140C9A6}"/>
          </ac:spMkLst>
        </pc:spChg>
        <pc:spChg chg="mod">
          <ac:chgData name="Joelle Brehm" userId="ba94467f-fe77-40d1-a0f0-bcff12b26331" providerId="ADAL" clId="{CAA1B47A-3F91-430B-9BB5-3349B27A887D}" dt="2026-06-02T21:37:05.325" v="135461"/>
          <ac:spMkLst>
            <pc:docMk/>
            <pc:sldMk cId="3564961532" sldId="282"/>
            <ac:spMk id="51" creationId="{57680983-A5EE-8B20-081B-0AD1C7DAD930}"/>
          </ac:spMkLst>
        </pc:spChg>
        <pc:spChg chg="mod">
          <ac:chgData name="Joelle Brehm" userId="ba94467f-fe77-40d1-a0f0-bcff12b26331" providerId="ADAL" clId="{CAA1B47A-3F91-430B-9BB5-3349B27A887D}" dt="2026-06-02T21:37:05.321" v="135458"/>
          <ac:spMkLst>
            <pc:docMk/>
            <pc:sldMk cId="3564961532" sldId="282"/>
            <ac:spMk id="52" creationId="{D8111BC9-D8F7-E333-AEA2-6143049E5DE9}"/>
          </ac:spMkLst>
        </pc:spChg>
        <pc:spChg chg="mod">
          <ac:chgData name="Joelle Brehm" userId="ba94467f-fe77-40d1-a0f0-bcff12b26331" providerId="ADAL" clId="{CAA1B47A-3F91-430B-9BB5-3349B27A887D}" dt="2026-06-02T21:37:05.319" v="135454"/>
          <ac:spMkLst>
            <pc:docMk/>
            <pc:sldMk cId="3564961532" sldId="282"/>
            <ac:spMk id="53" creationId="{35F0E03C-04C0-A933-1B61-84F63603CA50}"/>
          </ac:spMkLst>
        </pc:spChg>
        <pc:spChg chg="mod">
          <ac:chgData name="Joelle Brehm" userId="ba94467f-fe77-40d1-a0f0-bcff12b26331" providerId="ADAL" clId="{CAA1B47A-3F91-430B-9BB5-3349B27A887D}" dt="2026-06-02T21:37:05.330" v="135468"/>
          <ac:spMkLst>
            <pc:docMk/>
            <pc:sldMk cId="3564961532" sldId="282"/>
            <ac:spMk id="54" creationId="{CAAB7507-B261-9D60-5FEC-76E9010D0BB6}"/>
          </ac:spMkLst>
        </pc:spChg>
        <pc:spChg chg="mod">
          <ac:chgData name="Joelle Brehm" userId="ba94467f-fe77-40d1-a0f0-bcff12b26331" providerId="ADAL" clId="{CAA1B47A-3F91-430B-9BB5-3349B27A887D}" dt="2026-06-02T21:37:05.323" v="135459"/>
          <ac:spMkLst>
            <pc:docMk/>
            <pc:sldMk cId="3564961532" sldId="282"/>
            <ac:spMk id="55" creationId="{7DD94C4C-C1CA-DD23-605A-22C5D865B45A}"/>
          </ac:spMkLst>
        </pc:spChg>
        <pc:spChg chg="mod">
          <ac:chgData name="Joelle Brehm" userId="ba94467f-fe77-40d1-a0f0-bcff12b26331" providerId="ADAL" clId="{CAA1B47A-3F91-430B-9BB5-3349B27A887D}" dt="2026-06-02T21:37:05.321" v="135457"/>
          <ac:spMkLst>
            <pc:docMk/>
            <pc:sldMk cId="3564961532" sldId="282"/>
            <ac:spMk id="56" creationId="{A2419235-E224-C0D9-13F4-982580EC55FF}"/>
          </ac:spMkLst>
        </pc:spChg>
        <pc:spChg chg="mod">
          <ac:chgData name="Joelle Brehm" userId="ba94467f-fe77-40d1-a0f0-bcff12b26331" providerId="ADAL" clId="{CAA1B47A-3F91-430B-9BB5-3349B27A887D}" dt="2026-06-02T21:37:05.321" v="135456"/>
          <ac:spMkLst>
            <pc:docMk/>
            <pc:sldMk cId="3564961532" sldId="282"/>
            <ac:spMk id="57" creationId="{2D04A252-E2E3-35EA-81B1-C0931B78A223}"/>
          </ac:spMkLst>
        </pc:spChg>
        <pc:spChg chg="mod">
          <ac:chgData name="Joelle Brehm" userId="ba94467f-fe77-40d1-a0f0-bcff12b26331" providerId="ADAL" clId="{CAA1B47A-3F91-430B-9BB5-3349B27A887D}" dt="2026-06-02T21:37:05.323" v="135460"/>
          <ac:spMkLst>
            <pc:docMk/>
            <pc:sldMk cId="3564961532" sldId="282"/>
            <ac:spMk id="58" creationId="{D6BD68FD-F7F3-5E7D-F662-6509145A4102}"/>
          </ac:spMkLst>
        </pc:spChg>
        <pc:spChg chg="mod">
          <ac:chgData name="Joelle Brehm" userId="ba94467f-fe77-40d1-a0f0-bcff12b26331" providerId="ADAL" clId="{CAA1B47A-3F91-430B-9BB5-3349B27A887D}" dt="2026-06-02T21:37:05.319" v="135455"/>
          <ac:spMkLst>
            <pc:docMk/>
            <pc:sldMk cId="3564961532" sldId="282"/>
            <ac:spMk id="59" creationId="{D82E4660-83EA-637E-94E5-2B1136DE4000}"/>
          </ac:spMkLst>
        </pc:spChg>
        <pc:spChg chg="mod">
          <ac:chgData name="Joelle Brehm" userId="ba94467f-fe77-40d1-a0f0-bcff12b26331" providerId="ADAL" clId="{CAA1B47A-3F91-430B-9BB5-3349B27A887D}" dt="2026-06-02T21:37:05.317" v="135453"/>
          <ac:spMkLst>
            <pc:docMk/>
            <pc:sldMk cId="3564961532" sldId="282"/>
            <ac:spMk id="60" creationId="{200836C4-A311-11FC-97AD-2C61BA6B75CD}"/>
          </ac:spMkLst>
        </pc:spChg>
        <pc:spChg chg="mod">
          <ac:chgData name="Joelle Brehm" userId="ba94467f-fe77-40d1-a0f0-bcff12b26331" providerId="ADAL" clId="{CAA1B47A-3F91-430B-9BB5-3349B27A887D}" dt="2026-06-02T21:37:05.335" v="135475"/>
          <ac:spMkLst>
            <pc:docMk/>
            <pc:sldMk cId="3564961532" sldId="282"/>
            <ac:spMk id="61" creationId="{7F9A1D79-06B0-36BF-88D6-BC04A3C866D9}"/>
          </ac:spMkLst>
        </pc:spChg>
        <pc:spChg chg="mod">
          <ac:chgData name="Joelle Brehm" userId="ba94467f-fe77-40d1-a0f0-bcff12b26331" providerId="ADAL" clId="{CAA1B47A-3F91-430B-9BB5-3349B27A887D}" dt="2026-06-02T21:37:05.327" v="135465"/>
          <ac:spMkLst>
            <pc:docMk/>
            <pc:sldMk cId="3564961532" sldId="282"/>
            <ac:spMk id="64" creationId="{232CB8D5-07F1-F729-18E6-98797153D608}"/>
          </ac:spMkLst>
        </pc:spChg>
        <pc:spChg chg="mod">
          <ac:chgData name="Joelle Brehm" userId="ba94467f-fe77-40d1-a0f0-bcff12b26331" providerId="ADAL" clId="{CAA1B47A-3F91-430B-9BB5-3349B27A887D}" dt="2026-06-02T21:37:05.327" v="135464"/>
          <ac:spMkLst>
            <pc:docMk/>
            <pc:sldMk cId="3564961532" sldId="282"/>
            <ac:spMk id="67" creationId="{63EEDC50-B79A-71A8-0981-F28F73130E54}"/>
          </ac:spMkLst>
        </pc:spChg>
        <pc:spChg chg="mod">
          <ac:chgData name="Joelle Brehm" userId="ba94467f-fe77-40d1-a0f0-bcff12b26331" providerId="ADAL" clId="{CAA1B47A-3F91-430B-9BB5-3349B27A887D}" dt="2026-06-02T21:37:05.315" v="135450"/>
          <ac:spMkLst>
            <pc:docMk/>
            <pc:sldMk cId="3564961532" sldId="282"/>
            <ac:spMk id="71" creationId="{7CAA3B95-4C78-4122-BECA-B5FB0F3F3764}"/>
          </ac:spMkLst>
        </pc:spChg>
        <pc:spChg chg="mod">
          <ac:chgData name="Joelle Brehm" userId="ba94467f-fe77-40d1-a0f0-bcff12b26331" providerId="ADAL" clId="{CAA1B47A-3F91-430B-9BB5-3349B27A887D}" dt="2026-06-02T21:37:05.310" v="135443"/>
          <ac:spMkLst>
            <pc:docMk/>
            <pc:sldMk cId="3564961532" sldId="282"/>
            <ac:spMk id="73" creationId="{7CAA3B95-4C78-4122-BECA-B5FB0F3F3764}"/>
          </ac:spMkLst>
        </pc:spChg>
        <pc:spChg chg="mod">
          <ac:chgData name="Joelle Brehm" userId="ba94467f-fe77-40d1-a0f0-bcff12b26331" providerId="ADAL" clId="{CAA1B47A-3F91-430B-9BB5-3349B27A887D}" dt="2026-06-02T21:37:05.301" v="135434"/>
          <ac:spMkLst>
            <pc:docMk/>
            <pc:sldMk cId="3564961532" sldId="282"/>
            <ac:spMk id="74" creationId="{1E5392BC-349C-45B4-8F81-52F83DA74F43}"/>
          </ac:spMkLst>
        </pc:spChg>
        <pc:spChg chg="mod">
          <ac:chgData name="Joelle Brehm" userId="ba94467f-fe77-40d1-a0f0-bcff12b26331" providerId="ADAL" clId="{CAA1B47A-3F91-430B-9BB5-3349B27A887D}" dt="2026-06-02T21:37:05.312" v="135445"/>
          <ac:spMkLst>
            <pc:docMk/>
            <pc:sldMk cId="3564961532" sldId="282"/>
            <ac:spMk id="75" creationId="{7CAA3B95-4C78-4122-BECA-B5FB0F3F3764}"/>
          </ac:spMkLst>
        </pc:spChg>
        <pc:spChg chg="mod">
          <ac:chgData name="Joelle Brehm" userId="ba94467f-fe77-40d1-a0f0-bcff12b26331" providerId="ADAL" clId="{CAA1B47A-3F91-430B-9BB5-3349B27A887D}" dt="2026-06-02T21:37:05.312" v="135446"/>
          <ac:spMkLst>
            <pc:docMk/>
            <pc:sldMk cId="3564961532" sldId="282"/>
            <ac:spMk id="76" creationId="{7CAA3B95-4C78-4122-BECA-B5FB0F3F3764}"/>
          </ac:spMkLst>
        </pc:spChg>
        <pc:spChg chg="mod">
          <ac:chgData name="Joelle Brehm" userId="ba94467f-fe77-40d1-a0f0-bcff12b26331" providerId="ADAL" clId="{CAA1B47A-3F91-430B-9BB5-3349B27A887D}" dt="2026-06-02T21:37:05.314" v="135447"/>
          <ac:spMkLst>
            <pc:docMk/>
            <pc:sldMk cId="3564961532" sldId="282"/>
            <ac:spMk id="77" creationId="{7CAA3B95-4C78-4122-BECA-B5FB0F3F3764}"/>
          </ac:spMkLst>
        </pc:spChg>
        <pc:spChg chg="mod ord">
          <ac:chgData name="Joelle Brehm" userId="ba94467f-fe77-40d1-a0f0-bcff12b26331" providerId="ADAL" clId="{CAA1B47A-3F91-430B-9BB5-3349B27A887D}" dt="2026-06-02T21:37:05.337" v="135477"/>
          <ac:spMkLst>
            <pc:docMk/>
            <pc:sldMk cId="3564961532" sldId="282"/>
            <ac:spMk id="78" creationId="{4C71B650-5C52-48B0-85D7-82C22FA4B22B}"/>
          </ac:spMkLst>
        </pc:spChg>
        <pc:spChg chg="mod ord">
          <ac:chgData name="Joelle Brehm" userId="ba94467f-fe77-40d1-a0f0-bcff12b26331" providerId="ADAL" clId="{CAA1B47A-3F91-430B-9BB5-3349B27A887D}" dt="2026-06-02T21:37:05.339" v="135479"/>
          <ac:spMkLst>
            <pc:docMk/>
            <pc:sldMk cId="3564961532" sldId="282"/>
            <ac:spMk id="79" creationId="{F1476AC4-694B-4D83-BFD8-8DCAA4BB1923}"/>
          </ac:spMkLst>
        </pc:spChg>
        <pc:spChg chg="mod">
          <ac:chgData name="Joelle Brehm" userId="ba94467f-fe77-40d1-a0f0-bcff12b26331" providerId="ADAL" clId="{CAA1B47A-3F91-430B-9BB5-3349B27A887D}" dt="2026-06-02T21:37:05.312" v="135444"/>
          <ac:spMkLst>
            <pc:docMk/>
            <pc:sldMk cId="3564961532" sldId="282"/>
            <ac:spMk id="80" creationId="{7CAA3B95-4C78-4122-BECA-B5FB0F3F3764}"/>
          </ac:spMkLst>
        </pc:spChg>
        <pc:spChg chg="mod">
          <ac:chgData name="Joelle Brehm" userId="ba94467f-fe77-40d1-a0f0-bcff12b26331" providerId="ADAL" clId="{CAA1B47A-3F91-430B-9BB5-3349B27A887D}" dt="2026-06-02T21:37:05.325" v="135462"/>
          <ac:spMkLst>
            <pc:docMk/>
            <pc:sldMk cId="3564961532" sldId="282"/>
            <ac:spMk id="82" creationId="{A4D0A527-CA0D-47D7-E5DF-63F9A8EA47FB}"/>
          </ac:spMkLst>
        </pc:spChg>
        <pc:spChg chg="mod">
          <ac:chgData name="Joelle Brehm" userId="ba94467f-fe77-40d1-a0f0-bcff12b26331" providerId="ADAL" clId="{CAA1B47A-3F91-430B-9BB5-3349B27A887D}" dt="2026-06-02T21:37:05.315" v="135449"/>
          <ac:spMkLst>
            <pc:docMk/>
            <pc:sldMk cId="3564961532" sldId="282"/>
            <ac:spMk id="83" creationId="{7CAA3B95-4C78-4122-BECA-B5FB0F3F3764}"/>
          </ac:spMkLst>
        </pc:spChg>
        <pc:spChg chg="mod ord">
          <ac:chgData name="Joelle Brehm" userId="ba94467f-fe77-40d1-a0f0-bcff12b26331" providerId="ADAL" clId="{CAA1B47A-3F91-430B-9BB5-3349B27A887D}" dt="2026-06-02T21:37:05.353" v="135496"/>
          <ac:spMkLst>
            <pc:docMk/>
            <pc:sldMk cId="3564961532" sldId="282"/>
            <ac:spMk id="89" creationId="{A74F6581-E271-4B10-835E-910483AD7353}"/>
          </ac:spMkLst>
        </pc:spChg>
        <pc:spChg chg="mod ord">
          <ac:chgData name="Joelle Brehm" userId="ba94467f-fe77-40d1-a0f0-bcff12b26331" providerId="ADAL" clId="{CAA1B47A-3F91-430B-9BB5-3349B27A887D}" dt="2026-06-02T21:37:05.341" v="135481"/>
          <ac:spMkLst>
            <pc:docMk/>
            <pc:sldMk cId="3564961532" sldId="282"/>
            <ac:spMk id="100" creationId="{8B5667AB-609C-4AEA-83B3-24E395C8F420}"/>
          </ac:spMkLst>
        </pc:spChg>
        <pc:spChg chg="mod ord">
          <ac:chgData name="Joelle Brehm" userId="ba94467f-fe77-40d1-a0f0-bcff12b26331" providerId="ADAL" clId="{CAA1B47A-3F91-430B-9BB5-3349B27A887D}" dt="2026-06-02T21:37:05.343" v="135483"/>
          <ac:spMkLst>
            <pc:docMk/>
            <pc:sldMk cId="3564961532" sldId="282"/>
            <ac:spMk id="108" creationId="{A8A86972-DB82-4414-B38B-651BFA59AAA2}"/>
          </ac:spMkLst>
        </pc:spChg>
        <pc:spChg chg="mod ord">
          <ac:chgData name="Joelle Brehm" userId="ba94467f-fe77-40d1-a0f0-bcff12b26331" providerId="ADAL" clId="{CAA1B47A-3F91-430B-9BB5-3349B27A887D}" dt="2026-06-02T21:37:05.345" v="135485"/>
          <ac:spMkLst>
            <pc:docMk/>
            <pc:sldMk cId="3564961532" sldId="282"/>
            <ac:spMk id="109" creationId="{E37BCFFE-2E8D-4926-BEE8-0720DF26B068}"/>
          </ac:spMkLst>
        </pc:spChg>
        <pc:spChg chg="mod ord">
          <ac:chgData name="Joelle Brehm" userId="ba94467f-fe77-40d1-a0f0-bcff12b26331" providerId="ADAL" clId="{CAA1B47A-3F91-430B-9BB5-3349B27A887D}" dt="2026-06-02T21:37:05.347" v="135487"/>
          <ac:spMkLst>
            <pc:docMk/>
            <pc:sldMk cId="3564961532" sldId="282"/>
            <ac:spMk id="110" creationId="{76D5A471-E342-4112-9B61-678EA0C3F282}"/>
          </ac:spMkLst>
        </pc:spChg>
        <pc:spChg chg="mod">
          <ac:chgData name="Joelle Brehm" userId="ba94467f-fe77-40d1-a0f0-bcff12b26331" providerId="ADAL" clId="{CAA1B47A-3F91-430B-9BB5-3349B27A887D}" dt="2026-06-02T21:37:05.314" v="135448"/>
          <ac:spMkLst>
            <pc:docMk/>
            <pc:sldMk cId="3564961532" sldId="282"/>
            <ac:spMk id="119" creationId="{7CAA3B95-4C78-4122-BECA-B5FB0F3F3764}"/>
          </ac:spMkLst>
        </pc:spChg>
        <pc:spChg chg="mod">
          <ac:chgData name="Joelle Brehm" userId="ba94467f-fe77-40d1-a0f0-bcff12b26331" providerId="ADAL" clId="{CAA1B47A-3F91-430B-9BB5-3349B27A887D}" dt="2026-06-02T21:37:05.349" v="135490"/>
          <ac:spMkLst>
            <pc:docMk/>
            <pc:sldMk cId="3564961532" sldId="282"/>
            <ac:spMk id="133" creationId="{7CAA3B95-4C78-4122-BECA-B5FB0F3F3764}"/>
          </ac:spMkLst>
        </pc:spChg>
        <pc:spChg chg="mod">
          <ac:chgData name="Joelle Brehm" userId="ba94467f-fe77-40d1-a0f0-bcff12b26331" providerId="ADAL" clId="{CAA1B47A-3F91-430B-9BB5-3349B27A887D}" dt="2026-06-02T21:37:05.349" v="135491"/>
          <ac:spMkLst>
            <pc:docMk/>
            <pc:sldMk cId="3564961532" sldId="282"/>
            <ac:spMk id="135" creationId="{7CAA3B95-4C78-4122-BECA-B5FB0F3F3764}"/>
          </ac:spMkLst>
        </pc:spChg>
        <pc:spChg chg="mod">
          <ac:chgData name="Joelle Brehm" userId="ba94467f-fe77-40d1-a0f0-bcff12b26331" providerId="ADAL" clId="{CAA1B47A-3F91-430B-9BB5-3349B27A887D}" dt="2026-06-02T21:37:05.351" v="135492"/>
          <ac:spMkLst>
            <pc:docMk/>
            <pc:sldMk cId="3564961532" sldId="282"/>
            <ac:spMk id="136" creationId="{7CAA3B95-4C78-4122-BECA-B5FB0F3F3764}"/>
          </ac:spMkLst>
        </pc:spChg>
        <pc:spChg chg="mod">
          <ac:chgData name="Joelle Brehm" userId="ba94467f-fe77-40d1-a0f0-bcff12b26331" providerId="ADAL" clId="{CAA1B47A-3F91-430B-9BB5-3349B27A887D}" dt="2026-06-02T21:37:05.351" v="135493"/>
          <ac:spMkLst>
            <pc:docMk/>
            <pc:sldMk cId="3564961532" sldId="282"/>
            <ac:spMk id="157" creationId="{04F9902D-9DA4-4582-A398-B08CDE8E08EE}"/>
          </ac:spMkLst>
        </pc:spChg>
        <pc:spChg chg="mod">
          <ac:chgData name="Joelle Brehm" userId="ba94467f-fe77-40d1-a0f0-bcff12b26331" providerId="ADAL" clId="{CAA1B47A-3F91-430B-9BB5-3349B27A887D}" dt="2026-06-02T21:37:05.351" v="135494"/>
          <ac:spMkLst>
            <pc:docMk/>
            <pc:sldMk cId="3564961532" sldId="282"/>
            <ac:spMk id="158" creationId="{B1AC5405-1559-48F8-921F-C742186F4456}"/>
          </ac:spMkLst>
        </pc:spChg>
        <pc:graphicFrameChg chg="mod">
          <ac:chgData name="Joelle Brehm" userId="ba94467f-fe77-40d1-a0f0-bcff12b26331" providerId="ADAL" clId="{CAA1B47A-3F91-430B-9BB5-3349B27A887D}" dt="2026-06-02T21:37:07.498" v="135509"/>
          <ac:graphicFrameMkLst>
            <pc:docMk/>
            <pc:sldMk cId="3564961532" sldId="282"/>
            <ac:graphicFrameMk id="4" creationId="{86B547BD-D5B0-4162-8AC1-23C66C4D5501}"/>
          </ac:graphicFrameMkLst>
        </pc:graphicFrameChg>
        <pc:graphicFrameChg chg="add mod ord">
          <ac:chgData name="Joelle Brehm" userId="ba94467f-fe77-40d1-a0f0-bcff12b26331" providerId="ADAL" clId="{CAA1B47A-3F91-430B-9BB5-3349B27A887D}" dt="2026-06-02T21:37:05.286" v="135414"/>
          <ac:graphicFrameMkLst>
            <pc:docMk/>
            <pc:sldMk cId="3564961532" sldId="282"/>
            <ac:graphicFrameMk id="8" creationId="{97CE5FA4-EBD6-C67C-57A9-5157B51C11F6}"/>
          </ac:graphicFrameMkLst>
        </pc:graphicFrameChg>
        <pc:graphicFrameChg chg="add del mod ord">
          <ac:chgData name="Joelle Brehm" userId="ba94467f-fe77-40d1-a0f0-bcff12b26331" providerId="ADAL" clId="{CAA1B47A-3F91-430B-9BB5-3349B27A887D}" dt="2026-06-02T21:36:29.448" v="134641"/>
          <ac:graphicFrameMkLst>
            <pc:docMk/>
            <pc:sldMk cId="3564961532" sldId="282"/>
            <ac:graphicFrameMk id="9" creationId="{B97E90AD-F53D-46C3-94D4-5B67D48CDFEC}"/>
          </ac:graphicFrameMkLst>
        </pc:graphicFrameChg>
        <pc:graphicFrameChg chg="add del mod ord">
          <ac:chgData name="Joelle Brehm" userId="ba94467f-fe77-40d1-a0f0-bcff12b26331" providerId="ADAL" clId="{CAA1B47A-3F91-430B-9BB5-3349B27A887D}" dt="2026-06-02T21:36:51.655" v="134959"/>
          <ac:graphicFrameMkLst>
            <pc:docMk/>
            <pc:sldMk cId="3564961532" sldId="282"/>
            <ac:graphicFrameMk id="33" creationId="{BD6F7C68-724A-7629-28A6-4DC721AE58B5}"/>
          </ac:graphicFrameMkLst>
        </pc:graphicFrameChg>
        <pc:graphicFrameChg chg="add mod ord">
          <ac:chgData name="Joelle Brehm" userId="ba94467f-fe77-40d1-a0f0-bcff12b26331" providerId="ADAL" clId="{CAA1B47A-3F91-430B-9BB5-3349B27A887D}" dt="2026-06-02T21:37:05.347" v="135489"/>
          <ac:graphicFrameMkLst>
            <pc:docMk/>
            <pc:sldMk cId="3564961532" sldId="282"/>
            <ac:graphicFrameMk id="36" creationId="{3FAED5C6-4FD2-AA58-783E-FE7B7CBB48E3}"/>
          </ac:graphicFrameMkLst>
        </pc:graphicFrameChg>
        <pc:graphicFrameChg chg="add del mod ord">
          <ac:chgData name="Joelle Brehm" userId="ba94467f-fe77-40d1-a0f0-bcff12b26331" providerId="ADAL" clId="{CAA1B47A-3F91-430B-9BB5-3349B27A887D}" dt="2026-06-02T21:37:05.236" v="135401"/>
          <ac:graphicFrameMkLst>
            <pc:docMk/>
            <pc:sldMk cId="3564961532" sldId="282"/>
            <ac:graphicFrameMk id="62" creationId="{D4CB1A74-3F12-E04F-5EDF-32540029A82C}"/>
          </ac:graphicFrameMkLst>
        </pc:graphicFrameChg>
        <pc:graphicFrameChg chg="add del mod ord">
          <ac:chgData name="Joelle Brehm" userId="ba94467f-fe77-40d1-a0f0-bcff12b26331" providerId="ADAL" clId="{CAA1B47A-3F91-430B-9BB5-3349B27A887D}" dt="2026-06-02T21:37:00.904" v="135214"/>
          <ac:graphicFrameMkLst>
            <pc:docMk/>
            <pc:sldMk cId="3564961532" sldId="282"/>
            <ac:graphicFrameMk id="63" creationId="{F4FC6C40-F2A0-6B78-3863-E08B310E38B1}"/>
          </ac:graphicFrameMkLst>
        </pc:graphicFrameChg>
        <pc:graphicFrameChg chg="add mod ord">
          <ac:chgData name="Joelle Brehm" userId="ba94467f-fe77-40d1-a0f0-bcff12b26331" providerId="ADAL" clId="{CAA1B47A-3F91-430B-9BB5-3349B27A887D}" dt="2026-06-02T21:37:05.310" v="135441"/>
          <ac:graphicFrameMkLst>
            <pc:docMk/>
            <pc:sldMk cId="3564961532" sldId="282"/>
            <ac:graphicFrameMk id="65" creationId="{FAB16AE4-C1AC-53AC-A8EF-17A975E6DFBA}"/>
          </ac:graphicFrameMkLst>
        </pc:graphicFrameChg>
        <pc:picChg chg="add del mod ord">
          <ac:chgData name="Joelle Brehm" userId="ba94467f-fe77-40d1-a0f0-bcff12b26331" providerId="ADAL" clId="{CAA1B47A-3F91-430B-9BB5-3349B27A887D}" dt="2026-06-02T21:36:42.230" v="134841" actId="478"/>
          <ac:picMkLst>
            <pc:docMk/>
            <pc:sldMk cId="3564961532" sldId="282"/>
            <ac:picMk id="31" creationId="{550E1973-DF68-80ED-3599-DEA31675EAD9}"/>
          </ac:picMkLst>
        </pc:picChg>
        <pc:picChg chg="add mod ord">
          <ac:chgData name="Joelle Brehm" userId="ba94467f-fe77-40d1-a0f0-bcff12b26331" providerId="ADAL" clId="{CAA1B47A-3F91-430B-9BB5-3349B27A887D}" dt="2026-06-02T21:37:05.278" v="135408"/>
          <ac:picMkLst>
            <pc:docMk/>
            <pc:sldMk cId="3564961532" sldId="282"/>
            <ac:picMk id="32" creationId="{D8884137-7413-EF38-AE37-A8EA5086F7F4}"/>
          </ac:picMkLst>
        </pc:picChg>
        <pc:cxnChg chg="mod ord">
          <ac:chgData name="Joelle Brehm" userId="ba94467f-fe77-40d1-a0f0-bcff12b26331" providerId="ADAL" clId="{CAA1B47A-3F91-430B-9BB5-3349B27A887D}" dt="2026-06-02T21:37:05.283" v="135412"/>
          <ac:cxnSpMkLst>
            <pc:docMk/>
            <pc:sldMk cId="3564961532" sldId="282"/>
            <ac:cxnSpMk id="7" creationId="{81C3ADD2-FBA2-4990-9325-1C3084F656B8}"/>
          </ac:cxnSpMkLst>
        </pc:cxnChg>
      </pc:sldChg>
      <pc:sldChg chg="addSp delSp modSp mod">
        <pc:chgData name="Joelle Brehm" userId="ba94467f-fe77-40d1-a0f0-bcff12b26331" providerId="ADAL" clId="{CAA1B47A-3F91-430B-9BB5-3349B27A887D}" dt="2026-06-02T21:36:11.817" v="134139" actId="478"/>
        <pc:sldMkLst>
          <pc:docMk/>
          <pc:sldMk cId="2958919186" sldId="284"/>
        </pc:sldMkLst>
        <pc:spChg chg="mod ord">
          <ac:chgData name="Joelle Brehm" userId="ba94467f-fe77-40d1-a0f0-bcff12b26331" providerId="ADAL" clId="{CAA1B47A-3F91-430B-9BB5-3349B27A887D}" dt="2026-05-07T20:39:51.779" v="80280"/>
          <ac:spMkLst>
            <pc:docMk/>
            <pc:sldMk cId="2958919186" sldId="284"/>
            <ac:spMk id="2" creationId="{E0BBFF4A-7EEF-43CB-94FA-0BDC45C7239C}"/>
          </ac:spMkLst>
        </pc:spChg>
        <pc:spChg chg="add del mod">
          <ac:chgData name="Joelle Brehm" userId="ba94467f-fe77-40d1-a0f0-bcff12b26331" providerId="ADAL" clId="{CAA1B47A-3F91-430B-9BB5-3349B27A887D}" dt="2026-06-02T21:36:11.817" v="134139" actId="478"/>
          <ac:spMkLst>
            <pc:docMk/>
            <pc:sldMk cId="2958919186" sldId="284"/>
            <ac:spMk id="3" creationId="{E28CF742-1232-6737-BA16-97FD62A50DA3}"/>
          </ac:spMkLst>
        </pc:spChg>
        <pc:spChg chg="mod ord">
          <ac:chgData name="Joelle Brehm" userId="ba94467f-fe77-40d1-a0f0-bcff12b26331" providerId="ADAL" clId="{CAA1B47A-3F91-430B-9BB5-3349B27A887D}" dt="2026-05-07T20:39:51.755" v="80194"/>
          <ac:spMkLst>
            <pc:docMk/>
            <pc:sldMk cId="2958919186" sldId="284"/>
            <ac:spMk id="6" creationId="{B47CE71D-7819-4857-B121-737A3BD39B4D}"/>
          </ac:spMkLst>
        </pc:spChg>
        <pc:spChg chg="mod">
          <ac:chgData name="Joelle Brehm" userId="ba94467f-fe77-40d1-a0f0-bcff12b26331" providerId="ADAL" clId="{CAA1B47A-3F91-430B-9BB5-3349B27A887D}" dt="2026-05-07T20:39:51.755" v="80205"/>
          <ac:spMkLst>
            <pc:docMk/>
            <pc:sldMk cId="2958919186" sldId="284"/>
            <ac:spMk id="11" creationId="{AF2E4BE3-825E-4943-AF85-F410BBE02D93}"/>
          </ac:spMkLst>
        </pc:spChg>
        <pc:spChg chg="mod">
          <ac:chgData name="Joelle Brehm" userId="ba94467f-fe77-40d1-a0f0-bcff12b26331" providerId="ADAL" clId="{CAA1B47A-3F91-430B-9BB5-3349B27A887D}" dt="2026-05-07T20:39:51.755" v="80201"/>
          <ac:spMkLst>
            <pc:docMk/>
            <pc:sldMk cId="2958919186" sldId="284"/>
            <ac:spMk id="12" creationId="{8F57F73A-899F-4994-9FFE-52D028C366A7}"/>
          </ac:spMkLst>
        </pc:spChg>
        <pc:spChg chg="mod">
          <ac:chgData name="Joelle Brehm" userId="ba94467f-fe77-40d1-a0f0-bcff12b26331" providerId="ADAL" clId="{CAA1B47A-3F91-430B-9BB5-3349B27A887D}" dt="2026-05-07T20:39:51.755" v="80202"/>
          <ac:spMkLst>
            <pc:docMk/>
            <pc:sldMk cId="2958919186" sldId="284"/>
            <ac:spMk id="13" creationId="{510CBB17-3761-4288-BCC5-43E8A3E9B8A6}"/>
          </ac:spMkLst>
        </pc:spChg>
        <pc:spChg chg="mod">
          <ac:chgData name="Joelle Brehm" userId="ba94467f-fe77-40d1-a0f0-bcff12b26331" providerId="ADAL" clId="{CAA1B47A-3F91-430B-9BB5-3349B27A887D}" dt="2026-05-07T20:39:51.755" v="80199"/>
          <ac:spMkLst>
            <pc:docMk/>
            <pc:sldMk cId="2958919186" sldId="284"/>
            <ac:spMk id="14" creationId="{125AC75A-3DBA-4ABE-AC86-1CE5256F61BE}"/>
          </ac:spMkLst>
        </pc:spChg>
        <pc:spChg chg="mod">
          <ac:chgData name="Joelle Brehm" userId="ba94467f-fe77-40d1-a0f0-bcff12b26331" providerId="ADAL" clId="{CAA1B47A-3F91-430B-9BB5-3349B27A887D}" dt="2026-05-07T20:39:51.755" v="80200"/>
          <ac:spMkLst>
            <pc:docMk/>
            <pc:sldMk cId="2958919186" sldId="284"/>
            <ac:spMk id="15" creationId="{2ADF3224-EFE6-477E-A4FE-BC72536000D5}"/>
          </ac:spMkLst>
        </pc:spChg>
        <pc:spChg chg="mod">
          <ac:chgData name="Joelle Brehm" userId="ba94467f-fe77-40d1-a0f0-bcff12b26331" providerId="ADAL" clId="{CAA1B47A-3F91-430B-9BB5-3349B27A887D}" dt="2026-05-07T20:39:51.755" v="80203"/>
          <ac:spMkLst>
            <pc:docMk/>
            <pc:sldMk cId="2958919186" sldId="284"/>
            <ac:spMk id="16" creationId="{86D1D7DB-75DF-4EB5-BF12-3B0F914F060A}"/>
          </ac:spMkLst>
        </pc:spChg>
        <pc:spChg chg="mod">
          <ac:chgData name="Joelle Brehm" userId="ba94467f-fe77-40d1-a0f0-bcff12b26331" providerId="ADAL" clId="{CAA1B47A-3F91-430B-9BB5-3349B27A887D}" dt="2026-05-07T20:39:51.755" v="80204"/>
          <ac:spMkLst>
            <pc:docMk/>
            <pc:sldMk cId="2958919186" sldId="284"/>
            <ac:spMk id="17" creationId="{88BD6F20-E5C6-442A-81AC-2DDF2B0EA25F}"/>
          </ac:spMkLst>
        </pc:spChg>
        <pc:spChg chg="mod">
          <ac:chgData name="Joelle Brehm" userId="ba94467f-fe77-40d1-a0f0-bcff12b26331" providerId="ADAL" clId="{CAA1B47A-3F91-430B-9BB5-3349B27A887D}" dt="2026-05-07T20:39:51.755" v="80206"/>
          <ac:spMkLst>
            <pc:docMk/>
            <pc:sldMk cId="2958919186" sldId="284"/>
            <ac:spMk id="18" creationId="{F82C3FA9-B102-49A3-9ABE-767C053A5608}"/>
          </ac:spMkLst>
        </pc:spChg>
        <pc:spChg chg="mod">
          <ac:chgData name="Joelle Brehm" userId="ba94467f-fe77-40d1-a0f0-bcff12b26331" providerId="ADAL" clId="{CAA1B47A-3F91-430B-9BB5-3349B27A887D}" dt="2026-05-07T20:39:51.755" v="80207"/>
          <ac:spMkLst>
            <pc:docMk/>
            <pc:sldMk cId="2958919186" sldId="284"/>
            <ac:spMk id="19" creationId="{1F21DD55-4A60-49A9-A66B-FDD64EEF9241}"/>
          </ac:spMkLst>
        </pc:spChg>
        <pc:spChg chg="mod">
          <ac:chgData name="Joelle Brehm" userId="ba94467f-fe77-40d1-a0f0-bcff12b26331" providerId="ADAL" clId="{CAA1B47A-3F91-430B-9BB5-3349B27A887D}" dt="2026-05-07T20:39:51.755" v="80208"/>
          <ac:spMkLst>
            <pc:docMk/>
            <pc:sldMk cId="2958919186" sldId="284"/>
            <ac:spMk id="20" creationId="{AEEE7103-5AE1-47C4-9BB2-5692F40A0C74}"/>
          </ac:spMkLst>
        </pc:spChg>
        <pc:spChg chg="mod">
          <ac:chgData name="Joelle Brehm" userId="ba94467f-fe77-40d1-a0f0-bcff12b26331" providerId="ADAL" clId="{CAA1B47A-3F91-430B-9BB5-3349B27A887D}" dt="2026-05-07T20:39:51.755" v="80209"/>
          <ac:spMkLst>
            <pc:docMk/>
            <pc:sldMk cId="2958919186" sldId="284"/>
            <ac:spMk id="21" creationId="{5B9D02C9-95E6-498A-95D4-E2FC18135BCE}"/>
          </ac:spMkLst>
        </pc:spChg>
        <pc:spChg chg="mod">
          <ac:chgData name="Joelle Brehm" userId="ba94467f-fe77-40d1-a0f0-bcff12b26331" providerId="ADAL" clId="{CAA1B47A-3F91-430B-9BB5-3349B27A887D}" dt="2026-05-07T20:39:51.763" v="80210"/>
          <ac:spMkLst>
            <pc:docMk/>
            <pc:sldMk cId="2958919186" sldId="284"/>
            <ac:spMk id="22" creationId="{F076BF07-A2E5-4626-88CC-FB14E1A0A722}"/>
          </ac:spMkLst>
        </pc:spChg>
        <pc:spChg chg="mod ord">
          <ac:chgData name="Joelle Brehm" userId="ba94467f-fe77-40d1-a0f0-bcff12b26331" providerId="ADAL" clId="{CAA1B47A-3F91-430B-9BB5-3349B27A887D}" dt="2026-05-07T20:39:51.763" v="80212"/>
          <ac:spMkLst>
            <pc:docMk/>
            <pc:sldMk cId="2958919186" sldId="284"/>
            <ac:spMk id="23" creationId="{4F66D543-1212-4042-AA81-691C8D2FF42C}"/>
          </ac:spMkLst>
        </pc:spChg>
        <pc:spChg chg="mod">
          <ac:chgData name="Joelle Brehm" userId="ba94467f-fe77-40d1-a0f0-bcff12b26331" providerId="ADAL" clId="{CAA1B47A-3F91-430B-9BB5-3349B27A887D}" dt="2026-05-07T20:39:51.763" v="80215"/>
          <ac:spMkLst>
            <pc:docMk/>
            <pc:sldMk cId="2958919186" sldId="284"/>
            <ac:spMk id="24" creationId="{F266CB46-9FEF-4BCD-8922-A745A5B58C13}"/>
          </ac:spMkLst>
        </pc:spChg>
        <pc:spChg chg="mod">
          <ac:chgData name="Joelle Brehm" userId="ba94467f-fe77-40d1-a0f0-bcff12b26331" providerId="ADAL" clId="{CAA1B47A-3F91-430B-9BB5-3349B27A887D}" dt="2026-05-07T20:39:51.763" v="80217"/>
          <ac:spMkLst>
            <pc:docMk/>
            <pc:sldMk cId="2958919186" sldId="284"/>
            <ac:spMk id="25" creationId="{58412C1A-18FA-4771-9810-3062F008A625}"/>
          </ac:spMkLst>
        </pc:spChg>
        <pc:spChg chg="mod">
          <ac:chgData name="Joelle Brehm" userId="ba94467f-fe77-40d1-a0f0-bcff12b26331" providerId="ADAL" clId="{CAA1B47A-3F91-430B-9BB5-3349B27A887D}" dt="2026-05-07T20:39:51.763" v="80216"/>
          <ac:spMkLst>
            <pc:docMk/>
            <pc:sldMk cId="2958919186" sldId="284"/>
            <ac:spMk id="26" creationId="{2C9484DF-536D-4C88-9E3B-A9F578479DAC}"/>
          </ac:spMkLst>
        </pc:spChg>
        <pc:spChg chg="mod">
          <ac:chgData name="Joelle Brehm" userId="ba94467f-fe77-40d1-a0f0-bcff12b26331" providerId="ADAL" clId="{CAA1B47A-3F91-430B-9BB5-3349B27A887D}" dt="2026-05-07T20:39:51.763" v="80220"/>
          <ac:spMkLst>
            <pc:docMk/>
            <pc:sldMk cId="2958919186" sldId="284"/>
            <ac:spMk id="27" creationId="{6B043A74-191B-4682-B7D2-B6CF3A3E1A62}"/>
          </ac:spMkLst>
        </pc:spChg>
        <pc:spChg chg="mod">
          <ac:chgData name="Joelle Brehm" userId="ba94467f-fe77-40d1-a0f0-bcff12b26331" providerId="ADAL" clId="{CAA1B47A-3F91-430B-9BB5-3349B27A887D}" dt="2026-05-07T20:39:51.763" v="80221"/>
          <ac:spMkLst>
            <pc:docMk/>
            <pc:sldMk cId="2958919186" sldId="284"/>
            <ac:spMk id="28" creationId="{D9C87F4B-14A5-4B23-A3FF-70EC9F35E941}"/>
          </ac:spMkLst>
        </pc:spChg>
        <pc:spChg chg="mod">
          <ac:chgData name="Joelle Brehm" userId="ba94467f-fe77-40d1-a0f0-bcff12b26331" providerId="ADAL" clId="{CAA1B47A-3F91-430B-9BB5-3349B27A887D}" dt="2026-05-07T20:39:51.763" v="80219"/>
          <ac:spMkLst>
            <pc:docMk/>
            <pc:sldMk cId="2958919186" sldId="284"/>
            <ac:spMk id="29" creationId="{BC3CB169-FB0F-4DFA-B618-5D28FED99FDA}"/>
          </ac:spMkLst>
        </pc:spChg>
        <pc:spChg chg="mod ord">
          <ac:chgData name="Joelle Brehm" userId="ba94467f-fe77-40d1-a0f0-bcff12b26331" providerId="ADAL" clId="{CAA1B47A-3F91-430B-9BB5-3349B27A887D}" dt="2026-05-07T20:39:51.763" v="80223"/>
          <ac:spMkLst>
            <pc:docMk/>
            <pc:sldMk cId="2958919186" sldId="284"/>
            <ac:spMk id="30" creationId="{121A2A89-FB4E-4B9A-840D-28523B0B457F}"/>
          </ac:spMkLst>
        </pc:spChg>
        <pc:spChg chg="mod">
          <ac:chgData name="Joelle Brehm" userId="ba94467f-fe77-40d1-a0f0-bcff12b26331" providerId="ADAL" clId="{CAA1B47A-3F91-430B-9BB5-3349B27A887D}" dt="2026-05-07T20:39:51.771" v="80252"/>
          <ac:spMkLst>
            <pc:docMk/>
            <pc:sldMk cId="2958919186" sldId="284"/>
            <ac:spMk id="34" creationId="{7FC8183E-2FEE-CE46-9701-111F003ACE19}"/>
          </ac:spMkLst>
        </pc:spChg>
        <pc:spChg chg="mod">
          <ac:chgData name="Joelle Brehm" userId="ba94467f-fe77-40d1-a0f0-bcff12b26331" providerId="ADAL" clId="{CAA1B47A-3F91-430B-9BB5-3349B27A887D}" dt="2026-05-07T20:39:51.763" v="80242"/>
          <ac:spMkLst>
            <pc:docMk/>
            <pc:sldMk cId="2958919186" sldId="284"/>
            <ac:spMk id="36" creationId="{BEE2141E-5309-C911-6E21-FAB8669C3398}"/>
          </ac:spMkLst>
        </pc:spChg>
        <pc:spChg chg="mod ord">
          <ac:chgData name="Joelle Brehm" userId="ba94467f-fe77-40d1-a0f0-bcff12b26331" providerId="ADAL" clId="{CAA1B47A-3F91-430B-9BB5-3349B27A887D}" dt="2026-05-07T20:39:51.763" v="80214"/>
          <ac:spMkLst>
            <pc:docMk/>
            <pc:sldMk cId="2958919186" sldId="284"/>
            <ac:spMk id="37" creationId="{6E6D97FF-E2E0-42EA-A83A-C3DF9F3514AE}"/>
          </ac:spMkLst>
        </pc:spChg>
        <pc:spChg chg="mod">
          <ac:chgData name="Joelle Brehm" userId="ba94467f-fe77-40d1-a0f0-bcff12b26331" providerId="ADAL" clId="{CAA1B47A-3F91-430B-9BB5-3349B27A887D}" dt="2026-05-07T20:39:51.763" v="80244"/>
          <ac:spMkLst>
            <pc:docMk/>
            <pc:sldMk cId="2958919186" sldId="284"/>
            <ac:spMk id="38" creationId="{7E8D3EA8-2F64-5B7E-1FD3-86B7C14F7133}"/>
          </ac:spMkLst>
        </pc:spChg>
        <pc:spChg chg="mod">
          <ac:chgData name="Joelle Brehm" userId="ba94467f-fe77-40d1-a0f0-bcff12b26331" providerId="ADAL" clId="{CAA1B47A-3F91-430B-9BB5-3349B27A887D}" dt="2026-05-07T20:39:51.771" v="80257"/>
          <ac:spMkLst>
            <pc:docMk/>
            <pc:sldMk cId="2958919186" sldId="284"/>
            <ac:spMk id="39" creationId="{0D404E98-CC84-C428-ABD6-224E078841B9}"/>
          </ac:spMkLst>
        </pc:spChg>
        <pc:spChg chg="mod">
          <ac:chgData name="Joelle Brehm" userId="ba94467f-fe77-40d1-a0f0-bcff12b26331" providerId="ADAL" clId="{CAA1B47A-3F91-430B-9BB5-3349B27A887D}" dt="2026-05-07T20:39:51.763" v="80235"/>
          <ac:spMkLst>
            <pc:docMk/>
            <pc:sldMk cId="2958919186" sldId="284"/>
            <ac:spMk id="41" creationId="{077413D8-B33C-A6FD-03D3-A105FA35EC17}"/>
          </ac:spMkLst>
        </pc:spChg>
        <pc:spChg chg="mod">
          <ac:chgData name="Joelle Brehm" userId="ba94467f-fe77-40d1-a0f0-bcff12b26331" providerId="ADAL" clId="{CAA1B47A-3F91-430B-9BB5-3349B27A887D}" dt="2026-05-07T20:39:51.771" v="80251"/>
          <ac:spMkLst>
            <pc:docMk/>
            <pc:sldMk cId="2958919186" sldId="284"/>
            <ac:spMk id="42" creationId="{9B16AE0E-4B71-289A-337B-4EAAB4D68243}"/>
          </ac:spMkLst>
        </pc:spChg>
        <pc:spChg chg="add mod">
          <ac:chgData name="Joelle Brehm" userId="ba94467f-fe77-40d1-a0f0-bcff12b26331" providerId="ADAL" clId="{CAA1B47A-3F91-430B-9BB5-3349B27A887D}" dt="2026-05-07T20:39:51.771" v="80255"/>
          <ac:spMkLst>
            <pc:docMk/>
            <pc:sldMk cId="2958919186" sldId="284"/>
            <ac:spMk id="43" creationId="{68B0030F-B11F-7067-C0D5-732A189FFC04}"/>
          </ac:spMkLst>
        </pc:spChg>
        <pc:spChg chg="mod">
          <ac:chgData name="Joelle Brehm" userId="ba94467f-fe77-40d1-a0f0-bcff12b26331" providerId="ADAL" clId="{CAA1B47A-3F91-430B-9BB5-3349B27A887D}" dt="2026-05-07T20:39:51.771" v="80254"/>
          <ac:spMkLst>
            <pc:docMk/>
            <pc:sldMk cId="2958919186" sldId="284"/>
            <ac:spMk id="46" creationId="{4373F4D7-DCF4-2AED-ADB6-F5D6C2ABCC42}"/>
          </ac:spMkLst>
        </pc:spChg>
        <pc:spChg chg="mod">
          <ac:chgData name="Joelle Brehm" userId="ba94467f-fe77-40d1-a0f0-bcff12b26331" providerId="ADAL" clId="{CAA1B47A-3F91-430B-9BB5-3349B27A887D}" dt="2026-05-07T20:39:51.771" v="80246"/>
          <ac:spMkLst>
            <pc:docMk/>
            <pc:sldMk cId="2958919186" sldId="284"/>
            <ac:spMk id="47" creationId="{254CB091-4851-28D7-CD9C-42EDEFC09E4C}"/>
          </ac:spMkLst>
        </pc:spChg>
        <pc:spChg chg="mod">
          <ac:chgData name="Joelle Brehm" userId="ba94467f-fe77-40d1-a0f0-bcff12b26331" providerId="ADAL" clId="{CAA1B47A-3F91-430B-9BB5-3349B27A887D}" dt="2026-05-07T20:39:51.763" v="80245"/>
          <ac:spMkLst>
            <pc:docMk/>
            <pc:sldMk cId="2958919186" sldId="284"/>
            <ac:spMk id="48" creationId="{63DF6A5C-7C0F-A272-56D8-211F3D92CE5A}"/>
          </ac:spMkLst>
        </pc:spChg>
        <pc:spChg chg="mod">
          <ac:chgData name="Joelle Brehm" userId="ba94467f-fe77-40d1-a0f0-bcff12b26331" providerId="ADAL" clId="{CAA1B47A-3F91-430B-9BB5-3349B27A887D}" dt="2026-05-07T20:39:51.771" v="80253"/>
          <ac:spMkLst>
            <pc:docMk/>
            <pc:sldMk cId="2958919186" sldId="284"/>
            <ac:spMk id="49" creationId="{3990C4B3-8B18-DCE1-1DFB-81D7EFED7138}"/>
          </ac:spMkLst>
        </pc:spChg>
        <pc:spChg chg="add mod">
          <ac:chgData name="Joelle Brehm" userId="ba94467f-fe77-40d1-a0f0-bcff12b26331" providerId="ADAL" clId="{CAA1B47A-3F91-430B-9BB5-3349B27A887D}" dt="2026-05-07T20:39:51.771" v="80256"/>
          <ac:spMkLst>
            <pc:docMk/>
            <pc:sldMk cId="2958919186" sldId="284"/>
            <ac:spMk id="50" creationId="{339FF0C9-23C5-9342-2641-758CC36D93B7}"/>
          </ac:spMkLst>
        </pc:spChg>
        <pc:spChg chg="mod">
          <ac:chgData name="Joelle Brehm" userId="ba94467f-fe77-40d1-a0f0-bcff12b26331" providerId="ADAL" clId="{CAA1B47A-3F91-430B-9BB5-3349B27A887D}" dt="2026-05-07T20:39:51.763" v="80234"/>
          <ac:spMkLst>
            <pc:docMk/>
            <pc:sldMk cId="2958919186" sldId="284"/>
            <ac:spMk id="52" creationId="{7A2AA944-15C9-2446-F9A8-DC716AC10C80}"/>
          </ac:spMkLst>
        </pc:spChg>
        <pc:spChg chg="mod">
          <ac:chgData name="Joelle Brehm" userId="ba94467f-fe77-40d1-a0f0-bcff12b26331" providerId="ADAL" clId="{CAA1B47A-3F91-430B-9BB5-3349B27A887D}" dt="2026-05-07T20:39:51.763" v="80237"/>
          <ac:spMkLst>
            <pc:docMk/>
            <pc:sldMk cId="2958919186" sldId="284"/>
            <ac:spMk id="53" creationId="{27E3CF40-8686-C0AA-F34B-AC0C09DCED62}"/>
          </ac:spMkLst>
        </pc:spChg>
        <pc:spChg chg="mod">
          <ac:chgData name="Joelle Brehm" userId="ba94467f-fe77-40d1-a0f0-bcff12b26331" providerId="ADAL" clId="{CAA1B47A-3F91-430B-9BB5-3349B27A887D}" dt="2026-05-07T20:39:51.763" v="80236"/>
          <ac:spMkLst>
            <pc:docMk/>
            <pc:sldMk cId="2958919186" sldId="284"/>
            <ac:spMk id="54" creationId="{12593808-0686-979C-EA36-5C5D32872630}"/>
          </ac:spMkLst>
        </pc:spChg>
        <pc:spChg chg="mod">
          <ac:chgData name="Joelle Brehm" userId="ba94467f-fe77-40d1-a0f0-bcff12b26331" providerId="ADAL" clId="{CAA1B47A-3F91-430B-9BB5-3349B27A887D}" dt="2026-05-07T20:39:51.771" v="80248"/>
          <ac:spMkLst>
            <pc:docMk/>
            <pc:sldMk cId="2958919186" sldId="284"/>
            <ac:spMk id="55" creationId="{7482C8A0-68C5-5BDD-2E99-260C53FC488F}"/>
          </ac:spMkLst>
        </pc:spChg>
        <pc:spChg chg="mod">
          <ac:chgData name="Joelle Brehm" userId="ba94467f-fe77-40d1-a0f0-bcff12b26331" providerId="ADAL" clId="{CAA1B47A-3F91-430B-9BB5-3349B27A887D}" dt="2026-05-07T20:39:51.763" v="80241"/>
          <ac:spMkLst>
            <pc:docMk/>
            <pc:sldMk cId="2958919186" sldId="284"/>
            <ac:spMk id="56" creationId="{E3FC4D20-B48E-12F9-1907-3B9E9674388E}"/>
          </ac:spMkLst>
        </pc:spChg>
        <pc:spChg chg="mod">
          <ac:chgData name="Joelle Brehm" userId="ba94467f-fe77-40d1-a0f0-bcff12b26331" providerId="ADAL" clId="{CAA1B47A-3F91-430B-9BB5-3349B27A887D}" dt="2026-05-07T20:39:51.763" v="80240"/>
          <ac:spMkLst>
            <pc:docMk/>
            <pc:sldMk cId="2958919186" sldId="284"/>
            <ac:spMk id="57" creationId="{08C03A5A-D1B4-E4FB-1375-E8D33404510F}"/>
          </ac:spMkLst>
        </pc:spChg>
        <pc:spChg chg="mod">
          <ac:chgData name="Joelle Brehm" userId="ba94467f-fe77-40d1-a0f0-bcff12b26331" providerId="ADAL" clId="{CAA1B47A-3F91-430B-9BB5-3349B27A887D}" dt="2026-05-07T20:39:51.771" v="80247"/>
          <ac:spMkLst>
            <pc:docMk/>
            <pc:sldMk cId="2958919186" sldId="284"/>
            <ac:spMk id="58" creationId="{5A48D0F2-D9CE-D878-D220-84A9FD7AA960}"/>
          </ac:spMkLst>
        </pc:spChg>
        <pc:spChg chg="mod">
          <ac:chgData name="Joelle Brehm" userId="ba94467f-fe77-40d1-a0f0-bcff12b26331" providerId="ADAL" clId="{CAA1B47A-3F91-430B-9BB5-3349B27A887D}" dt="2026-05-07T20:39:51.763" v="80243"/>
          <ac:spMkLst>
            <pc:docMk/>
            <pc:sldMk cId="2958919186" sldId="284"/>
            <ac:spMk id="60" creationId="{321B8794-465B-0655-A390-090AD537DD65}"/>
          </ac:spMkLst>
        </pc:spChg>
        <pc:spChg chg="mod">
          <ac:chgData name="Joelle Brehm" userId="ba94467f-fe77-40d1-a0f0-bcff12b26331" providerId="ADAL" clId="{CAA1B47A-3F91-430B-9BB5-3349B27A887D}" dt="2026-05-07T20:39:51.763" v="80239"/>
          <ac:spMkLst>
            <pc:docMk/>
            <pc:sldMk cId="2958919186" sldId="284"/>
            <ac:spMk id="62" creationId="{69B9826E-A715-D955-EE9D-182F239048C4}"/>
          </ac:spMkLst>
        </pc:spChg>
        <pc:spChg chg="mod">
          <ac:chgData name="Joelle Brehm" userId="ba94467f-fe77-40d1-a0f0-bcff12b26331" providerId="ADAL" clId="{CAA1B47A-3F91-430B-9BB5-3349B27A887D}" dt="2026-05-07T20:39:51.763" v="80238"/>
          <ac:spMkLst>
            <pc:docMk/>
            <pc:sldMk cId="2958919186" sldId="284"/>
            <ac:spMk id="63" creationId="{B012EB40-2BB5-DF13-2581-61DD6F706F9A}"/>
          </ac:spMkLst>
        </pc:spChg>
        <pc:spChg chg="mod">
          <ac:chgData name="Joelle Brehm" userId="ba94467f-fe77-40d1-a0f0-bcff12b26331" providerId="ADAL" clId="{CAA1B47A-3F91-430B-9BB5-3349B27A887D}" dt="2026-05-07T20:39:51.771" v="80250"/>
          <ac:spMkLst>
            <pc:docMk/>
            <pc:sldMk cId="2958919186" sldId="284"/>
            <ac:spMk id="64" creationId="{770C3FE3-57F2-84FA-428A-907358D90EE8}"/>
          </ac:spMkLst>
        </pc:spChg>
        <pc:spChg chg="mod">
          <ac:chgData name="Joelle Brehm" userId="ba94467f-fe77-40d1-a0f0-bcff12b26331" providerId="ADAL" clId="{CAA1B47A-3F91-430B-9BB5-3349B27A887D}" dt="2026-05-07T20:39:51.763" v="80229"/>
          <ac:spMkLst>
            <pc:docMk/>
            <pc:sldMk cId="2958919186" sldId="284"/>
            <ac:spMk id="68" creationId="{7CAA3B95-4C78-4122-BECA-B5FB0F3F3764}"/>
          </ac:spMkLst>
        </pc:spChg>
        <pc:spChg chg="mod">
          <ac:chgData name="Joelle Brehm" userId="ba94467f-fe77-40d1-a0f0-bcff12b26331" providerId="ADAL" clId="{CAA1B47A-3F91-430B-9BB5-3349B27A887D}" dt="2026-05-07T20:39:51.763" v="80230"/>
          <ac:spMkLst>
            <pc:docMk/>
            <pc:sldMk cId="2958919186" sldId="284"/>
            <ac:spMk id="69" creationId="{7CAA3B95-4C78-4122-BECA-B5FB0F3F3764}"/>
          </ac:spMkLst>
        </pc:spChg>
        <pc:spChg chg="mod">
          <ac:chgData name="Joelle Brehm" userId="ba94467f-fe77-40d1-a0f0-bcff12b26331" providerId="ADAL" clId="{CAA1B47A-3F91-430B-9BB5-3349B27A887D}" dt="2026-05-07T20:39:51.763" v="80232"/>
          <ac:spMkLst>
            <pc:docMk/>
            <pc:sldMk cId="2958919186" sldId="284"/>
            <ac:spMk id="70" creationId="{7CAA3B95-4C78-4122-BECA-B5FB0F3F3764}"/>
          </ac:spMkLst>
        </pc:spChg>
        <pc:spChg chg="mod">
          <ac:chgData name="Joelle Brehm" userId="ba94467f-fe77-40d1-a0f0-bcff12b26331" providerId="ADAL" clId="{CAA1B47A-3F91-430B-9BB5-3349B27A887D}" dt="2026-05-07T20:39:51.771" v="80249"/>
          <ac:spMkLst>
            <pc:docMk/>
            <pc:sldMk cId="2958919186" sldId="284"/>
            <ac:spMk id="71" creationId="{7282B687-A0FE-9CE7-706D-BFF52910CC7A}"/>
          </ac:spMkLst>
        </pc:spChg>
        <pc:spChg chg="mod">
          <ac:chgData name="Joelle Brehm" userId="ba94467f-fe77-40d1-a0f0-bcff12b26331" providerId="ADAL" clId="{CAA1B47A-3F91-430B-9BB5-3349B27A887D}" dt="2026-05-07T20:39:51.763" v="80233"/>
          <ac:spMkLst>
            <pc:docMk/>
            <pc:sldMk cId="2958919186" sldId="284"/>
            <ac:spMk id="72" creationId="{7CAA3B95-4C78-4122-BECA-B5FB0F3F3764}"/>
          </ac:spMkLst>
        </pc:spChg>
        <pc:spChg chg="mod">
          <ac:chgData name="Joelle Brehm" userId="ba94467f-fe77-40d1-a0f0-bcff12b26331" providerId="ADAL" clId="{CAA1B47A-3F91-430B-9BB5-3349B27A887D}" dt="2026-05-07T20:39:51.763" v="80226"/>
          <ac:spMkLst>
            <pc:docMk/>
            <pc:sldMk cId="2958919186" sldId="284"/>
            <ac:spMk id="73" creationId="{7CAA3B95-4C78-4122-BECA-B5FB0F3F3764}"/>
          </ac:spMkLst>
        </pc:spChg>
        <pc:spChg chg="mod">
          <ac:chgData name="Joelle Brehm" userId="ba94467f-fe77-40d1-a0f0-bcff12b26331" providerId="ADAL" clId="{CAA1B47A-3F91-430B-9BB5-3349B27A887D}" dt="2026-05-07T20:39:51.763" v="80218"/>
          <ac:spMkLst>
            <pc:docMk/>
            <pc:sldMk cId="2958919186" sldId="284"/>
            <ac:spMk id="74" creationId="{1E5392BC-349C-45B4-8F81-52F83DA74F43}"/>
          </ac:spMkLst>
        </pc:spChg>
        <pc:spChg chg="mod">
          <ac:chgData name="Joelle Brehm" userId="ba94467f-fe77-40d1-a0f0-bcff12b26331" providerId="ADAL" clId="{CAA1B47A-3F91-430B-9BB5-3349B27A887D}" dt="2026-05-07T20:39:51.763" v="80227"/>
          <ac:spMkLst>
            <pc:docMk/>
            <pc:sldMk cId="2958919186" sldId="284"/>
            <ac:spMk id="75" creationId="{7CAA3B95-4C78-4122-BECA-B5FB0F3F3764}"/>
          </ac:spMkLst>
        </pc:spChg>
        <pc:spChg chg="mod ord">
          <ac:chgData name="Joelle Brehm" userId="ba94467f-fe77-40d1-a0f0-bcff12b26331" providerId="ADAL" clId="{CAA1B47A-3F91-430B-9BB5-3349B27A887D}" dt="2026-05-07T20:39:51.771" v="80259"/>
          <ac:spMkLst>
            <pc:docMk/>
            <pc:sldMk cId="2958919186" sldId="284"/>
            <ac:spMk id="78" creationId="{4C71B650-5C52-48B0-85D7-82C22FA4B22B}"/>
          </ac:spMkLst>
        </pc:spChg>
        <pc:spChg chg="mod ord">
          <ac:chgData name="Joelle Brehm" userId="ba94467f-fe77-40d1-a0f0-bcff12b26331" providerId="ADAL" clId="{CAA1B47A-3F91-430B-9BB5-3349B27A887D}" dt="2026-05-07T20:39:51.771" v="80261"/>
          <ac:spMkLst>
            <pc:docMk/>
            <pc:sldMk cId="2958919186" sldId="284"/>
            <ac:spMk id="79" creationId="{F1476AC4-694B-4D83-BFD8-8DCAA4BB1923}"/>
          </ac:spMkLst>
        </pc:spChg>
        <pc:spChg chg="mod">
          <ac:chgData name="Joelle Brehm" userId="ba94467f-fe77-40d1-a0f0-bcff12b26331" providerId="ADAL" clId="{CAA1B47A-3F91-430B-9BB5-3349B27A887D}" dt="2026-05-07T20:39:51.763" v="80228"/>
          <ac:spMkLst>
            <pc:docMk/>
            <pc:sldMk cId="2958919186" sldId="284"/>
            <ac:spMk id="85" creationId="{7CAA3B95-4C78-4122-BECA-B5FB0F3F3764}"/>
          </ac:spMkLst>
        </pc:spChg>
        <pc:spChg chg="mod ord">
          <ac:chgData name="Joelle Brehm" userId="ba94467f-fe77-40d1-a0f0-bcff12b26331" providerId="ADAL" clId="{CAA1B47A-3F91-430B-9BB5-3349B27A887D}" dt="2026-05-07T20:39:51.779" v="80278"/>
          <ac:spMkLst>
            <pc:docMk/>
            <pc:sldMk cId="2958919186" sldId="284"/>
            <ac:spMk id="91" creationId="{3415D765-4D00-4167-8446-C78684E6A375}"/>
          </ac:spMkLst>
        </pc:spChg>
        <pc:spChg chg="mod ord">
          <ac:chgData name="Joelle Brehm" userId="ba94467f-fe77-40d1-a0f0-bcff12b26331" providerId="ADAL" clId="{CAA1B47A-3F91-430B-9BB5-3349B27A887D}" dt="2026-05-07T20:39:51.771" v="80263"/>
          <ac:spMkLst>
            <pc:docMk/>
            <pc:sldMk cId="2958919186" sldId="284"/>
            <ac:spMk id="100" creationId="{8B5667AB-609C-4AEA-83B3-24E395C8F420}"/>
          </ac:spMkLst>
        </pc:spChg>
        <pc:spChg chg="mod ord">
          <ac:chgData name="Joelle Brehm" userId="ba94467f-fe77-40d1-a0f0-bcff12b26331" providerId="ADAL" clId="{CAA1B47A-3F91-430B-9BB5-3349B27A887D}" dt="2026-05-07T20:39:51.771" v="80265"/>
          <ac:spMkLst>
            <pc:docMk/>
            <pc:sldMk cId="2958919186" sldId="284"/>
            <ac:spMk id="108" creationId="{A8A86972-DB82-4414-B38B-651BFA59AAA2}"/>
          </ac:spMkLst>
        </pc:spChg>
        <pc:spChg chg="mod ord">
          <ac:chgData name="Joelle Brehm" userId="ba94467f-fe77-40d1-a0f0-bcff12b26331" providerId="ADAL" clId="{CAA1B47A-3F91-430B-9BB5-3349B27A887D}" dt="2026-05-07T20:39:51.771" v="80267"/>
          <ac:spMkLst>
            <pc:docMk/>
            <pc:sldMk cId="2958919186" sldId="284"/>
            <ac:spMk id="109" creationId="{E37BCFFE-2E8D-4926-BEE8-0720DF26B068}"/>
          </ac:spMkLst>
        </pc:spChg>
        <pc:spChg chg="mod ord">
          <ac:chgData name="Joelle Brehm" userId="ba94467f-fe77-40d1-a0f0-bcff12b26331" providerId="ADAL" clId="{CAA1B47A-3F91-430B-9BB5-3349B27A887D}" dt="2026-05-07T20:39:51.771" v="80269"/>
          <ac:spMkLst>
            <pc:docMk/>
            <pc:sldMk cId="2958919186" sldId="284"/>
            <ac:spMk id="110" creationId="{76D5A471-E342-4112-9B61-678EA0C3F282}"/>
          </ac:spMkLst>
        </pc:spChg>
        <pc:spChg chg="mod">
          <ac:chgData name="Joelle Brehm" userId="ba94467f-fe77-40d1-a0f0-bcff12b26331" providerId="ADAL" clId="{CAA1B47A-3F91-430B-9BB5-3349B27A887D}" dt="2026-05-07T20:39:51.771" v="80272"/>
          <ac:spMkLst>
            <pc:docMk/>
            <pc:sldMk cId="2958919186" sldId="284"/>
            <ac:spMk id="133" creationId="{7CAA3B95-4C78-4122-BECA-B5FB0F3F3764}"/>
          </ac:spMkLst>
        </pc:spChg>
        <pc:spChg chg="mod">
          <ac:chgData name="Joelle Brehm" userId="ba94467f-fe77-40d1-a0f0-bcff12b26331" providerId="ADAL" clId="{CAA1B47A-3F91-430B-9BB5-3349B27A887D}" dt="2026-05-07T20:39:51.771" v="80273"/>
          <ac:spMkLst>
            <pc:docMk/>
            <pc:sldMk cId="2958919186" sldId="284"/>
            <ac:spMk id="135" creationId="{7CAA3B95-4C78-4122-BECA-B5FB0F3F3764}"/>
          </ac:spMkLst>
        </pc:spChg>
        <pc:spChg chg="mod">
          <ac:chgData name="Joelle Brehm" userId="ba94467f-fe77-40d1-a0f0-bcff12b26331" providerId="ADAL" clId="{CAA1B47A-3F91-430B-9BB5-3349B27A887D}" dt="2026-05-07T20:39:51.771" v="80274"/>
          <ac:spMkLst>
            <pc:docMk/>
            <pc:sldMk cId="2958919186" sldId="284"/>
            <ac:spMk id="136" creationId="{7CAA3B95-4C78-4122-BECA-B5FB0F3F3764}"/>
          </ac:spMkLst>
        </pc:spChg>
        <pc:spChg chg="mod">
          <ac:chgData name="Joelle Brehm" userId="ba94467f-fe77-40d1-a0f0-bcff12b26331" providerId="ADAL" clId="{CAA1B47A-3F91-430B-9BB5-3349B27A887D}" dt="2026-05-07T20:39:51.771" v="80275"/>
          <ac:spMkLst>
            <pc:docMk/>
            <pc:sldMk cId="2958919186" sldId="284"/>
            <ac:spMk id="157" creationId="{04F9902D-9DA4-4582-A398-B08CDE8E08EE}"/>
          </ac:spMkLst>
        </pc:spChg>
        <pc:spChg chg="mod">
          <ac:chgData name="Joelle Brehm" userId="ba94467f-fe77-40d1-a0f0-bcff12b26331" providerId="ADAL" clId="{CAA1B47A-3F91-430B-9BB5-3349B27A887D}" dt="2026-05-07T20:39:51.779" v="80276"/>
          <ac:spMkLst>
            <pc:docMk/>
            <pc:sldMk cId="2958919186" sldId="284"/>
            <ac:spMk id="158" creationId="{B1AC5405-1559-48F8-921F-C742186F4456}"/>
          </ac:spMkLst>
        </pc:spChg>
        <pc:spChg chg="mod">
          <ac:chgData name="Joelle Brehm" userId="ba94467f-fe77-40d1-a0f0-bcff12b26331" providerId="ADAL" clId="{CAA1B47A-3F91-430B-9BB5-3349B27A887D}" dt="2026-05-07T20:39:51.763" v="80231"/>
          <ac:spMkLst>
            <pc:docMk/>
            <pc:sldMk cId="2958919186" sldId="284"/>
            <ac:spMk id="166" creationId="{7CAA3B95-4C78-4122-BECA-B5FB0F3F3764}"/>
          </ac:spMkLst>
        </pc:spChg>
        <pc:graphicFrameChg chg="mod">
          <ac:chgData name="Joelle Brehm" userId="ba94467f-fe77-40d1-a0f0-bcff12b26331" providerId="ADAL" clId="{CAA1B47A-3F91-430B-9BB5-3349B27A887D}" dt="2026-05-07T20:39:51.779" v="80282"/>
          <ac:graphicFrameMkLst>
            <pc:docMk/>
            <pc:sldMk cId="2958919186" sldId="284"/>
            <ac:graphicFrameMk id="4" creationId="{86B547BD-D5B0-4162-8AC1-23C66C4D5501}"/>
          </ac:graphicFrameMkLst>
        </pc:graphicFrameChg>
        <pc:graphicFrameChg chg="add mod ord">
          <ac:chgData name="Joelle Brehm" userId="ba94467f-fe77-40d1-a0f0-bcff12b26331" providerId="ADAL" clId="{CAA1B47A-3F91-430B-9BB5-3349B27A887D}" dt="2026-05-07T20:39:51.755" v="80198"/>
          <ac:graphicFrameMkLst>
            <pc:docMk/>
            <pc:sldMk cId="2958919186" sldId="284"/>
            <ac:graphicFrameMk id="9" creationId="{4D5D82E8-BB9F-20D6-18F3-144B49B87A1C}"/>
          </ac:graphicFrameMkLst>
        </pc:graphicFrameChg>
        <pc:graphicFrameChg chg="add mod ord">
          <ac:chgData name="Joelle Brehm" userId="ba94467f-fe77-40d1-a0f0-bcff12b26331" providerId="ADAL" clId="{CAA1B47A-3F91-430B-9BB5-3349B27A887D}" dt="2026-05-07T20:39:51.771" v="80271"/>
          <ac:graphicFrameMkLst>
            <pc:docMk/>
            <pc:sldMk cId="2958919186" sldId="284"/>
            <ac:graphicFrameMk id="33" creationId="{ED9D576A-0DB3-C609-EA4B-3CBA7E2907A7}"/>
          </ac:graphicFrameMkLst>
        </pc:graphicFrameChg>
        <pc:graphicFrameChg chg="add mod ord">
          <ac:chgData name="Joelle Brehm" userId="ba94467f-fe77-40d1-a0f0-bcff12b26331" providerId="ADAL" clId="{CAA1B47A-3F91-430B-9BB5-3349B27A887D}" dt="2026-05-07T20:39:51.763" v="80225"/>
          <ac:graphicFrameMkLst>
            <pc:docMk/>
            <pc:sldMk cId="2958919186" sldId="284"/>
            <ac:graphicFrameMk id="61" creationId="{E33A3D99-1F93-8E13-540A-9489BDCB6396}"/>
          </ac:graphicFrameMkLst>
        </pc:graphicFrameChg>
        <pc:picChg chg="add mod ord">
          <ac:chgData name="Joelle Brehm" userId="ba94467f-fe77-40d1-a0f0-bcff12b26331" providerId="ADAL" clId="{CAA1B47A-3F91-430B-9BB5-3349B27A887D}" dt="2026-05-07T20:39:51.755" v="80192"/>
          <ac:picMkLst>
            <pc:docMk/>
            <pc:sldMk cId="2958919186" sldId="284"/>
            <ac:picMk id="31" creationId="{BCBD8E12-9D54-3A14-C1B1-E16DDB1DA953}"/>
          </ac:picMkLst>
        </pc:picChg>
        <pc:cxnChg chg="mod ord">
          <ac:chgData name="Joelle Brehm" userId="ba94467f-fe77-40d1-a0f0-bcff12b26331" providerId="ADAL" clId="{CAA1B47A-3F91-430B-9BB5-3349B27A887D}" dt="2026-05-07T20:39:51.755" v="80196"/>
          <ac:cxnSpMkLst>
            <pc:docMk/>
            <pc:sldMk cId="2958919186" sldId="284"/>
            <ac:cxnSpMk id="7" creationId="{81C3ADD2-FBA2-4990-9325-1C3084F656B8}"/>
          </ac:cxnSpMkLst>
        </pc:cxnChg>
      </pc:sldChg>
      <pc:sldChg chg="addSp delSp modSp mod">
        <pc:chgData name="Joelle Brehm" userId="ba94467f-fe77-40d1-a0f0-bcff12b26331" providerId="ADAL" clId="{CAA1B47A-3F91-430B-9BB5-3349B27A887D}" dt="2026-06-02T21:37:54.390" v="136668"/>
        <pc:sldMkLst>
          <pc:docMk/>
          <pc:sldMk cId="3959601197" sldId="285"/>
        </pc:sldMkLst>
        <pc:spChg chg="mod ord">
          <ac:chgData name="Joelle Brehm" userId="ba94467f-fe77-40d1-a0f0-bcff12b26331" providerId="ADAL" clId="{CAA1B47A-3F91-430B-9BB5-3349B27A887D}" dt="2026-06-02T21:37:54.388" v="136666"/>
          <ac:spMkLst>
            <pc:docMk/>
            <pc:sldMk cId="3959601197" sldId="285"/>
            <ac:spMk id="2" creationId="{834E3642-3BF8-4D50-9A2A-9ADF91017D8B}"/>
          </ac:spMkLst>
        </pc:spChg>
        <pc:spChg chg="add del mod">
          <ac:chgData name="Joelle Brehm" userId="ba94467f-fe77-40d1-a0f0-bcff12b26331" providerId="ADAL" clId="{CAA1B47A-3F91-430B-9BB5-3349B27A887D}" dt="2026-06-02T21:37:11.899" v="135510" actId="478"/>
          <ac:spMkLst>
            <pc:docMk/>
            <pc:sldMk cId="3959601197" sldId="285"/>
            <ac:spMk id="3" creationId="{9DF952F8-0EB5-46AD-2083-2C9CF2F7377F}"/>
          </ac:spMkLst>
        </pc:spChg>
        <pc:spChg chg="add del mod modVis">
          <ac:chgData name="Joelle Brehm" userId="ba94467f-fe77-40d1-a0f0-bcff12b26331" providerId="ADAL" clId="{CAA1B47A-3F91-430B-9BB5-3349B27A887D}" dt="2026-06-02T21:37:23.061" v="136054"/>
          <ac:spMkLst>
            <pc:docMk/>
            <pc:sldMk cId="3959601197" sldId="285"/>
            <ac:spMk id="5" creationId="{7AAFF580-7E57-99A4-16AF-DCD9E6101A80}"/>
          </ac:spMkLst>
        </pc:spChg>
        <pc:spChg chg="mod ord">
          <ac:chgData name="Joelle Brehm" userId="ba94467f-fe77-40d1-a0f0-bcff12b26331" providerId="ADAL" clId="{CAA1B47A-3F91-430B-9BB5-3349B27A887D}" dt="2026-06-02T21:37:54.360" v="136600"/>
          <ac:spMkLst>
            <pc:docMk/>
            <pc:sldMk cId="3959601197" sldId="285"/>
            <ac:spMk id="6" creationId="{B47CE71D-7819-4857-B121-737A3BD39B4D}"/>
          </ac:spMkLst>
        </pc:spChg>
        <pc:spChg chg="mod">
          <ac:chgData name="Joelle Brehm" userId="ba94467f-fe77-40d1-a0f0-bcff12b26331" providerId="ADAL" clId="{CAA1B47A-3F91-430B-9BB5-3349B27A887D}" dt="2026-06-02T21:37:54.363" v="136611"/>
          <ac:spMkLst>
            <pc:docMk/>
            <pc:sldMk cId="3959601197" sldId="285"/>
            <ac:spMk id="11" creationId="{AF2E4BE3-825E-4943-AF85-F410BBE02D93}"/>
          </ac:spMkLst>
        </pc:spChg>
        <pc:spChg chg="mod">
          <ac:chgData name="Joelle Brehm" userId="ba94467f-fe77-40d1-a0f0-bcff12b26331" providerId="ADAL" clId="{CAA1B47A-3F91-430B-9BB5-3349B27A887D}" dt="2026-06-02T21:37:54.362" v="136607"/>
          <ac:spMkLst>
            <pc:docMk/>
            <pc:sldMk cId="3959601197" sldId="285"/>
            <ac:spMk id="12" creationId="{8F57F73A-899F-4994-9FFE-52D028C366A7}"/>
          </ac:spMkLst>
        </pc:spChg>
        <pc:spChg chg="mod">
          <ac:chgData name="Joelle Brehm" userId="ba94467f-fe77-40d1-a0f0-bcff12b26331" providerId="ADAL" clId="{CAA1B47A-3F91-430B-9BB5-3349B27A887D}" dt="2026-06-02T21:37:54.363" v="136608"/>
          <ac:spMkLst>
            <pc:docMk/>
            <pc:sldMk cId="3959601197" sldId="285"/>
            <ac:spMk id="13" creationId="{510CBB17-3761-4288-BCC5-43E8A3E9B8A6}"/>
          </ac:spMkLst>
        </pc:spChg>
        <pc:spChg chg="mod">
          <ac:chgData name="Joelle Brehm" userId="ba94467f-fe77-40d1-a0f0-bcff12b26331" providerId="ADAL" clId="{CAA1B47A-3F91-430B-9BB5-3349B27A887D}" dt="2026-06-02T21:37:54.360" v="136605"/>
          <ac:spMkLst>
            <pc:docMk/>
            <pc:sldMk cId="3959601197" sldId="285"/>
            <ac:spMk id="14" creationId="{125AC75A-3DBA-4ABE-AC86-1CE5256F61BE}"/>
          </ac:spMkLst>
        </pc:spChg>
        <pc:spChg chg="mod">
          <ac:chgData name="Joelle Brehm" userId="ba94467f-fe77-40d1-a0f0-bcff12b26331" providerId="ADAL" clId="{CAA1B47A-3F91-430B-9BB5-3349B27A887D}" dt="2026-06-02T21:37:54.362" v="136606"/>
          <ac:spMkLst>
            <pc:docMk/>
            <pc:sldMk cId="3959601197" sldId="285"/>
            <ac:spMk id="15" creationId="{2ADF3224-EFE6-477E-A4FE-BC72536000D5}"/>
          </ac:spMkLst>
        </pc:spChg>
        <pc:spChg chg="mod">
          <ac:chgData name="Joelle Brehm" userId="ba94467f-fe77-40d1-a0f0-bcff12b26331" providerId="ADAL" clId="{CAA1B47A-3F91-430B-9BB5-3349B27A887D}" dt="2026-06-02T21:37:54.363" v="136609"/>
          <ac:spMkLst>
            <pc:docMk/>
            <pc:sldMk cId="3959601197" sldId="285"/>
            <ac:spMk id="16" creationId="{86D1D7DB-75DF-4EB5-BF12-3B0F914F060A}"/>
          </ac:spMkLst>
        </pc:spChg>
        <pc:spChg chg="mod">
          <ac:chgData name="Joelle Brehm" userId="ba94467f-fe77-40d1-a0f0-bcff12b26331" providerId="ADAL" clId="{CAA1B47A-3F91-430B-9BB5-3349B27A887D}" dt="2026-06-02T21:37:54.363" v="136610"/>
          <ac:spMkLst>
            <pc:docMk/>
            <pc:sldMk cId="3959601197" sldId="285"/>
            <ac:spMk id="17" creationId="{88BD6F20-E5C6-442A-81AC-2DDF2B0EA25F}"/>
          </ac:spMkLst>
        </pc:spChg>
        <pc:spChg chg="mod">
          <ac:chgData name="Joelle Brehm" userId="ba94467f-fe77-40d1-a0f0-bcff12b26331" providerId="ADAL" clId="{CAA1B47A-3F91-430B-9BB5-3349B27A887D}" dt="2026-06-02T21:37:54.363" v="136612"/>
          <ac:spMkLst>
            <pc:docMk/>
            <pc:sldMk cId="3959601197" sldId="285"/>
            <ac:spMk id="18" creationId="{F82C3FA9-B102-49A3-9ABE-767C053A5608}"/>
          </ac:spMkLst>
        </pc:spChg>
        <pc:spChg chg="mod">
          <ac:chgData name="Joelle Brehm" userId="ba94467f-fe77-40d1-a0f0-bcff12b26331" providerId="ADAL" clId="{CAA1B47A-3F91-430B-9BB5-3349B27A887D}" dt="2026-06-02T21:37:54.363" v="136613"/>
          <ac:spMkLst>
            <pc:docMk/>
            <pc:sldMk cId="3959601197" sldId="285"/>
            <ac:spMk id="19" creationId="{1F21DD55-4A60-49A9-A66B-FDD64EEF9241}"/>
          </ac:spMkLst>
        </pc:spChg>
        <pc:spChg chg="mod">
          <ac:chgData name="Joelle Brehm" userId="ba94467f-fe77-40d1-a0f0-bcff12b26331" providerId="ADAL" clId="{CAA1B47A-3F91-430B-9BB5-3349B27A887D}" dt="2026-06-02T21:37:54.363" v="136614"/>
          <ac:spMkLst>
            <pc:docMk/>
            <pc:sldMk cId="3959601197" sldId="285"/>
            <ac:spMk id="20" creationId="{AEEE7103-5AE1-47C4-9BB2-5692F40A0C74}"/>
          </ac:spMkLst>
        </pc:spChg>
        <pc:spChg chg="mod">
          <ac:chgData name="Joelle Brehm" userId="ba94467f-fe77-40d1-a0f0-bcff12b26331" providerId="ADAL" clId="{CAA1B47A-3F91-430B-9BB5-3349B27A887D}" dt="2026-06-02T21:37:54.363" v="136615"/>
          <ac:spMkLst>
            <pc:docMk/>
            <pc:sldMk cId="3959601197" sldId="285"/>
            <ac:spMk id="21" creationId="{5B9D02C9-95E6-498A-95D4-E2FC18135BCE}"/>
          </ac:spMkLst>
        </pc:spChg>
        <pc:spChg chg="mod">
          <ac:chgData name="Joelle Brehm" userId="ba94467f-fe77-40d1-a0f0-bcff12b26331" providerId="ADAL" clId="{CAA1B47A-3F91-430B-9BB5-3349B27A887D}" dt="2026-06-02T21:37:54.363" v="136616"/>
          <ac:spMkLst>
            <pc:docMk/>
            <pc:sldMk cId="3959601197" sldId="285"/>
            <ac:spMk id="22" creationId="{F076BF07-A2E5-4626-88CC-FB14E1A0A722}"/>
          </ac:spMkLst>
        </pc:spChg>
        <pc:spChg chg="mod ord">
          <ac:chgData name="Joelle Brehm" userId="ba94467f-fe77-40d1-a0f0-bcff12b26331" providerId="ADAL" clId="{CAA1B47A-3F91-430B-9BB5-3349B27A887D}" dt="2026-06-02T21:37:54.363" v="136618"/>
          <ac:spMkLst>
            <pc:docMk/>
            <pc:sldMk cId="3959601197" sldId="285"/>
            <ac:spMk id="23" creationId="{4F66D543-1212-4042-AA81-691C8D2FF42C}"/>
          </ac:spMkLst>
        </pc:spChg>
        <pc:spChg chg="mod">
          <ac:chgData name="Joelle Brehm" userId="ba94467f-fe77-40d1-a0f0-bcff12b26331" providerId="ADAL" clId="{CAA1B47A-3F91-430B-9BB5-3349B27A887D}" dt="2026-06-02T21:37:54.363" v="136621"/>
          <ac:spMkLst>
            <pc:docMk/>
            <pc:sldMk cId="3959601197" sldId="285"/>
            <ac:spMk id="24" creationId="{F266CB46-9FEF-4BCD-8922-A745A5B58C13}"/>
          </ac:spMkLst>
        </pc:spChg>
        <pc:spChg chg="mod">
          <ac:chgData name="Joelle Brehm" userId="ba94467f-fe77-40d1-a0f0-bcff12b26331" providerId="ADAL" clId="{CAA1B47A-3F91-430B-9BB5-3349B27A887D}" dt="2026-06-02T21:37:54.363" v="136623"/>
          <ac:spMkLst>
            <pc:docMk/>
            <pc:sldMk cId="3959601197" sldId="285"/>
            <ac:spMk id="25" creationId="{58412C1A-18FA-4771-9810-3062F008A625}"/>
          </ac:spMkLst>
        </pc:spChg>
        <pc:spChg chg="mod">
          <ac:chgData name="Joelle Brehm" userId="ba94467f-fe77-40d1-a0f0-bcff12b26331" providerId="ADAL" clId="{CAA1B47A-3F91-430B-9BB5-3349B27A887D}" dt="2026-06-02T21:37:54.363" v="136622"/>
          <ac:spMkLst>
            <pc:docMk/>
            <pc:sldMk cId="3959601197" sldId="285"/>
            <ac:spMk id="26" creationId="{2C9484DF-536D-4C88-9E3B-A9F578479DAC}"/>
          </ac:spMkLst>
        </pc:spChg>
        <pc:spChg chg="mod">
          <ac:chgData name="Joelle Brehm" userId="ba94467f-fe77-40d1-a0f0-bcff12b26331" providerId="ADAL" clId="{CAA1B47A-3F91-430B-9BB5-3349B27A887D}" dt="2026-06-02T21:37:54.363" v="136626"/>
          <ac:spMkLst>
            <pc:docMk/>
            <pc:sldMk cId="3959601197" sldId="285"/>
            <ac:spMk id="27" creationId="{6B043A74-191B-4682-B7D2-B6CF3A3E1A62}"/>
          </ac:spMkLst>
        </pc:spChg>
        <pc:spChg chg="mod">
          <ac:chgData name="Joelle Brehm" userId="ba94467f-fe77-40d1-a0f0-bcff12b26331" providerId="ADAL" clId="{CAA1B47A-3F91-430B-9BB5-3349B27A887D}" dt="2026-06-02T21:37:54.363" v="136627"/>
          <ac:spMkLst>
            <pc:docMk/>
            <pc:sldMk cId="3959601197" sldId="285"/>
            <ac:spMk id="28" creationId="{D9C87F4B-14A5-4B23-A3FF-70EC9F35E941}"/>
          </ac:spMkLst>
        </pc:spChg>
        <pc:spChg chg="mod">
          <ac:chgData name="Joelle Brehm" userId="ba94467f-fe77-40d1-a0f0-bcff12b26331" providerId="ADAL" clId="{CAA1B47A-3F91-430B-9BB5-3349B27A887D}" dt="2026-06-02T21:37:54.363" v="136625"/>
          <ac:spMkLst>
            <pc:docMk/>
            <pc:sldMk cId="3959601197" sldId="285"/>
            <ac:spMk id="29" creationId="{BC3CB169-FB0F-4DFA-B618-5D28FED99FDA}"/>
          </ac:spMkLst>
        </pc:spChg>
        <pc:spChg chg="mod ord">
          <ac:chgData name="Joelle Brehm" userId="ba94467f-fe77-40d1-a0f0-bcff12b26331" providerId="ADAL" clId="{CAA1B47A-3F91-430B-9BB5-3349B27A887D}" dt="2026-06-02T21:37:54.363" v="136629"/>
          <ac:spMkLst>
            <pc:docMk/>
            <pc:sldMk cId="3959601197" sldId="285"/>
            <ac:spMk id="30" creationId="{121A2A89-FB4E-4B9A-840D-28523B0B457F}"/>
          </ac:spMkLst>
        </pc:spChg>
        <pc:spChg chg="add del mod modVis">
          <ac:chgData name="Joelle Brehm" userId="ba94467f-fe77-40d1-a0f0-bcff12b26331" providerId="ADAL" clId="{CAA1B47A-3F91-430B-9BB5-3349B27A887D}" dt="2026-06-02T21:37:45.943" v="136349"/>
          <ac:spMkLst>
            <pc:docMk/>
            <pc:sldMk cId="3959601197" sldId="285"/>
            <ac:spMk id="32" creationId="{64B63B35-971A-AD44-35C5-FD16EB9DA4A8}"/>
          </ac:spMkLst>
        </pc:spChg>
        <pc:spChg chg="mod">
          <ac:chgData name="Joelle Brehm" userId="ba94467f-fe77-40d1-a0f0-bcff12b26331" providerId="ADAL" clId="{CAA1B47A-3F91-430B-9BB5-3349B27A887D}" dt="2026-06-02T21:37:54.363" v="136637"/>
          <ac:spMkLst>
            <pc:docMk/>
            <pc:sldMk cId="3959601197" sldId="285"/>
            <ac:spMk id="34" creationId="{A064ADBF-3ACC-7745-F43E-86B48951B163}"/>
          </ac:spMkLst>
        </pc:spChg>
        <pc:spChg chg="mod">
          <ac:chgData name="Joelle Brehm" userId="ba94467f-fe77-40d1-a0f0-bcff12b26331" providerId="ADAL" clId="{CAA1B47A-3F91-430B-9BB5-3349B27A887D}" dt="2026-06-02T21:37:54.363" v="136635"/>
          <ac:spMkLst>
            <pc:docMk/>
            <pc:sldMk cId="3959601197" sldId="285"/>
            <ac:spMk id="35" creationId="{9B484343-AD20-3628-92E9-E8A952E8BB8A}"/>
          </ac:spMkLst>
        </pc:spChg>
        <pc:spChg chg="mod ord">
          <ac:chgData name="Joelle Brehm" userId="ba94467f-fe77-40d1-a0f0-bcff12b26331" providerId="ADAL" clId="{CAA1B47A-3F91-430B-9BB5-3349B27A887D}" dt="2026-06-02T21:37:54.363" v="136620"/>
          <ac:spMkLst>
            <pc:docMk/>
            <pc:sldMk cId="3959601197" sldId="285"/>
            <ac:spMk id="37" creationId="{6E6D97FF-E2E0-42EA-A83A-C3DF9F3514AE}"/>
          </ac:spMkLst>
        </pc:spChg>
        <pc:spChg chg="mod">
          <ac:chgData name="Joelle Brehm" userId="ba94467f-fe77-40d1-a0f0-bcff12b26331" providerId="ADAL" clId="{CAA1B47A-3F91-430B-9BB5-3349B27A887D}" dt="2026-06-02T21:37:54.363" v="136638"/>
          <ac:spMkLst>
            <pc:docMk/>
            <pc:sldMk cId="3959601197" sldId="285"/>
            <ac:spMk id="38" creationId="{5B6AA6A3-8BFD-D599-497F-7E280C0468C1}"/>
          </ac:spMkLst>
        </pc:spChg>
        <pc:spChg chg="mod">
          <ac:chgData name="Joelle Brehm" userId="ba94467f-fe77-40d1-a0f0-bcff12b26331" providerId="ADAL" clId="{CAA1B47A-3F91-430B-9BB5-3349B27A887D}" dt="2026-06-02T21:37:54.363" v="136640"/>
          <ac:spMkLst>
            <pc:docMk/>
            <pc:sldMk cId="3959601197" sldId="285"/>
            <ac:spMk id="39" creationId="{69386809-4CDD-B4DF-AF87-F61C40CE7AC6}"/>
          </ac:spMkLst>
        </pc:spChg>
        <pc:spChg chg="mod">
          <ac:chgData name="Joelle Brehm" userId="ba94467f-fe77-40d1-a0f0-bcff12b26331" providerId="ADAL" clId="{CAA1B47A-3F91-430B-9BB5-3349B27A887D}" dt="2026-06-02T21:37:54.363" v="136633"/>
          <ac:spMkLst>
            <pc:docMk/>
            <pc:sldMk cId="3959601197" sldId="285"/>
            <ac:spMk id="40" creationId="{40E26482-1058-F1F4-5E21-D200880856C4}"/>
          </ac:spMkLst>
        </pc:spChg>
        <pc:spChg chg="mod">
          <ac:chgData name="Joelle Brehm" userId="ba94467f-fe77-40d1-a0f0-bcff12b26331" providerId="ADAL" clId="{CAA1B47A-3F91-430B-9BB5-3349B27A887D}" dt="2026-06-02T21:37:54.363" v="136639"/>
          <ac:spMkLst>
            <pc:docMk/>
            <pc:sldMk cId="3959601197" sldId="285"/>
            <ac:spMk id="41" creationId="{DD84400E-2699-3FE4-A3D2-8639C43971DD}"/>
          </ac:spMkLst>
        </pc:spChg>
        <pc:spChg chg="del mod">
          <ac:chgData name="Joelle Brehm" userId="ba94467f-fe77-40d1-a0f0-bcff12b26331" providerId="ADAL" clId="{CAA1B47A-3F91-430B-9BB5-3349B27A887D}" dt="2026-06-02T21:37:54.173" v="136549"/>
          <ac:spMkLst>
            <pc:docMk/>
            <pc:sldMk cId="3959601197" sldId="285"/>
            <ac:spMk id="42" creationId="{54F9E753-A1B7-F504-287D-201A1B605212}"/>
          </ac:spMkLst>
        </pc:spChg>
        <pc:spChg chg="add mod">
          <ac:chgData name="Joelle Brehm" userId="ba94467f-fe77-40d1-a0f0-bcff12b26331" providerId="ADAL" clId="{CAA1B47A-3F91-430B-9BB5-3349B27A887D}" dt="2026-06-02T21:37:54.363" v="136643"/>
          <ac:spMkLst>
            <pc:docMk/>
            <pc:sldMk cId="3959601197" sldId="285"/>
            <ac:spMk id="43" creationId="{BA45A79C-9166-2AAF-B8D3-3188204D5B2D}"/>
          </ac:spMkLst>
        </pc:spChg>
        <pc:spChg chg="mod">
          <ac:chgData name="Joelle Brehm" userId="ba94467f-fe77-40d1-a0f0-bcff12b26331" providerId="ADAL" clId="{CAA1B47A-3F91-430B-9BB5-3349B27A887D}" dt="2026-06-02T21:37:54.363" v="136636"/>
          <ac:spMkLst>
            <pc:docMk/>
            <pc:sldMk cId="3959601197" sldId="285"/>
            <ac:spMk id="44" creationId="{62526BF2-E6B5-5CEF-04C6-DF579000FE9B}"/>
          </ac:spMkLst>
        </pc:spChg>
        <pc:spChg chg="add del mod modVis">
          <ac:chgData name="Joelle Brehm" userId="ba94467f-fe77-40d1-a0f0-bcff12b26331" providerId="ADAL" clId="{CAA1B47A-3F91-430B-9BB5-3349B27A887D}" dt="2026-06-02T21:37:51.531" v="136522"/>
          <ac:spMkLst>
            <pc:docMk/>
            <pc:sldMk cId="3959601197" sldId="285"/>
            <ac:spMk id="45" creationId="{6F19707E-A7F0-76A4-38CB-CA23487B2FBF}"/>
          </ac:spMkLst>
        </pc:spChg>
        <pc:spChg chg="mod">
          <ac:chgData name="Joelle Brehm" userId="ba94467f-fe77-40d1-a0f0-bcff12b26331" providerId="ADAL" clId="{CAA1B47A-3F91-430B-9BB5-3349B27A887D}" dt="2026-06-02T21:37:54.363" v="136634"/>
          <ac:spMkLst>
            <pc:docMk/>
            <pc:sldMk cId="3959601197" sldId="285"/>
            <ac:spMk id="46" creationId="{41B69CE7-1EF6-C1DA-0B8A-DA3E20058B37}"/>
          </ac:spMkLst>
        </pc:spChg>
        <pc:spChg chg="mod">
          <ac:chgData name="Joelle Brehm" userId="ba94467f-fe77-40d1-a0f0-bcff12b26331" providerId="ADAL" clId="{CAA1B47A-3F91-430B-9BB5-3349B27A887D}" dt="2026-06-02T21:37:54.363" v="136641"/>
          <ac:spMkLst>
            <pc:docMk/>
            <pc:sldMk cId="3959601197" sldId="285"/>
            <ac:spMk id="47" creationId="{AA1E2383-AFC0-41CE-427F-DCDD4EB8F70C}"/>
          </ac:spMkLst>
        </pc:spChg>
        <pc:spChg chg="mod">
          <ac:chgData name="Joelle Brehm" userId="ba94467f-fe77-40d1-a0f0-bcff12b26331" providerId="ADAL" clId="{CAA1B47A-3F91-430B-9BB5-3349B27A887D}" dt="2026-06-02T21:37:54.363" v="136632"/>
          <ac:spMkLst>
            <pc:docMk/>
            <pc:sldMk cId="3959601197" sldId="285"/>
            <ac:spMk id="48" creationId="{6243580E-13AE-394F-D6A6-32A791A2E387}"/>
          </ac:spMkLst>
        </pc:spChg>
        <pc:spChg chg="add mod">
          <ac:chgData name="Joelle Brehm" userId="ba94467f-fe77-40d1-a0f0-bcff12b26331" providerId="ADAL" clId="{CAA1B47A-3F91-430B-9BB5-3349B27A887D}" dt="2026-06-02T21:37:54.363" v="136642"/>
          <ac:spMkLst>
            <pc:docMk/>
            <pc:sldMk cId="3959601197" sldId="285"/>
            <ac:spMk id="51" creationId="{40FA985A-0C62-3693-6C40-1FDBCE6334CC}"/>
          </ac:spMkLst>
        </pc:spChg>
        <pc:spChg chg="mod">
          <ac:chgData name="Joelle Brehm" userId="ba94467f-fe77-40d1-a0f0-bcff12b26331" providerId="ADAL" clId="{CAA1B47A-3F91-430B-9BB5-3349B27A887D}" dt="2026-06-02T21:37:54.363" v="136624"/>
          <ac:spMkLst>
            <pc:docMk/>
            <pc:sldMk cId="3959601197" sldId="285"/>
            <ac:spMk id="74" creationId="{1E5392BC-349C-45B4-8F81-52F83DA74F43}"/>
          </ac:spMkLst>
        </pc:spChg>
        <pc:spChg chg="mod ord">
          <ac:chgData name="Joelle Brehm" userId="ba94467f-fe77-40d1-a0f0-bcff12b26331" providerId="ADAL" clId="{CAA1B47A-3F91-430B-9BB5-3349B27A887D}" dt="2026-06-02T21:37:54.376" v="136645"/>
          <ac:spMkLst>
            <pc:docMk/>
            <pc:sldMk cId="3959601197" sldId="285"/>
            <ac:spMk id="78" creationId="{4C71B650-5C52-48B0-85D7-82C22FA4B22B}"/>
          </ac:spMkLst>
        </pc:spChg>
        <pc:spChg chg="mod ord">
          <ac:chgData name="Joelle Brehm" userId="ba94467f-fe77-40d1-a0f0-bcff12b26331" providerId="ADAL" clId="{CAA1B47A-3F91-430B-9BB5-3349B27A887D}" dt="2026-06-02T21:37:54.376" v="136647"/>
          <ac:spMkLst>
            <pc:docMk/>
            <pc:sldMk cId="3959601197" sldId="285"/>
            <ac:spMk id="79" creationId="{F1476AC4-694B-4D83-BFD8-8DCAA4BB1923}"/>
          </ac:spMkLst>
        </pc:spChg>
        <pc:spChg chg="mod ord">
          <ac:chgData name="Joelle Brehm" userId="ba94467f-fe77-40d1-a0f0-bcff12b26331" providerId="ADAL" clId="{CAA1B47A-3F91-430B-9BB5-3349B27A887D}" dt="2026-06-02T21:37:54.388" v="136664"/>
          <ac:spMkLst>
            <pc:docMk/>
            <pc:sldMk cId="3959601197" sldId="285"/>
            <ac:spMk id="91" creationId="{E5B40C5A-BDC3-4853-8F1F-9DB30A643AB0}"/>
          </ac:spMkLst>
        </pc:spChg>
        <pc:spChg chg="mod ord">
          <ac:chgData name="Joelle Brehm" userId="ba94467f-fe77-40d1-a0f0-bcff12b26331" providerId="ADAL" clId="{CAA1B47A-3F91-430B-9BB5-3349B27A887D}" dt="2026-06-02T21:37:54.376" v="136649"/>
          <ac:spMkLst>
            <pc:docMk/>
            <pc:sldMk cId="3959601197" sldId="285"/>
            <ac:spMk id="100" creationId="{8B5667AB-609C-4AEA-83B3-24E395C8F420}"/>
          </ac:spMkLst>
        </pc:spChg>
        <pc:spChg chg="mod ord">
          <ac:chgData name="Joelle Brehm" userId="ba94467f-fe77-40d1-a0f0-bcff12b26331" providerId="ADAL" clId="{CAA1B47A-3F91-430B-9BB5-3349B27A887D}" dt="2026-06-02T21:37:54.376" v="136651"/>
          <ac:spMkLst>
            <pc:docMk/>
            <pc:sldMk cId="3959601197" sldId="285"/>
            <ac:spMk id="108" creationId="{A8A86972-DB82-4414-B38B-651BFA59AAA2}"/>
          </ac:spMkLst>
        </pc:spChg>
        <pc:spChg chg="mod ord">
          <ac:chgData name="Joelle Brehm" userId="ba94467f-fe77-40d1-a0f0-bcff12b26331" providerId="ADAL" clId="{CAA1B47A-3F91-430B-9BB5-3349B27A887D}" dt="2026-06-02T21:37:54.376" v="136653"/>
          <ac:spMkLst>
            <pc:docMk/>
            <pc:sldMk cId="3959601197" sldId="285"/>
            <ac:spMk id="109" creationId="{E37BCFFE-2E8D-4926-BEE8-0720DF26B068}"/>
          </ac:spMkLst>
        </pc:spChg>
        <pc:spChg chg="mod ord">
          <ac:chgData name="Joelle Brehm" userId="ba94467f-fe77-40d1-a0f0-bcff12b26331" providerId="ADAL" clId="{CAA1B47A-3F91-430B-9BB5-3349B27A887D}" dt="2026-06-02T21:37:54.376" v="136655"/>
          <ac:spMkLst>
            <pc:docMk/>
            <pc:sldMk cId="3959601197" sldId="285"/>
            <ac:spMk id="110" creationId="{76D5A471-E342-4112-9B61-678EA0C3F282}"/>
          </ac:spMkLst>
        </pc:spChg>
        <pc:spChg chg="mod">
          <ac:chgData name="Joelle Brehm" userId="ba94467f-fe77-40d1-a0f0-bcff12b26331" providerId="ADAL" clId="{CAA1B47A-3F91-430B-9BB5-3349B27A887D}" dt="2026-06-02T21:37:54.384" v="136658"/>
          <ac:spMkLst>
            <pc:docMk/>
            <pc:sldMk cId="3959601197" sldId="285"/>
            <ac:spMk id="133" creationId="{7CAA3B95-4C78-4122-BECA-B5FB0F3F3764}"/>
          </ac:spMkLst>
        </pc:spChg>
        <pc:spChg chg="mod">
          <ac:chgData name="Joelle Brehm" userId="ba94467f-fe77-40d1-a0f0-bcff12b26331" providerId="ADAL" clId="{CAA1B47A-3F91-430B-9BB5-3349B27A887D}" dt="2026-06-02T21:37:54.384" v="136659"/>
          <ac:spMkLst>
            <pc:docMk/>
            <pc:sldMk cId="3959601197" sldId="285"/>
            <ac:spMk id="135" creationId="{7CAA3B95-4C78-4122-BECA-B5FB0F3F3764}"/>
          </ac:spMkLst>
        </pc:spChg>
        <pc:spChg chg="mod">
          <ac:chgData name="Joelle Brehm" userId="ba94467f-fe77-40d1-a0f0-bcff12b26331" providerId="ADAL" clId="{CAA1B47A-3F91-430B-9BB5-3349B27A887D}" dt="2026-06-02T21:37:54.386" v="136660"/>
          <ac:spMkLst>
            <pc:docMk/>
            <pc:sldMk cId="3959601197" sldId="285"/>
            <ac:spMk id="136" creationId="{7CAA3B95-4C78-4122-BECA-B5FB0F3F3764}"/>
          </ac:spMkLst>
        </pc:spChg>
        <pc:spChg chg="mod">
          <ac:chgData name="Joelle Brehm" userId="ba94467f-fe77-40d1-a0f0-bcff12b26331" providerId="ADAL" clId="{CAA1B47A-3F91-430B-9BB5-3349B27A887D}" dt="2026-06-02T21:37:54.386" v="136661"/>
          <ac:spMkLst>
            <pc:docMk/>
            <pc:sldMk cId="3959601197" sldId="285"/>
            <ac:spMk id="157" creationId="{04F9902D-9DA4-4582-A398-B08CDE8E08EE}"/>
          </ac:spMkLst>
        </pc:spChg>
        <pc:spChg chg="mod">
          <ac:chgData name="Joelle Brehm" userId="ba94467f-fe77-40d1-a0f0-bcff12b26331" providerId="ADAL" clId="{CAA1B47A-3F91-430B-9BB5-3349B27A887D}" dt="2026-06-02T21:37:54.386" v="136662"/>
          <ac:spMkLst>
            <pc:docMk/>
            <pc:sldMk cId="3959601197" sldId="285"/>
            <ac:spMk id="158" creationId="{B1AC5405-1559-48F8-921F-C742186F4456}"/>
          </ac:spMkLst>
        </pc:spChg>
        <pc:graphicFrameChg chg="mod">
          <ac:chgData name="Joelle Brehm" userId="ba94467f-fe77-40d1-a0f0-bcff12b26331" providerId="ADAL" clId="{CAA1B47A-3F91-430B-9BB5-3349B27A887D}" dt="2026-06-02T21:37:54.390" v="136668"/>
          <ac:graphicFrameMkLst>
            <pc:docMk/>
            <pc:sldMk cId="3959601197" sldId="285"/>
            <ac:graphicFrameMk id="4" creationId="{86B547BD-D5B0-4162-8AC1-23C66C4D5501}"/>
          </ac:graphicFrameMkLst>
        </pc:graphicFrameChg>
        <pc:graphicFrameChg chg="add mod ord">
          <ac:chgData name="Joelle Brehm" userId="ba94467f-fe77-40d1-a0f0-bcff12b26331" providerId="ADAL" clId="{CAA1B47A-3F91-430B-9BB5-3349B27A887D}" dt="2026-06-02T21:37:54.360" v="136604"/>
          <ac:graphicFrameMkLst>
            <pc:docMk/>
            <pc:sldMk cId="3959601197" sldId="285"/>
            <ac:graphicFrameMk id="8" creationId="{7D8F28D8-A24B-232C-37FE-55E4D7FDBCE6}"/>
          </ac:graphicFrameMkLst>
        </pc:graphicFrameChg>
        <pc:graphicFrameChg chg="add del mod ord">
          <ac:chgData name="Joelle Brehm" userId="ba94467f-fe77-40d1-a0f0-bcff12b26331" providerId="ADAL" clId="{CAA1B47A-3F91-430B-9BB5-3349B27A887D}" dt="2026-06-02T21:37:23.009" v="135977"/>
          <ac:graphicFrameMkLst>
            <pc:docMk/>
            <pc:sldMk cId="3959601197" sldId="285"/>
            <ac:graphicFrameMk id="9" creationId="{B0911A8B-2CE5-5728-13EC-FA0C40895975}"/>
          </ac:graphicFrameMkLst>
        </pc:graphicFrameChg>
        <pc:graphicFrameChg chg="add mod ord">
          <ac:chgData name="Joelle Brehm" userId="ba94467f-fe77-40d1-a0f0-bcff12b26331" providerId="ADAL" clId="{CAA1B47A-3F91-430B-9BB5-3349B27A887D}" dt="2026-06-02T21:37:54.382" v="136657"/>
          <ac:graphicFrameMkLst>
            <pc:docMk/>
            <pc:sldMk cId="3959601197" sldId="285"/>
            <ac:graphicFrameMk id="33" creationId="{4276D191-38C6-885A-6F6E-E06F8BA30B15}"/>
          </ac:graphicFrameMkLst>
        </pc:graphicFrameChg>
        <pc:graphicFrameChg chg="add del mod ord">
          <ac:chgData name="Joelle Brehm" userId="ba94467f-fe77-40d1-a0f0-bcff12b26331" providerId="ADAL" clId="{CAA1B47A-3F91-430B-9BB5-3349B27A887D}" dt="2026-06-02T21:37:45.827" v="136272"/>
          <ac:graphicFrameMkLst>
            <pc:docMk/>
            <pc:sldMk cId="3959601197" sldId="285"/>
            <ac:graphicFrameMk id="49" creationId="{F0F7EBD8-6A3C-355C-36D6-BD34C08BC3B8}"/>
          </ac:graphicFrameMkLst>
        </pc:graphicFrameChg>
        <pc:graphicFrameChg chg="add del mod ord">
          <ac:chgData name="Joelle Brehm" userId="ba94467f-fe77-40d1-a0f0-bcff12b26331" providerId="ADAL" clId="{CAA1B47A-3F91-430B-9BB5-3349B27A887D}" dt="2026-06-02T21:37:54.328" v="136591"/>
          <ac:graphicFrameMkLst>
            <pc:docMk/>
            <pc:sldMk cId="3959601197" sldId="285"/>
            <ac:graphicFrameMk id="50" creationId="{C359B59E-F75D-A0A9-6687-77D404BCDFEF}"/>
          </ac:graphicFrameMkLst>
        </pc:graphicFrameChg>
        <pc:graphicFrameChg chg="add mod ord">
          <ac:chgData name="Joelle Brehm" userId="ba94467f-fe77-40d1-a0f0-bcff12b26331" providerId="ADAL" clId="{CAA1B47A-3F91-430B-9BB5-3349B27A887D}" dt="2026-06-02T21:37:54.363" v="136631"/>
          <ac:graphicFrameMkLst>
            <pc:docMk/>
            <pc:sldMk cId="3959601197" sldId="285"/>
            <ac:graphicFrameMk id="52" creationId="{09610833-F4DC-B768-DAFD-078DDEF8F3F0}"/>
          </ac:graphicFrameMkLst>
        </pc:graphicFrameChg>
        <pc:graphicFrameChg chg="add del mod ord">
          <ac:chgData name="Joelle Brehm" userId="ba94467f-fe77-40d1-a0f0-bcff12b26331" providerId="ADAL" clId="{CAA1B47A-3F91-430B-9BB5-3349B27A887D}" dt="2026-06-02T21:37:51.482" v="136444"/>
          <ac:graphicFrameMkLst>
            <pc:docMk/>
            <pc:sldMk cId="3959601197" sldId="285"/>
            <ac:graphicFrameMk id="55" creationId="{C7667B16-7FD4-E0C3-6F3F-9723AC214152}"/>
          </ac:graphicFrameMkLst>
        </pc:graphicFrameChg>
        <pc:picChg chg="add mod ord">
          <ac:chgData name="Joelle Brehm" userId="ba94467f-fe77-40d1-a0f0-bcff12b26331" providerId="ADAL" clId="{CAA1B47A-3F91-430B-9BB5-3349B27A887D}" dt="2026-06-02T21:37:54.344" v="136598"/>
          <ac:picMkLst>
            <pc:docMk/>
            <pc:sldMk cId="3959601197" sldId="285"/>
            <ac:picMk id="31" creationId="{19052270-8FB5-D666-C765-95A8621B8E31}"/>
          </ac:picMkLst>
        </pc:picChg>
        <pc:picChg chg="add del mod ord">
          <ac:chgData name="Joelle Brehm" userId="ba94467f-fe77-40d1-a0f0-bcff12b26331" providerId="ADAL" clId="{CAA1B47A-3F91-430B-9BB5-3349B27A887D}" dt="2026-06-02T21:37:35.620" v="136136" actId="478"/>
          <ac:picMkLst>
            <pc:docMk/>
            <pc:sldMk cId="3959601197" sldId="285"/>
            <ac:picMk id="36" creationId="{6D4E65B7-D590-108F-9803-9E1E7121D16F}"/>
          </ac:picMkLst>
        </pc:picChg>
        <pc:cxnChg chg="mod ord">
          <ac:chgData name="Joelle Brehm" userId="ba94467f-fe77-40d1-a0f0-bcff12b26331" providerId="ADAL" clId="{CAA1B47A-3F91-430B-9BB5-3349B27A887D}" dt="2026-06-02T21:37:54.360" v="136602"/>
          <ac:cxnSpMkLst>
            <pc:docMk/>
            <pc:sldMk cId="3959601197" sldId="285"/>
            <ac:cxnSpMk id="7" creationId="{81C3ADD2-FBA2-4990-9325-1C3084F656B8}"/>
          </ac:cxnSpMkLst>
        </pc:cxnChg>
      </pc:sldChg>
      <pc:sldChg chg="addSp delSp modSp mod">
        <pc:chgData name="Joelle Brehm" userId="ba94467f-fe77-40d1-a0f0-bcff12b26331" providerId="ADAL" clId="{CAA1B47A-3F91-430B-9BB5-3349B27A887D}" dt="2026-06-02T21:38:32.711" v="137781"/>
        <pc:sldMkLst>
          <pc:docMk/>
          <pc:sldMk cId="3093897313" sldId="286"/>
        </pc:sldMkLst>
        <pc:spChg chg="mod ord">
          <ac:chgData name="Joelle Brehm" userId="ba94467f-fe77-40d1-a0f0-bcff12b26331" providerId="ADAL" clId="{CAA1B47A-3F91-430B-9BB5-3349B27A887D}" dt="2026-06-02T21:38:32.709" v="137779"/>
          <ac:spMkLst>
            <pc:docMk/>
            <pc:sldMk cId="3093897313" sldId="286"/>
            <ac:spMk id="2" creationId="{F7E4C1AF-4B86-49C2-BCE8-3BD8367EC27A}"/>
          </ac:spMkLst>
        </pc:spChg>
        <pc:spChg chg="add del mod">
          <ac:chgData name="Joelle Brehm" userId="ba94467f-fe77-40d1-a0f0-bcff12b26331" providerId="ADAL" clId="{CAA1B47A-3F91-430B-9BB5-3349B27A887D}" dt="2026-06-02T21:37:59.029" v="136669" actId="478"/>
          <ac:spMkLst>
            <pc:docMk/>
            <pc:sldMk cId="3093897313" sldId="286"/>
            <ac:spMk id="3" creationId="{347B0C64-228A-C1C1-715A-EA3D31D5BDF0}"/>
          </ac:spMkLst>
        </pc:spChg>
        <pc:spChg chg="add del mod modVis">
          <ac:chgData name="Joelle Brehm" userId="ba94467f-fe77-40d1-a0f0-bcff12b26331" providerId="ADAL" clId="{CAA1B47A-3F91-430B-9BB5-3349B27A887D}" dt="2026-06-02T21:38:07.708" v="137182"/>
          <ac:spMkLst>
            <pc:docMk/>
            <pc:sldMk cId="3093897313" sldId="286"/>
            <ac:spMk id="5" creationId="{551D37FC-A8CD-3201-4B14-F8F81E70F802}"/>
          </ac:spMkLst>
        </pc:spChg>
        <pc:spChg chg="mod ord">
          <ac:chgData name="Joelle Brehm" userId="ba94467f-fe77-40d1-a0f0-bcff12b26331" providerId="ADAL" clId="{CAA1B47A-3F91-430B-9BB5-3349B27A887D}" dt="2026-06-02T21:38:32.653" v="137713"/>
          <ac:spMkLst>
            <pc:docMk/>
            <pc:sldMk cId="3093897313" sldId="286"/>
            <ac:spMk id="6" creationId="{B47CE71D-7819-4857-B121-737A3BD39B4D}"/>
          </ac:spMkLst>
        </pc:spChg>
        <pc:spChg chg="mod">
          <ac:chgData name="Joelle Brehm" userId="ba94467f-fe77-40d1-a0f0-bcff12b26331" providerId="ADAL" clId="{CAA1B47A-3F91-430B-9BB5-3349B27A887D}" dt="2026-06-02T21:38:32.653" v="137724"/>
          <ac:spMkLst>
            <pc:docMk/>
            <pc:sldMk cId="3093897313" sldId="286"/>
            <ac:spMk id="11" creationId="{AF2E4BE3-825E-4943-AF85-F410BBE02D93}"/>
          </ac:spMkLst>
        </pc:spChg>
        <pc:spChg chg="mod">
          <ac:chgData name="Joelle Brehm" userId="ba94467f-fe77-40d1-a0f0-bcff12b26331" providerId="ADAL" clId="{CAA1B47A-3F91-430B-9BB5-3349B27A887D}" dt="2026-06-02T21:38:32.653" v="137720"/>
          <ac:spMkLst>
            <pc:docMk/>
            <pc:sldMk cId="3093897313" sldId="286"/>
            <ac:spMk id="12" creationId="{8F57F73A-899F-4994-9FFE-52D028C366A7}"/>
          </ac:spMkLst>
        </pc:spChg>
        <pc:spChg chg="mod">
          <ac:chgData name="Joelle Brehm" userId="ba94467f-fe77-40d1-a0f0-bcff12b26331" providerId="ADAL" clId="{CAA1B47A-3F91-430B-9BB5-3349B27A887D}" dt="2026-06-02T21:38:32.653" v="137721"/>
          <ac:spMkLst>
            <pc:docMk/>
            <pc:sldMk cId="3093897313" sldId="286"/>
            <ac:spMk id="13" creationId="{510CBB17-3761-4288-BCC5-43E8A3E9B8A6}"/>
          </ac:spMkLst>
        </pc:spChg>
        <pc:spChg chg="mod">
          <ac:chgData name="Joelle Brehm" userId="ba94467f-fe77-40d1-a0f0-bcff12b26331" providerId="ADAL" clId="{CAA1B47A-3F91-430B-9BB5-3349B27A887D}" dt="2026-06-02T21:38:32.653" v="137718"/>
          <ac:spMkLst>
            <pc:docMk/>
            <pc:sldMk cId="3093897313" sldId="286"/>
            <ac:spMk id="14" creationId="{125AC75A-3DBA-4ABE-AC86-1CE5256F61BE}"/>
          </ac:spMkLst>
        </pc:spChg>
        <pc:spChg chg="mod">
          <ac:chgData name="Joelle Brehm" userId="ba94467f-fe77-40d1-a0f0-bcff12b26331" providerId="ADAL" clId="{CAA1B47A-3F91-430B-9BB5-3349B27A887D}" dt="2026-06-02T21:38:32.653" v="137719"/>
          <ac:spMkLst>
            <pc:docMk/>
            <pc:sldMk cId="3093897313" sldId="286"/>
            <ac:spMk id="15" creationId="{2ADF3224-EFE6-477E-A4FE-BC72536000D5}"/>
          </ac:spMkLst>
        </pc:spChg>
        <pc:spChg chg="mod">
          <ac:chgData name="Joelle Brehm" userId="ba94467f-fe77-40d1-a0f0-bcff12b26331" providerId="ADAL" clId="{CAA1B47A-3F91-430B-9BB5-3349B27A887D}" dt="2026-06-02T21:38:32.653" v="137722"/>
          <ac:spMkLst>
            <pc:docMk/>
            <pc:sldMk cId="3093897313" sldId="286"/>
            <ac:spMk id="16" creationId="{86D1D7DB-75DF-4EB5-BF12-3B0F914F060A}"/>
          </ac:spMkLst>
        </pc:spChg>
        <pc:spChg chg="mod">
          <ac:chgData name="Joelle Brehm" userId="ba94467f-fe77-40d1-a0f0-bcff12b26331" providerId="ADAL" clId="{CAA1B47A-3F91-430B-9BB5-3349B27A887D}" dt="2026-06-02T21:38:32.653" v="137723"/>
          <ac:spMkLst>
            <pc:docMk/>
            <pc:sldMk cId="3093897313" sldId="286"/>
            <ac:spMk id="17" creationId="{88BD6F20-E5C6-442A-81AC-2DDF2B0EA25F}"/>
          </ac:spMkLst>
        </pc:spChg>
        <pc:spChg chg="mod">
          <ac:chgData name="Joelle Brehm" userId="ba94467f-fe77-40d1-a0f0-bcff12b26331" providerId="ADAL" clId="{CAA1B47A-3F91-430B-9BB5-3349B27A887D}" dt="2026-06-02T21:38:32.653" v="137725"/>
          <ac:spMkLst>
            <pc:docMk/>
            <pc:sldMk cId="3093897313" sldId="286"/>
            <ac:spMk id="18" creationId="{F82C3FA9-B102-49A3-9ABE-767C053A5608}"/>
          </ac:spMkLst>
        </pc:spChg>
        <pc:spChg chg="mod">
          <ac:chgData name="Joelle Brehm" userId="ba94467f-fe77-40d1-a0f0-bcff12b26331" providerId="ADAL" clId="{CAA1B47A-3F91-430B-9BB5-3349B27A887D}" dt="2026-06-02T21:38:32.653" v="137726"/>
          <ac:spMkLst>
            <pc:docMk/>
            <pc:sldMk cId="3093897313" sldId="286"/>
            <ac:spMk id="19" creationId="{1F21DD55-4A60-49A9-A66B-FDD64EEF9241}"/>
          </ac:spMkLst>
        </pc:spChg>
        <pc:spChg chg="mod">
          <ac:chgData name="Joelle Brehm" userId="ba94467f-fe77-40d1-a0f0-bcff12b26331" providerId="ADAL" clId="{CAA1B47A-3F91-430B-9BB5-3349B27A887D}" dt="2026-06-02T21:38:32.653" v="137727"/>
          <ac:spMkLst>
            <pc:docMk/>
            <pc:sldMk cId="3093897313" sldId="286"/>
            <ac:spMk id="20" creationId="{AEEE7103-5AE1-47C4-9BB2-5692F40A0C74}"/>
          </ac:spMkLst>
        </pc:spChg>
        <pc:spChg chg="mod">
          <ac:chgData name="Joelle Brehm" userId="ba94467f-fe77-40d1-a0f0-bcff12b26331" providerId="ADAL" clId="{CAA1B47A-3F91-430B-9BB5-3349B27A887D}" dt="2026-06-02T21:38:32.667" v="137728"/>
          <ac:spMkLst>
            <pc:docMk/>
            <pc:sldMk cId="3093897313" sldId="286"/>
            <ac:spMk id="21" creationId="{5B9D02C9-95E6-498A-95D4-E2FC18135BCE}"/>
          </ac:spMkLst>
        </pc:spChg>
        <pc:spChg chg="mod">
          <ac:chgData name="Joelle Brehm" userId="ba94467f-fe77-40d1-a0f0-bcff12b26331" providerId="ADAL" clId="{CAA1B47A-3F91-430B-9BB5-3349B27A887D}" dt="2026-06-02T21:38:32.667" v="137729"/>
          <ac:spMkLst>
            <pc:docMk/>
            <pc:sldMk cId="3093897313" sldId="286"/>
            <ac:spMk id="22" creationId="{F076BF07-A2E5-4626-88CC-FB14E1A0A722}"/>
          </ac:spMkLst>
        </pc:spChg>
        <pc:spChg chg="mod ord">
          <ac:chgData name="Joelle Brehm" userId="ba94467f-fe77-40d1-a0f0-bcff12b26331" providerId="ADAL" clId="{CAA1B47A-3F91-430B-9BB5-3349B27A887D}" dt="2026-06-02T21:38:32.667" v="137731"/>
          <ac:spMkLst>
            <pc:docMk/>
            <pc:sldMk cId="3093897313" sldId="286"/>
            <ac:spMk id="23" creationId="{4F66D543-1212-4042-AA81-691C8D2FF42C}"/>
          </ac:spMkLst>
        </pc:spChg>
        <pc:spChg chg="mod">
          <ac:chgData name="Joelle Brehm" userId="ba94467f-fe77-40d1-a0f0-bcff12b26331" providerId="ADAL" clId="{CAA1B47A-3F91-430B-9BB5-3349B27A887D}" dt="2026-06-02T21:38:32.667" v="137734"/>
          <ac:spMkLst>
            <pc:docMk/>
            <pc:sldMk cId="3093897313" sldId="286"/>
            <ac:spMk id="24" creationId="{F266CB46-9FEF-4BCD-8922-A745A5B58C13}"/>
          </ac:spMkLst>
        </pc:spChg>
        <pc:spChg chg="mod">
          <ac:chgData name="Joelle Brehm" userId="ba94467f-fe77-40d1-a0f0-bcff12b26331" providerId="ADAL" clId="{CAA1B47A-3F91-430B-9BB5-3349B27A887D}" dt="2026-06-02T21:38:32.667" v="137736"/>
          <ac:spMkLst>
            <pc:docMk/>
            <pc:sldMk cId="3093897313" sldId="286"/>
            <ac:spMk id="25" creationId="{58412C1A-18FA-4771-9810-3062F008A625}"/>
          </ac:spMkLst>
        </pc:spChg>
        <pc:spChg chg="mod">
          <ac:chgData name="Joelle Brehm" userId="ba94467f-fe77-40d1-a0f0-bcff12b26331" providerId="ADAL" clId="{CAA1B47A-3F91-430B-9BB5-3349B27A887D}" dt="2026-06-02T21:38:32.667" v="137735"/>
          <ac:spMkLst>
            <pc:docMk/>
            <pc:sldMk cId="3093897313" sldId="286"/>
            <ac:spMk id="26" creationId="{2C9484DF-536D-4C88-9E3B-A9F578479DAC}"/>
          </ac:spMkLst>
        </pc:spChg>
        <pc:spChg chg="mod">
          <ac:chgData name="Joelle Brehm" userId="ba94467f-fe77-40d1-a0f0-bcff12b26331" providerId="ADAL" clId="{CAA1B47A-3F91-430B-9BB5-3349B27A887D}" dt="2026-06-02T21:38:32.667" v="137739"/>
          <ac:spMkLst>
            <pc:docMk/>
            <pc:sldMk cId="3093897313" sldId="286"/>
            <ac:spMk id="27" creationId="{6B043A74-191B-4682-B7D2-B6CF3A3E1A62}"/>
          </ac:spMkLst>
        </pc:spChg>
        <pc:spChg chg="mod">
          <ac:chgData name="Joelle Brehm" userId="ba94467f-fe77-40d1-a0f0-bcff12b26331" providerId="ADAL" clId="{CAA1B47A-3F91-430B-9BB5-3349B27A887D}" dt="2026-06-02T21:38:32.667" v="137740"/>
          <ac:spMkLst>
            <pc:docMk/>
            <pc:sldMk cId="3093897313" sldId="286"/>
            <ac:spMk id="28" creationId="{D9C87F4B-14A5-4B23-A3FF-70EC9F35E941}"/>
          </ac:spMkLst>
        </pc:spChg>
        <pc:spChg chg="mod">
          <ac:chgData name="Joelle Brehm" userId="ba94467f-fe77-40d1-a0f0-bcff12b26331" providerId="ADAL" clId="{CAA1B47A-3F91-430B-9BB5-3349B27A887D}" dt="2026-06-02T21:38:32.667" v="137738"/>
          <ac:spMkLst>
            <pc:docMk/>
            <pc:sldMk cId="3093897313" sldId="286"/>
            <ac:spMk id="29" creationId="{BC3CB169-FB0F-4DFA-B618-5D28FED99FDA}"/>
          </ac:spMkLst>
        </pc:spChg>
        <pc:spChg chg="mod ord">
          <ac:chgData name="Joelle Brehm" userId="ba94467f-fe77-40d1-a0f0-bcff12b26331" providerId="ADAL" clId="{CAA1B47A-3F91-430B-9BB5-3349B27A887D}" dt="2026-06-02T21:38:32.667" v="137742"/>
          <ac:spMkLst>
            <pc:docMk/>
            <pc:sldMk cId="3093897313" sldId="286"/>
            <ac:spMk id="30" creationId="{121A2A89-FB4E-4B9A-840D-28523B0B457F}"/>
          </ac:spMkLst>
        </pc:spChg>
        <pc:spChg chg="mod">
          <ac:chgData name="Joelle Brehm" userId="ba94467f-fe77-40d1-a0f0-bcff12b26331" providerId="ADAL" clId="{CAA1B47A-3F91-430B-9BB5-3349B27A887D}" dt="2026-06-02T21:38:32.667" v="137752"/>
          <ac:spMkLst>
            <pc:docMk/>
            <pc:sldMk cId="3093897313" sldId="286"/>
            <ac:spMk id="32" creationId="{2799D8DF-B720-55A8-C102-00A9F214AF5B}"/>
          </ac:spMkLst>
        </pc:spChg>
        <pc:spChg chg="add del mod modVis">
          <ac:chgData name="Joelle Brehm" userId="ba94467f-fe77-40d1-a0f0-bcff12b26331" providerId="ADAL" clId="{CAA1B47A-3F91-430B-9BB5-3349B27A887D}" dt="2026-06-02T21:38:24.497" v="137462"/>
          <ac:spMkLst>
            <pc:docMk/>
            <pc:sldMk cId="3093897313" sldId="286"/>
            <ac:spMk id="34" creationId="{73D18491-17A6-BA13-A2DF-A50CAC6576CA}"/>
          </ac:spMkLst>
        </pc:spChg>
        <pc:spChg chg="mod">
          <ac:chgData name="Joelle Brehm" userId="ba94467f-fe77-40d1-a0f0-bcff12b26331" providerId="ADAL" clId="{CAA1B47A-3F91-430B-9BB5-3349B27A887D}" dt="2026-06-02T21:38:32.667" v="137750"/>
          <ac:spMkLst>
            <pc:docMk/>
            <pc:sldMk cId="3093897313" sldId="286"/>
            <ac:spMk id="36" creationId="{8A146CD8-D3A0-C67E-40A2-D039E9519C21}"/>
          </ac:spMkLst>
        </pc:spChg>
        <pc:spChg chg="mod ord">
          <ac:chgData name="Joelle Brehm" userId="ba94467f-fe77-40d1-a0f0-bcff12b26331" providerId="ADAL" clId="{CAA1B47A-3F91-430B-9BB5-3349B27A887D}" dt="2026-06-02T21:38:32.667" v="137733"/>
          <ac:spMkLst>
            <pc:docMk/>
            <pc:sldMk cId="3093897313" sldId="286"/>
            <ac:spMk id="37" creationId="{6E6D97FF-E2E0-42EA-A83A-C3DF9F3514AE}"/>
          </ac:spMkLst>
        </pc:spChg>
        <pc:spChg chg="add mod">
          <ac:chgData name="Joelle Brehm" userId="ba94467f-fe77-40d1-a0f0-bcff12b26331" providerId="ADAL" clId="{CAA1B47A-3F91-430B-9BB5-3349B27A887D}" dt="2026-06-02T21:38:32.683" v="137755"/>
          <ac:spMkLst>
            <pc:docMk/>
            <pc:sldMk cId="3093897313" sldId="286"/>
            <ac:spMk id="38" creationId="{E2D86E15-40C8-1A84-4948-9B12E4FC3A4E}"/>
          </ac:spMkLst>
        </pc:spChg>
        <pc:spChg chg="mod">
          <ac:chgData name="Joelle Brehm" userId="ba94467f-fe77-40d1-a0f0-bcff12b26331" providerId="ADAL" clId="{CAA1B47A-3F91-430B-9BB5-3349B27A887D}" dt="2026-06-02T21:38:32.667" v="137748"/>
          <ac:spMkLst>
            <pc:docMk/>
            <pc:sldMk cId="3093897313" sldId="286"/>
            <ac:spMk id="39" creationId="{A0E98B1C-311C-E8C5-8A56-0CA41B5A6826}"/>
          </ac:spMkLst>
        </pc:spChg>
        <pc:spChg chg="mod">
          <ac:chgData name="Joelle Brehm" userId="ba94467f-fe77-40d1-a0f0-bcff12b26331" providerId="ADAL" clId="{CAA1B47A-3F91-430B-9BB5-3349B27A887D}" dt="2026-06-02T21:38:32.667" v="137747"/>
          <ac:spMkLst>
            <pc:docMk/>
            <pc:sldMk cId="3093897313" sldId="286"/>
            <ac:spMk id="40" creationId="{0900C38F-A149-95EB-27F0-3BD8C4349F85}"/>
          </ac:spMkLst>
        </pc:spChg>
        <pc:spChg chg="mod">
          <ac:chgData name="Joelle Brehm" userId="ba94467f-fe77-40d1-a0f0-bcff12b26331" providerId="ADAL" clId="{CAA1B47A-3F91-430B-9BB5-3349B27A887D}" dt="2026-06-02T21:38:32.667" v="137751"/>
          <ac:spMkLst>
            <pc:docMk/>
            <pc:sldMk cId="3093897313" sldId="286"/>
            <ac:spMk id="41" creationId="{E2C5144C-FF2F-3C09-DC6F-E6128948CA99}"/>
          </ac:spMkLst>
        </pc:spChg>
        <pc:spChg chg="mod">
          <ac:chgData name="Joelle Brehm" userId="ba94467f-fe77-40d1-a0f0-bcff12b26331" providerId="ADAL" clId="{CAA1B47A-3F91-430B-9BB5-3349B27A887D}" dt="2026-06-02T21:38:32.667" v="137746"/>
          <ac:spMkLst>
            <pc:docMk/>
            <pc:sldMk cId="3093897313" sldId="286"/>
            <ac:spMk id="42" creationId="{8E24F796-004A-2B29-0251-F3D348ECC795}"/>
          </ac:spMkLst>
        </pc:spChg>
        <pc:spChg chg="del mod">
          <ac:chgData name="Joelle Brehm" userId="ba94467f-fe77-40d1-a0f0-bcff12b26331" providerId="ADAL" clId="{CAA1B47A-3F91-430B-9BB5-3349B27A887D}" dt="2026-06-02T21:38:32.436" v="137662"/>
          <ac:spMkLst>
            <pc:docMk/>
            <pc:sldMk cId="3093897313" sldId="286"/>
            <ac:spMk id="43" creationId="{26D8F3DE-0F9A-3206-AF40-F05402F92397}"/>
          </ac:spMkLst>
        </pc:spChg>
        <pc:spChg chg="mod">
          <ac:chgData name="Joelle Brehm" userId="ba94467f-fe77-40d1-a0f0-bcff12b26331" providerId="ADAL" clId="{CAA1B47A-3F91-430B-9BB5-3349B27A887D}" dt="2026-06-02T21:38:32.667" v="137753"/>
          <ac:spMkLst>
            <pc:docMk/>
            <pc:sldMk cId="3093897313" sldId="286"/>
            <ac:spMk id="44" creationId="{22C6F704-70E4-343C-3156-B76B5B3057BE}"/>
          </ac:spMkLst>
        </pc:spChg>
        <pc:spChg chg="mod">
          <ac:chgData name="Joelle Brehm" userId="ba94467f-fe77-40d1-a0f0-bcff12b26331" providerId="ADAL" clId="{CAA1B47A-3F91-430B-9BB5-3349B27A887D}" dt="2026-06-02T21:38:32.667" v="137745"/>
          <ac:spMkLst>
            <pc:docMk/>
            <pc:sldMk cId="3093897313" sldId="286"/>
            <ac:spMk id="45" creationId="{B645A072-C467-09E9-A6F7-7053BA8C62C2}"/>
          </ac:spMkLst>
        </pc:spChg>
        <pc:spChg chg="mod">
          <ac:chgData name="Joelle Brehm" userId="ba94467f-fe77-40d1-a0f0-bcff12b26331" providerId="ADAL" clId="{CAA1B47A-3F91-430B-9BB5-3349B27A887D}" dt="2026-06-02T21:38:32.667" v="137749"/>
          <ac:spMkLst>
            <pc:docMk/>
            <pc:sldMk cId="3093897313" sldId="286"/>
            <ac:spMk id="47" creationId="{6E34C3D2-3AD1-7913-BE21-605CBCD3E10B}"/>
          </ac:spMkLst>
        </pc:spChg>
        <pc:spChg chg="add mod">
          <ac:chgData name="Joelle Brehm" userId="ba94467f-fe77-40d1-a0f0-bcff12b26331" providerId="ADAL" clId="{CAA1B47A-3F91-430B-9BB5-3349B27A887D}" dt="2026-06-02T21:38:32.683" v="137756"/>
          <ac:spMkLst>
            <pc:docMk/>
            <pc:sldMk cId="3093897313" sldId="286"/>
            <ac:spMk id="48" creationId="{AF3FF800-BA9B-B548-20AB-267FE9196017}"/>
          </ac:spMkLst>
        </pc:spChg>
        <pc:spChg chg="mod">
          <ac:chgData name="Joelle Brehm" userId="ba94467f-fe77-40d1-a0f0-bcff12b26331" providerId="ADAL" clId="{CAA1B47A-3F91-430B-9BB5-3349B27A887D}" dt="2026-06-02T21:38:32.683" v="137754"/>
          <ac:spMkLst>
            <pc:docMk/>
            <pc:sldMk cId="3093897313" sldId="286"/>
            <ac:spMk id="49" creationId="{D10E8875-0957-14F3-F8FB-7E584300D4E4}"/>
          </ac:spMkLst>
        </pc:spChg>
        <pc:spChg chg="add del mod modVis">
          <ac:chgData name="Joelle Brehm" userId="ba94467f-fe77-40d1-a0f0-bcff12b26331" providerId="ADAL" clId="{CAA1B47A-3F91-430B-9BB5-3349B27A887D}" dt="2026-06-02T21:38:29.559" v="137635"/>
          <ac:spMkLst>
            <pc:docMk/>
            <pc:sldMk cId="3093897313" sldId="286"/>
            <ac:spMk id="50" creationId="{898900D6-0B42-B6E2-ED83-3284A03AA512}"/>
          </ac:spMkLst>
        </pc:spChg>
        <pc:spChg chg="mod">
          <ac:chgData name="Joelle Brehm" userId="ba94467f-fe77-40d1-a0f0-bcff12b26331" providerId="ADAL" clId="{CAA1B47A-3F91-430B-9BB5-3349B27A887D}" dt="2026-06-02T21:38:32.667" v="137737"/>
          <ac:spMkLst>
            <pc:docMk/>
            <pc:sldMk cId="3093897313" sldId="286"/>
            <ac:spMk id="74" creationId="{1E5392BC-349C-45B4-8F81-52F83DA74F43}"/>
          </ac:spMkLst>
        </pc:spChg>
        <pc:spChg chg="mod ord">
          <ac:chgData name="Joelle Brehm" userId="ba94467f-fe77-40d1-a0f0-bcff12b26331" providerId="ADAL" clId="{CAA1B47A-3F91-430B-9BB5-3349B27A887D}" dt="2026-06-02T21:38:32.683" v="137758"/>
          <ac:spMkLst>
            <pc:docMk/>
            <pc:sldMk cId="3093897313" sldId="286"/>
            <ac:spMk id="78" creationId="{4C71B650-5C52-48B0-85D7-82C22FA4B22B}"/>
          </ac:spMkLst>
        </pc:spChg>
        <pc:spChg chg="mod ord">
          <ac:chgData name="Joelle Brehm" userId="ba94467f-fe77-40d1-a0f0-bcff12b26331" providerId="ADAL" clId="{CAA1B47A-3F91-430B-9BB5-3349B27A887D}" dt="2026-06-02T21:38:32.683" v="137760"/>
          <ac:spMkLst>
            <pc:docMk/>
            <pc:sldMk cId="3093897313" sldId="286"/>
            <ac:spMk id="79" creationId="{F1476AC4-694B-4D83-BFD8-8DCAA4BB1923}"/>
          </ac:spMkLst>
        </pc:spChg>
        <pc:spChg chg="mod ord">
          <ac:chgData name="Joelle Brehm" userId="ba94467f-fe77-40d1-a0f0-bcff12b26331" providerId="ADAL" clId="{CAA1B47A-3F91-430B-9BB5-3349B27A887D}" dt="2026-06-02T21:38:32.707" v="137777"/>
          <ac:spMkLst>
            <pc:docMk/>
            <pc:sldMk cId="3093897313" sldId="286"/>
            <ac:spMk id="91" creationId="{6B373A51-2057-457B-9DC3-CB9DC534509E}"/>
          </ac:spMkLst>
        </pc:spChg>
        <pc:spChg chg="mod ord">
          <ac:chgData name="Joelle Brehm" userId="ba94467f-fe77-40d1-a0f0-bcff12b26331" providerId="ADAL" clId="{CAA1B47A-3F91-430B-9BB5-3349B27A887D}" dt="2026-06-02T21:38:32.683" v="137762"/>
          <ac:spMkLst>
            <pc:docMk/>
            <pc:sldMk cId="3093897313" sldId="286"/>
            <ac:spMk id="100" creationId="{8B5667AB-609C-4AEA-83B3-24E395C8F420}"/>
          </ac:spMkLst>
        </pc:spChg>
        <pc:spChg chg="mod ord">
          <ac:chgData name="Joelle Brehm" userId="ba94467f-fe77-40d1-a0f0-bcff12b26331" providerId="ADAL" clId="{CAA1B47A-3F91-430B-9BB5-3349B27A887D}" dt="2026-06-02T21:38:32.683" v="137764"/>
          <ac:spMkLst>
            <pc:docMk/>
            <pc:sldMk cId="3093897313" sldId="286"/>
            <ac:spMk id="108" creationId="{A8A86972-DB82-4414-B38B-651BFA59AAA2}"/>
          </ac:spMkLst>
        </pc:spChg>
        <pc:spChg chg="mod ord">
          <ac:chgData name="Joelle Brehm" userId="ba94467f-fe77-40d1-a0f0-bcff12b26331" providerId="ADAL" clId="{CAA1B47A-3F91-430B-9BB5-3349B27A887D}" dt="2026-06-02T21:38:32.683" v="137766"/>
          <ac:spMkLst>
            <pc:docMk/>
            <pc:sldMk cId="3093897313" sldId="286"/>
            <ac:spMk id="109" creationId="{E37BCFFE-2E8D-4926-BEE8-0720DF26B068}"/>
          </ac:spMkLst>
        </pc:spChg>
        <pc:spChg chg="mod ord">
          <ac:chgData name="Joelle Brehm" userId="ba94467f-fe77-40d1-a0f0-bcff12b26331" providerId="ADAL" clId="{CAA1B47A-3F91-430B-9BB5-3349B27A887D}" dt="2026-06-02T21:38:32.701" v="137768"/>
          <ac:spMkLst>
            <pc:docMk/>
            <pc:sldMk cId="3093897313" sldId="286"/>
            <ac:spMk id="110" creationId="{76D5A471-E342-4112-9B61-678EA0C3F282}"/>
          </ac:spMkLst>
        </pc:spChg>
        <pc:spChg chg="mod">
          <ac:chgData name="Joelle Brehm" userId="ba94467f-fe77-40d1-a0f0-bcff12b26331" providerId="ADAL" clId="{CAA1B47A-3F91-430B-9BB5-3349B27A887D}" dt="2026-06-02T21:38:32.703" v="137771"/>
          <ac:spMkLst>
            <pc:docMk/>
            <pc:sldMk cId="3093897313" sldId="286"/>
            <ac:spMk id="133" creationId="{7CAA3B95-4C78-4122-BECA-B5FB0F3F3764}"/>
          </ac:spMkLst>
        </pc:spChg>
        <pc:spChg chg="mod">
          <ac:chgData name="Joelle Brehm" userId="ba94467f-fe77-40d1-a0f0-bcff12b26331" providerId="ADAL" clId="{CAA1B47A-3F91-430B-9BB5-3349B27A887D}" dt="2026-06-02T21:38:32.703" v="137772"/>
          <ac:spMkLst>
            <pc:docMk/>
            <pc:sldMk cId="3093897313" sldId="286"/>
            <ac:spMk id="135" creationId="{7CAA3B95-4C78-4122-BECA-B5FB0F3F3764}"/>
          </ac:spMkLst>
        </pc:spChg>
        <pc:spChg chg="mod">
          <ac:chgData name="Joelle Brehm" userId="ba94467f-fe77-40d1-a0f0-bcff12b26331" providerId="ADAL" clId="{CAA1B47A-3F91-430B-9BB5-3349B27A887D}" dt="2026-06-02T21:38:32.705" v="137773"/>
          <ac:spMkLst>
            <pc:docMk/>
            <pc:sldMk cId="3093897313" sldId="286"/>
            <ac:spMk id="136" creationId="{7CAA3B95-4C78-4122-BECA-B5FB0F3F3764}"/>
          </ac:spMkLst>
        </pc:spChg>
        <pc:spChg chg="mod">
          <ac:chgData name="Joelle Brehm" userId="ba94467f-fe77-40d1-a0f0-bcff12b26331" providerId="ADAL" clId="{CAA1B47A-3F91-430B-9BB5-3349B27A887D}" dt="2026-06-02T21:38:32.705" v="137774"/>
          <ac:spMkLst>
            <pc:docMk/>
            <pc:sldMk cId="3093897313" sldId="286"/>
            <ac:spMk id="157" creationId="{04F9902D-9DA4-4582-A398-B08CDE8E08EE}"/>
          </ac:spMkLst>
        </pc:spChg>
        <pc:spChg chg="mod">
          <ac:chgData name="Joelle Brehm" userId="ba94467f-fe77-40d1-a0f0-bcff12b26331" providerId="ADAL" clId="{CAA1B47A-3F91-430B-9BB5-3349B27A887D}" dt="2026-06-02T21:38:32.707" v="137775"/>
          <ac:spMkLst>
            <pc:docMk/>
            <pc:sldMk cId="3093897313" sldId="286"/>
            <ac:spMk id="158" creationId="{B1AC5405-1559-48F8-921F-C742186F4456}"/>
          </ac:spMkLst>
        </pc:spChg>
        <pc:graphicFrameChg chg="mod">
          <ac:chgData name="Joelle Brehm" userId="ba94467f-fe77-40d1-a0f0-bcff12b26331" providerId="ADAL" clId="{CAA1B47A-3F91-430B-9BB5-3349B27A887D}" dt="2026-06-02T21:38:32.711" v="137781"/>
          <ac:graphicFrameMkLst>
            <pc:docMk/>
            <pc:sldMk cId="3093897313" sldId="286"/>
            <ac:graphicFrameMk id="4" creationId="{86B547BD-D5B0-4162-8AC1-23C66C4D5501}"/>
          </ac:graphicFrameMkLst>
        </pc:graphicFrameChg>
        <pc:graphicFrameChg chg="add mod ord">
          <ac:chgData name="Joelle Brehm" userId="ba94467f-fe77-40d1-a0f0-bcff12b26331" providerId="ADAL" clId="{CAA1B47A-3F91-430B-9BB5-3349B27A887D}" dt="2026-06-02T21:38:32.653" v="137717"/>
          <ac:graphicFrameMkLst>
            <pc:docMk/>
            <pc:sldMk cId="3093897313" sldId="286"/>
            <ac:graphicFrameMk id="8" creationId="{B441379F-A821-1E92-151B-32CFC7E472A7}"/>
          </ac:graphicFrameMkLst>
        </pc:graphicFrameChg>
        <pc:graphicFrameChg chg="add del mod ord">
          <ac:chgData name="Joelle Brehm" userId="ba94467f-fe77-40d1-a0f0-bcff12b26331" providerId="ADAL" clId="{CAA1B47A-3F91-430B-9BB5-3349B27A887D}" dt="2026-06-02T21:38:07.601" v="137105"/>
          <ac:graphicFrameMkLst>
            <pc:docMk/>
            <pc:sldMk cId="3093897313" sldId="286"/>
            <ac:graphicFrameMk id="9" creationId="{F4BAE3FE-5D8A-9F3B-B616-C7EC00D1B41E}"/>
          </ac:graphicFrameMkLst>
        </pc:graphicFrameChg>
        <pc:graphicFrameChg chg="add del mod ord">
          <ac:chgData name="Joelle Brehm" userId="ba94467f-fe77-40d1-a0f0-bcff12b26331" providerId="ADAL" clId="{CAA1B47A-3F91-430B-9BB5-3349B27A887D}" dt="2026-06-02T21:38:24.417" v="137385"/>
          <ac:graphicFrameMkLst>
            <pc:docMk/>
            <pc:sldMk cId="3093897313" sldId="286"/>
            <ac:graphicFrameMk id="35" creationId="{1022CA60-53A6-A37F-66FD-6092802D034D}"/>
          </ac:graphicFrameMkLst>
        </pc:graphicFrameChg>
        <pc:graphicFrameChg chg="add mod ord">
          <ac:chgData name="Joelle Brehm" userId="ba94467f-fe77-40d1-a0f0-bcff12b26331" providerId="ADAL" clId="{CAA1B47A-3F91-430B-9BB5-3349B27A887D}" dt="2026-06-02T21:38:32.703" v="137770"/>
          <ac:graphicFrameMkLst>
            <pc:docMk/>
            <pc:sldMk cId="3093897313" sldId="286"/>
            <ac:graphicFrameMk id="46" creationId="{E62335C8-068B-A629-8D9A-1FD986420B85}"/>
          </ac:graphicFrameMkLst>
        </pc:graphicFrameChg>
        <pc:graphicFrameChg chg="add del mod ord">
          <ac:chgData name="Joelle Brehm" userId="ba94467f-fe77-40d1-a0f0-bcff12b26331" providerId="ADAL" clId="{CAA1B47A-3F91-430B-9BB5-3349B27A887D}" dt="2026-06-02T21:38:32.613" v="137704"/>
          <ac:graphicFrameMkLst>
            <pc:docMk/>
            <pc:sldMk cId="3093897313" sldId="286"/>
            <ac:graphicFrameMk id="51" creationId="{6638B9BF-68BB-B56C-9FF0-7DF7D9D8F8E7}"/>
          </ac:graphicFrameMkLst>
        </pc:graphicFrameChg>
        <pc:graphicFrameChg chg="add del mod ord">
          <ac:chgData name="Joelle Brehm" userId="ba94467f-fe77-40d1-a0f0-bcff12b26331" providerId="ADAL" clId="{CAA1B47A-3F91-430B-9BB5-3349B27A887D}" dt="2026-06-02T21:38:29.515" v="137557"/>
          <ac:graphicFrameMkLst>
            <pc:docMk/>
            <pc:sldMk cId="3093897313" sldId="286"/>
            <ac:graphicFrameMk id="52" creationId="{DAB00E44-2AAE-381A-DA9D-586C599191F9}"/>
          </ac:graphicFrameMkLst>
        </pc:graphicFrameChg>
        <pc:graphicFrameChg chg="add mod ord">
          <ac:chgData name="Joelle Brehm" userId="ba94467f-fe77-40d1-a0f0-bcff12b26331" providerId="ADAL" clId="{CAA1B47A-3F91-430B-9BB5-3349B27A887D}" dt="2026-06-02T21:38:32.667" v="137744"/>
          <ac:graphicFrameMkLst>
            <pc:docMk/>
            <pc:sldMk cId="3093897313" sldId="286"/>
            <ac:graphicFrameMk id="53" creationId="{DF38ECC5-A7B9-6686-A347-A48AA49F6811}"/>
          </ac:graphicFrameMkLst>
        </pc:graphicFrameChg>
        <pc:picChg chg="add del mod ord">
          <ac:chgData name="Joelle Brehm" userId="ba94467f-fe77-40d1-a0f0-bcff12b26331" providerId="ADAL" clId="{CAA1B47A-3F91-430B-9BB5-3349B27A887D}" dt="2026-06-02T21:38:16.098" v="137261" actId="478"/>
          <ac:picMkLst>
            <pc:docMk/>
            <pc:sldMk cId="3093897313" sldId="286"/>
            <ac:picMk id="31" creationId="{73AF9AA9-43CE-7386-06A4-780A6DEF7B8F}"/>
          </ac:picMkLst>
        </pc:picChg>
        <pc:picChg chg="add mod ord">
          <ac:chgData name="Joelle Brehm" userId="ba94467f-fe77-40d1-a0f0-bcff12b26331" providerId="ADAL" clId="{CAA1B47A-3F91-430B-9BB5-3349B27A887D}" dt="2026-06-02T21:38:32.653" v="137711"/>
          <ac:picMkLst>
            <pc:docMk/>
            <pc:sldMk cId="3093897313" sldId="286"/>
            <ac:picMk id="33" creationId="{F98D8906-E289-CDDA-F52B-1812E0929287}"/>
          </ac:picMkLst>
        </pc:picChg>
        <pc:cxnChg chg="mod ord">
          <ac:chgData name="Joelle Brehm" userId="ba94467f-fe77-40d1-a0f0-bcff12b26331" providerId="ADAL" clId="{CAA1B47A-3F91-430B-9BB5-3349B27A887D}" dt="2026-06-02T21:38:32.653" v="137715"/>
          <ac:cxnSpMkLst>
            <pc:docMk/>
            <pc:sldMk cId="3093897313" sldId="286"/>
            <ac:cxnSpMk id="7" creationId="{81C3ADD2-FBA2-4990-9325-1C3084F656B8}"/>
          </ac:cxnSpMkLst>
        </pc:cxnChg>
      </pc:sldChg>
      <pc:sldChg chg="addSp delSp modSp mod">
        <pc:chgData name="Joelle Brehm" userId="ba94467f-fe77-40d1-a0f0-bcff12b26331" providerId="ADAL" clId="{CAA1B47A-3F91-430B-9BB5-3349B27A887D}" dt="2026-06-02T21:41:50.352" v="142996"/>
        <pc:sldMkLst>
          <pc:docMk/>
          <pc:sldMk cId="1459118046" sldId="288"/>
        </pc:sldMkLst>
        <pc:spChg chg="mod ord">
          <ac:chgData name="Joelle Brehm" userId="ba94467f-fe77-40d1-a0f0-bcff12b26331" providerId="ADAL" clId="{CAA1B47A-3F91-430B-9BB5-3349B27A887D}" dt="2026-06-02T21:41:50.342" v="142962"/>
          <ac:spMkLst>
            <pc:docMk/>
            <pc:sldMk cId="1459118046" sldId="288"/>
            <ac:spMk id="2" creationId="{845E990D-F1AA-419F-97F0-12FFB2CEF6D1}"/>
          </ac:spMkLst>
        </pc:spChg>
        <pc:spChg chg="mod ord">
          <ac:chgData name="Joelle Brehm" userId="ba94467f-fe77-40d1-a0f0-bcff12b26331" providerId="ADAL" clId="{CAA1B47A-3F91-430B-9BB5-3349B27A887D}" dt="2026-06-02T21:41:50.352" v="142994"/>
          <ac:spMkLst>
            <pc:docMk/>
            <pc:sldMk cId="1459118046" sldId="288"/>
            <ac:spMk id="3" creationId="{731C5841-D7CC-17BB-F4B7-501ED4DD8C9E}"/>
          </ac:spMkLst>
        </pc:spChg>
        <pc:spChg chg="add del mod">
          <ac:chgData name="Joelle Brehm" userId="ba94467f-fe77-40d1-a0f0-bcff12b26331" providerId="ADAL" clId="{CAA1B47A-3F91-430B-9BB5-3349B27A887D}" dt="2026-06-02T21:41:05.570" v="141702" actId="478"/>
          <ac:spMkLst>
            <pc:docMk/>
            <pc:sldMk cId="1459118046" sldId="288"/>
            <ac:spMk id="5" creationId="{98FFFF80-4891-DB08-C02B-62B95BE983A3}"/>
          </ac:spMkLst>
        </pc:spChg>
        <pc:spChg chg="mod ord">
          <ac:chgData name="Joelle Brehm" userId="ba94467f-fe77-40d1-a0f0-bcff12b26331" providerId="ADAL" clId="{CAA1B47A-3F91-430B-9BB5-3349B27A887D}" dt="2026-06-02T21:41:50.332" v="142926"/>
          <ac:spMkLst>
            <pc:docMk/>
            <pc:sldMk cId="1459118046" sldId="288"/>
            <ac:spMk id="6" creationId="{B47CE71D-7819-4857-B121-737A3BD39B4D}"/>
          </ac:spMkLst>
        </pc:spChg>
        <pc:spChg chg="add del mod modVis">
          <ac:chgData name="Joelle Brehm" userId="ba94467f-fe77-40d1-a0f0-bcff12b26331" providerId="ADAL" clId="{CAA1B47A-3F91-430B-9BB5-3349B27A887D}" dt="2026-06-02T21:41:16.989" v="142213"/>
          <ac:spMkLst>
            <pc:docMk/>
            <pc:sldMk cId="1459118046" sldId="288"/>
            <ac:spMk id="8" creationId="{39CA04E6-46D7-FC7C-4A57-31E2D826C233}"/>
          </ac:spMkLst>
        </pc:spChg>
        <pc:spChg chg="mod">
          <ac:chgData name="Joelle Brehm" userId="ba94467f-fe77-40d1-a0f0-bcff12b26331" providerId="ADAL" clId="{CAA1B47A-3F91-430B-9BB5-3349B27A887D}" dt="2026-06-02T21:41:50.336" v="142942"/>
          <ac:spMkLst>
            <pc:docMk/>
            <pc:sldMk cId="1459118046" sldId="288"/>
            <ac:spMk id="14" creationId="{E275CD47-9024-4AE6-B460-1B2D6E4C6872}"/>
          </ac:spMkLst>
        </pc:spChg>
        <pc:spChg chg="add del mod modVis">
          <ac:chgData name="Joelle Brehm" userId="ba94467f-fe77-40d1-a0f0-bcff12b26331" providerId="ADAL" clId="{CAA1B47A-3F91-430B-9BB5-3349B27A887D}" dt="2026-06-02T21:41:40.375" v="142507"/>
          <ac:spMkLst>
            <pc:docMk/>
            <pc:sldMk cId="1459118046" sldId="288"/>
            <ac:spMk id="15" creationId="{7202BE75-282C-B975-4367-DA221061521B}"/>
          </ac:spMkLst>
        </pc:spChg>
        <pc:spChg chg="mod">
          <ac:chgData name="Joelle Brehm" userId="ba94467f-fe77-40d1-a0f0-bcff12b26331" providerId="ADAL" clId="{CAA1B47A-3F91-430B-9BB5-3349B27A887D}" dt="2026-06-02T21:41:50.336" v="142941"/>
          <ac:spMkLst>
            <pc:docMk/>
            <pc:sldMk cId="1459118046" sldId="288"/>
            <ac:spMk id="18" creationId="{F41284AB-C001-C551-B4CC-D422EE6C3950}"/>
          </ac:spMkLst>
        </pc:spChg>
        <pc:spChg chg="mod">
          <ac:chgData name="Joelle Brehm" userId="ba94467f-fe77-40d1-a0f0-bcff12b26331" providerId="ADAL" clId="{CAA1B47A-3F91-430B-9BB5-3349B27A887D}" dt="2026-06-02T21:41:50.334" v="142939"/>
          <ac:spMkLst>
            <pc:docMk/>
            <pc:sldMk cId="1459118046" sldId="288"/>
            <ac:spMk id="19" creationId="{90573513-84ED-A10D-C65E-D3C5439AA220}"/>
          </ac:spMkLst>
        </pc:spChg>
        <pc:spChg chg="add mod">
          <ac:chgData name="Joelle Brehm" userId="ba94467f-fe77-40d1-a0f0-bcff12b26331" providerId="ADAL" clId="{CAA1B47A-3F91-430B-9BB5-3349B27A887D}" dt="2026-06-02T21:41:50.338" v="142945"/>
          <ac:spMkLst>
            <pc:docMk/>
            <pc:sldMk cId="1459118046" sldId="288"/>
            <ac:spMk id="20" creationId="{7736D91E-ABDC-982A-8A97-B2DA6E99473A}"/>
          </ac:spMkLst>
        </pc:spChg>
        <pc:spChg chg="mod">
          <ac:chgData name="Joelle Brehm" userId="ba94467f-fe77-40d1-a0f0-bcff12b26331" providerId="ADAL" clId="{CAA1B47A-3F91-430B-9BB5-3349B27A887D}" dt="2026-06-02T21:41:50.334" v="142937"/>
          <ac:spMkLst>
            <pc:docMk/>
            <pc:sldMk cId="1459118046" sldId="288"/>
            <ac:spMk id="21" creationId="{4661B546-A366-2FFA-BACA-5EE4FAA69EEA}"/>
          </ac:spMkLst>
        </pc:spChg>
        <pc:spChg chg="mod">
          <ac:chgData name="Joelle Brehm" userId="ba94467f-fe77-40d1-a0f0-bcff12b26331" providerId="ADAL" clId="{CAA1B47A-3F91-430B-9BB5-3349B27A887D}" dt="2026-06-02T21:41:50.334" v="142938"/>
          <ac:spMkLst>
            <pc:docMk/>
            <pc:sldMk cId="1459118046" sldId="288"/>
            <ac:spMk id="22" creationId="{410E6938-EF9F-D0BF-3DB7-79BC59BC4E1B}"/>
          </ac:spMkLst>
        </pc:spChg>
        <pc:spChg chg="mod ord">
          <ac:chgData name="Joelle Brehm" userId="ba94467f-fe77-40d1-a0f0-bcff12b26331" providerId="ADAL" clId="{CAA1B47A-3F91-430B-9BB5-3349B27A887D}" dt="2026-06-02T21:41:50.332" v="142930"/>
          <ac:spMkLst>
            <pc:docMk/>
            <pc:sldMk cId="1459118046" sldId="288"/>
            <ac:spMk id="23" creationId="{4F66D543-1212-4042-AA81-691C8D2FF42C}"/>
          </ac:spMkLst>
        </pc:spChg>
        <pc:spChg chg="mod">
          <ac:chgData name="Joelle Brehm" userId="ba94467f-fe77-40d1-a0f0-bcff12b26331" providerId="ADAL" clId="{CAA1B47A-3F91-430B-9BB5-3349B27A887D}" dt="2026-06-02T21:41:50.334" v="142935"/>
          <ac:spMkLst>
            <pc:docMk/>
            <pc:sldMk cId="1459118046" sldId="288"/>
            <ac:spMk id="24" creationId="{7FC3E360-FCD1-2A06-AD77-F4BF3F45C3B6}"/>
          </ac:spMkLst>
        </pc:spChg>
        <pc:spChg chg="del mod">
          <ac:chgData name="Joelle Brehm" userId="ba94467f-fe77-40d1-a0f0-bcff12b26331" providerId="ADAL" clId="{CAA1B47A-3F91-430B-9BB5-3349B27A887D}" dt="2026-06-02T21:41:47.065" v="142709"/>
          <ac:spMkLst>
            <pc:docMk/>
            <pc:sldMk cId="1459118046" sldId="288"/>
            <ac:spMk id="25" creationId="{F1720016-9107-3D39-07E9-C200951F680D}"/>
          </ac:spMkLst>
        </pc:spChg>
        <pc:spChg chg="mod">
          <ac:chgData name="Joelle Brehm" userId="ba94467f-fe77-40d1-a0f0-bcff12b26331" providerId="ADAL" clId="{CAA1B47A-3F91-430B-9BB5-3349B27A887D}" dt="2026-06-02T21:41:50.336" v="142940"/>
          <ac:spMkLst>
            <pc:docMk/>
            <pc:sldMk cId="1459118046" sldId="288"/>
            <ac:spMk id="26" creationId="{6D385697-F07B-9800-1EFF-EDA318FAC640}"/>
          </ac:spMkLst>
        </pc:spChg>
        <pc:spChg chg="mod">
          <ac:chgData name="Joelle Brehm" userId="ba94467f-fe77-40d1-a0f0-bcff12b26331" providerId="ADAL" clId="{CAA1B47A-3F91-430B-9BB5-3349B27A887D}" dt="2026-06-02T21:41:50.336" v="142943"/>
          <ac:spMkLst>
            <pc:docMk/>
            <pc:sldMk cId="1459118046" sldId="288"/>
            <ac:spMk id="27" creationId="{86C2CA48-1F53-FD88-C145-A5AD522722EF}"/>
          </ac:spMkLst>
        </pc:spChg>
        <pc:spChg chg="add mod">
          <ac:chgData name="Joelle Brehm" userId="ba94467f-fe77-40d1-a0f0-bcff12b26331" providerId="ADAL" clId="{CAA1B47A-3F91-430B-9BB5-3349B27A887D}" dt="2026-06-02T21:41:50.338" v="142946"/>
          <ac:spMkLst>
            <pc:docMk/>
            <pc:sldMk cId="1459118046" sldId="288"/>
            <ac:spMk id="28" creationId="{769FEF88-ACCA-0B90-F9BB-7DBCB7311F4B}"/>
          </ac:spMkLst>
        </pc:spChg>
        <pc:spChg chg="add del mod modVis">
          <ac:chgData name="Joelle Brehm" userId="ba94467f-fe77-40d1-a0f0-bcff12b26331" providerId="ADAL" clId="{CAA1B47A-3F91-430B-9BB5-3349B27A887D}" dt="2026-06-02T21:41:44.526" v="142682"/>
          <ac:spMkLst>
            <pc:docMk/>
            <pc:sldMk cId="1459118046" sldId="288"/>
            <ac:spMk id="29" creationId="{2EFDD39F-2086-736F-C375-452C28B8626F}"/>
          </ac:spMkLst>
        </pc:spChg>
        <pc:spChg chg="mod ord">
          <ac:chgData name="Joelle Brehm" userId="ba94467f-fe77-40d1-a0f0-bcff12b26331" providerId="ADAL" clId="{CAA1B47A-3F91-430B-9BB5-3349B27A887D}" dt="2026-06-02T21:41:50.332" v="142932"/>
          <ac:spMkLst>
            <pc:docMk/>
            <pc:sldMk cId="1459118046" sldId="288"/>
            <ac:spMk id="30" creationId="{121A2A89-FB4E-4B9A-840D-28523B0B457F}"/>
          </ac:spMkLst>
        </pc:spChg>
        <pc:spChg chg="mod">
          <ac:chgData name="Joelle Brehm" userId="ba94467f-fe77-40d1-a0f0-bcff12b26331" providerId="ADAL" clId="{CAA1B47A-3F91-430B-9BB5-3349B27A887D}" dt="2026-06-02T21:41:50.336" v="142944"/>
          <ac:spMkLst>
            <pc:docMk/>
            <pc:sldMk cId="1459118046" sldId="288"/>
            <ac:spMk id="31" creationId="{BBCABB1E-C3D1-017B-89D8-BD94D532B702}"/>
          </ac:spMkLst>
        </pc:spChg>
        <pc:spChg chg="mod">
          <ac:chgData name="Joelle Brehm" userId="ba94467f-fe77-40d1-a0f0-bcff12b26331" providerId="ADAL" clId="{CAA1B47A-3F91-430B-9BB5-3349B27A887D}" dt="2026-06-02T21:41:50.334" v="142936"/>
          <ac:spMkLst>
            <pc:docMk/>
            <pc:sldMk cId="1459118046" sldId="288"/>
            <ac:spMk id="32" creationId="{57F0BC01-9095-0D33-3DBD-FBE439EC8A76}"/>
          </ac:spMkLst>
        </pc:spChg>
        <pc:spChg chg="mod">
          <ac:chgData name="Joelle Brehm" userId="ba94467f-fe77-40d1-a0f0-bcff12b26331" providerId="ADAL" clId="{CAA1B47A-3F91-430B-9BB5-3349B27A887D}" dt="2026-06-02T21:41:50.350" v="142992"/>
          <ac:spMkLst>
            <pc:docMk/>
            <pc:sldMk cId="1459118046" sldId="288"/>
            <ac:spMk id="35" creationId="{6B934B86-5715-3E83-5B96-BD8EBE06A322}"/>
          </ac:spMkLst>
        </pc:spChg>
        <pc:spChg chg="add del mod ord">
          <ac:chgData name="Joelle Brehm" userId="ba94467f-fe77-40d1-a0f0-bcff12b26331" providerId="ADAL" clId="{CAA1B47A-3F91-430B-9BB5-3349B27A887D}" dt="2026-06-02T21:41:50.304" v="142915"/>
          <ac:spMkLst>
            <pc:docMk/>
            <pc:sldMk cId="1459118046" sldId="288"/>
            <ac:spMk id="36" creationId="{7CAA3B95-4C78-4122-BECA-B5FB0F3F3764}"/>
          </ac:spMkLst>
        </pc:spChg>
        <pc:spChg chg="add del mod modVis">
          <ac:chgData name="Joelle Brehm" userId="ba94467f-fe77-40d1-a0f0-bcff12b26331" providerId="ADAL" clId="{CAA1B47A-3F91-430B-9BB5-3349B27A887D}" dt="2026-06-02T21:41:47.352" v="142911"/>
          <ac:spMkLst>
            <pc:docMk/>
            <pc:sldMk cId="1459118046" sldId="288"/>
            <ac:spMk id="37" creationId="{0325E13F-449A-6C84-05B4-058C8A76FC8F}"/>
          </ac:spMkLst>
        </pc:spChg>
        <pc:spChg chg="mod ord">
          <ac:chgData name="Joelle Brehm" userId="ba94467f-fe77-40d1-a0f0-bcff12b26331" providerId="ADAL" clId="{CAA1B47A-3F91-430B-9BB5-3349B27A887D}" dt="2026-06-02T21:41:50.338" v="142948"/>
          <ac:spMkLst>
            <pc:docMk/>
            <pc:sldMk cId="1459118046" sldId="288"/>
            <ac:spMk id="78" creationId="{4C71B650-5C52-48B0-85D7-82C22FA4B22B}"/>
          </ac:spMkLst>
        </pc:spChg>
        <pc:spChg chg="mod ord">
          <ac:chgData name="Joelle Brehm" userId="ba94467f-fe77-40d1-a0f0-bcff12b26331" providerId="ADAL" clId="{CAA1B47A-3F91-430B-9BB5-3349B27A887D}" dt="2026-06-02T21:41:50.340" v="142950"/>
          <ac:spMkLst>
            <pc:docMk/>
            <pc:sldMk cId="1459118046" sldId="288"/>
            <ac:spMk id="79" creationId="{F1476AC4-694B-4D83-BFD8-8DCAA4BB1923}"/>
          </ac:spMkLst>
        </pc:spChg>
        <pc:spChg chg="mod">
          <ac:chgData name="Joelle Brehm" userId="ba94467f-fe77-40d1-a0f0-bcff12b26331" providerId="ADAL" clId="{CAA1B47A-3F91-430B-9BB5-3349B27A887D}" dt="2026-06-02T21:41:50.346" v="142976"/>
          <ac:spMkLst>
            <pc:docMk/>
            <pc:sldMk cId="1459118046" sldId="288"/>
            <ac:spMk id="86" creationId="{B7EE4BB1-D20B-4AB8-AA7E-B782FE2C9A1D}"/>
          </ac:spMkLst>
        </pc:spChg>
        <pc:spChg chg="mod">
          <ac:chgData name="Joelle Brehm" userId="ba94467f-fe77-40d1-a0f0-bcff12b26331" providerId="ADAL" clId="{CAA1B47A-3F91-430B-9BB5-3349B27A887D}" dt="2026-06-02T21:41:50.344" v="142965"/>
          <ac:spMkLst>
            <pc:docMk/>
            <pc:sldMk cId="1459118046" sldId="288"/>
            <ac:spMk id="88" creationId="{E7AC3B77-DEC7-4E18-AAB8-9A5436AB6B89}"/>
          </ac:spMkLst>
        </pc:spChg>
        <pc:spChg chg="mod ord">
          <ac:chgData name="Joelle Brehm" userId="ba94467f-fe77-40d1-a0f0-bcff12b26331" providerId="ADAL" clId="{CAA1B47A-3F91-430B-9BB5-3349B27A887D}" dt="2026-06-02T21:41:50.342" v="142960"/>
          <ac:spMkLst>
            <pc:docMk/>
            <pc:sldMk cId="1459118046" sldId="288"/>
            <ac:spMk id="89" creationId="{D0A6BF63-64F9-45B0-B547-257360C71255}"/>
          </ac:spMkLst>
        </pc:spChg>
        <pc:spChg chg="mod">
          <ac:chgData name="Joelle Brehm" userId="ba94467f-fe77-40d1-a0f0-bcff12b26331" providerId="ADAL" clId="{CAA1B47A-3F91-430B-9BB5-3349B27A887D}" dt="2026-06-02T21:41:50.346" v="142971"/>
          <ac:spMkLst>
            <pc:docMk/>
            <pc:sldMk cId="1459118046" sldId="288"/>
            <ac:spMk id="91" creationId="{C3CAADDE-3858-486E-911E-DCB18905D258}"/>
          </ac:spMkLst>
        </pc:spChg>
        <pc:spChg chg="mod">
          <ac:chgData name="Joelle Brehm" userId="ba94467f-fe77-40d1-a0f0-bcff12b26331" providerId="ADAL" clId="{CAA1B47A-3F91-430B-9BB5-3349B27A887D}" dt="2026-06-02T21:41:50.344" v="142966"/>
          <ac:spMkLst>
            <pc:docMk/>
            <pc:sldMk cId="1459118046" sldId="288"/>
            <ac:spMk id="98" creationId="{D4F1A5AC-B3A9-4F00-AC98-F63B3C21CF70}"/>
          </ac:spMkLst>
        </pc:spChg>
        <pc:spChg chg="mod">
          <ac:chgData name="Joelle Brehm" userId="ba94467f-fe77-40d1-a0f0-bcff12b26331" providerId="ADAL" clId="{CAA1B47A-3F91-430B-9BB5-3349B27A887D}" dt="2026-06-02T21:41:50.344" v="142970"/>
          <ac:spMkLst>
            <pc:docMk/>
            <pc:sldMk cId="1459118046" sldId="288"/>
            <ac:spMk id="99" creationId="{6AA284CF-0282-4D8B-B029-064AD508DE06}"/>
          </ac:spMkLst>
        </pc:spChg>
        <pc:spChg chg="mod ord">
          <ac:chgData name="Joelle Brehm" userId="ba94467f-fe77-40d1-a0f0-bcff12b26331" providerId="ADAL" clId="{CAA1B47A-3F91-430B-9BB5-3349B27A887D}" dt="2026-06-02T21:41:50.340" v="142952"/>
          <ac:spMkLst>
            <pc:docMk/>
            <pc:sldMk cId="1459118046" sldId="288"/>
            <ac:spMk id="100" creationId="{8B5667AB-609C-4AEA-83B3-24E395C8F420}"/>
          </ac:spMkLst>
        </pc:spChg>
        <pc:spChg chg="mod">
          <ac:chgData name="Joelle Brehm" userId="ba94467f-fe77-40d1-a0f0-bcff12b26331" providerId="ADAL" clId="{CAA1B47A-3F91-430B-9BB5-3349B27A887D}" dt="2026-06-02T21:41:50.344" v="142967"/>
          <ac:spMkLst>
            <pc:docMk/>
            <pc:sldMk cId="1459118046" sldId="288"/>
            <ac:spMk id="101" creationId="{0F3B2B8B-8F2F-421D-8D81-783AA5B791BE}"/>
          </ac:spMkLst>
        </pc:spChg>
        <pc:spChg chg="mod">
          <ac:chgData name="Joelle Brehm" userId="ba94467f-fe77-40d1-a0f0-bcff12b26331" providerId="ADAL" clId="{CAA1B47A-3F91-430B-9BB5-3349B27A887D}" dt="2026-06-02T21:41:50.344" v="142968"/>
          <ac:spMkLst>
            <pc:docMk/>
            <pc:sldMk cId="1459118046" sldId="288"/>
            <ac:spMk id="102" creationId="{70266BA0-19CD-40A4-95DB-01B71DEABA5D}"/>
          </ac:spMkLst>
        </pc:spChg>
        <pc:spChg chg="mod">
          <ac:chgData name="Joelle Brehm" userId="ba94467f-fe77-40d1-a0f0-bcff12b26331" providerId="ADAL" clId="{CAA1B47A-3F91-430B-9BB5-3349B27A887D}" dt="2026-06-02T21:41:50.346" v="142972"/>
          <ac:spMkLst>
            <pc:docMk/>
            <pc:sldMk cId="1459118046" sldId="288"/>
            <ac:spMk id="103" creationId="{935131D3-F05D-40BC-A20B-0358CA08F6C8}"/>
          </ac:spMkLst>
        </pc:spChg>
        <pc:spChg chg="mod">
          <ac:chgData name="Joelle Brehm" userId="ba94467f-fe77-40d1-a0f0-bcff12b26331" providerId="ADAL" clId="{CAA1B47A-3F91-430B-9BB5-3349B27A887D}" dt="2026-06-02T21:41:50.344" v="142969"/>
          <ac:spMkLst>
            <pc:docMk/>
            <pc:sldMk cId="1459118046" sldId="288"/>
            <ac:spMk id="104" creationId="{D7CEF9A4-9996-46F3-8CB8-3E77B3D0BC1A}"/>
          </ac:spMkLst>
        </pc:spChg>
        <pc:spChg chg="mod">
          <ac:chgData name="Joelle Brehm" userId="ba94467f-fe77-40d1-a0f0-bcff12b26331" providerId="ADAL" clId="{CAA1B47A-3F91-430B-9BB5-3349B27A887D}" dt="2026-06-02T21:41:50.346" v="142973"/>
          <ac:spMkLst>
            <pc:docMk/>
            <pc:sldMk cId="1459118046" sldId="288"/>
            <ac:spMk id="105" creationId="{0A2A077A-A8FE-47B7-9E12-8E647ED37DB3}"/>
          </ac:spMkLst>
        </pc:spChg>
        <pc:spChg chg="mod">
          <ac:chgData name="Joelle Brehm" userId="ba94467f-fe77-40d1-a0f0-bcff12b26331" providerId="ADAL" clId="{CAA1B47A-3F91-430B-9BB5-3349B27A887D}" dt="2026-06-02T21:41:50.346" v="142974"/>
          <ac:spMkLst>
            <pc:docMk/>
            <pc:sldMk cId="1459118046" sldId="288"/>
            <ac:spMk id="106" creationId="{BDBD99D1-A235-47B5-8A21-F9CC4F9A4B0C}"/>
          </ac:spMkLst>
        </pc:spChg>
        <pc:spChg chg="mod">
          <ac:chgData name="Joelle Brehm" userId="ba94467f-fe77-40d1-a0f0-bcff12b26331" providerId="ADAL" clId="{CAA1B47A-3F91-430B-9BB5-3349B27A887D}" dt="2026-06-02T21:41:50.346" v="142975"/>
          <ac:spMkLst>
            <pc:docMk/>
            <pc:sldMk cId="1459118046" sldId="288"/>
            <ac:spMk id="107" creationId="{79676A25-E50A-483D-A287-CDCA7A029E52}"/>
          </ac:spMkLst>
        </pc:spChg>
        <pc:spChg chg="mod ord">
          <ac:chgData name="Joelle Brehm" userId="ba94467f-fe77-40d1-a0f0-bcff12b26331" providerId="ADAL" clId="{CAA1B47A-3F91-430B-9BB5-3349B27A887D}" dt="2026-06-02T21:41:50.340" v="142954"/>
          <ac:spMkLst>
            <pc:docMk/>
            <pc:sldMk cId="1459118046" sldId="288"/>
            <ac:spMk id="108" creationId="{A8A86972-DB82-4414-B38B-651BFA59AAA2}"/>
          </ac:spMkLst>
        </pc:spChg>
        <pc:spChg chg="mod ord">
          <ac:chgData name="Joelle Brehm" userId="ba94467f-fe77-40d1-a0f0-bcff12b26331" providerId="ADAL" clId="{CAA1B47A-3F91-430B-9BB5-3349B27A887D}" dt="2026-06-02T21:41:50.340" v="142956"/>
          <ac:spMkLst>
            <pc:docMk/>
            <pc:sldMk cId="1459118046" sldId="288"/>
            <ac:spMk id="109" creationId="{E37BCFFE-2E8D-4926-BEE8-0720DF26B068}"/>
          </ac:spMkLst>
        </pc:spChg>
        <pc:spChg chg="mod ord">
          <ac:chgData name="Joelle Brehm" userId="ba94467f-fe77-40d1-a0f0-bcff12b26331" providerId="ADAL" clId="{CAA1B47A-3F91-430B-9BB5-3349B27A887D}" dt="2026-06-02T21:41:50.342" v="142958"/>
          <ac:spMkLst>
            <pc:docMk/>
            <pc:sldMk cId="1459118046" sldId="288"/>
            <ac:spMk id="110" creationId="{76D5A471-E342-4112-9B61-678EA0C3F282}"/>
          </ac:spMkLst>
        </pc:spChg>
        <pc:spChg chg="mod">
          <ac:chgData name="Joelle Brehm" userId="ba94467f-fe77-40d1-a0f0-bcff12b26331" providerId="ADAL" clId="{CAA1B47A-3F91-430B-9BB5-3349B27A887D}" dt="2026-06-02T21:41:50.348" v="142981"/>
          <ac:spMkLst>
            <pc:docMk/>
            <pc:sldMk cId="1459118046" sldId="288"/>
            <ac:spMk id="111" creationId="{E58A8385-8851-472D-B638-54A37A252E06}"/>
          </ac:spMkLst>
        </pc:spChg>
        <pc:spChg chg="mod">
          <ac:chgData name="Joelle Brehm" userId="ba94467f-fe77-40d1-a0f0-bcff12b26331" providerId="ADAL" clId="{CAA1B47A-3F91-430B-9BB5-3349B27A887D}" dt="2026-06-02T21:41:50.348" v="142980"/>
          <ac:spMkLst>
            <pc:docMk/>
            <pc:sldMk cId="1459118046" sldId="288"/>
            <ac:spMk id="112" creationId="{4936BC83-6729-452E-B08D-157ACDA2B579}"/>
          </ac:spMkLst>
        </pc:spChg>
        <pc:spChg chg="mod">
          <ac:chgData name="Joelle Brehm" userId="ba94467f-fe77-40d1-a0f0-bcff12b26331" providerId="ADAL" clId="{CAA1B47A-3F91-430B-9BB5-3349B27A887D}" dt="2026-06-02T21:41:50.348" v="142979"/>
          <ac:spMkLst>
            <pc:docMk/>
            <pc:sldMk cId="1459118046" sldId="288"/>
            <ac:spMk id="113" creationId="{EAF4AC5C-F874-4426-BE14-143AA63D150E}"/>
          </ac:spMkLst>
        </pc:spChg>
        <pc:spChg chg="mod ord">
          <ac:chgData name="Joelle Brehm" userId="ba94467f-fe77-40d1-a0f0-bcff12b26331" providerId="ADAL" clId="{CAA1B47A-3F91-430B-9BB5-3349B27A887D}" dt="2026-06-02T21:41:50.346" v="142978"/>
          <ac:spMkLst>
            <pc:docMk/>
            <pc:sldMk cId="1459118046" sldId="288"/>
            <ac:spMk id="114" creationId="{C90AE4E4-983F-4C34-BE3C-415314803BF6}"/>
          </ac:spMkLst>
        </pc:spChg>
        <pc:spChg chg="mod">
          <ac:chgData name="Joelle Brehm" userId="ba94467f-fe77-40d1-a0f0-bcff12b26331" providerId="ADAL" clId="{CAA1B47A-3F91-430B-9BB5-3349B27A887D}" dt="2026-06-02T21:41:50.348" v="142985"/>
          <ac:spMkLst>
            <pc:docMk/>
            <pc:sldMk cId="1459118046" sldId="288"/>
            <ac:spMk id="115" creationId="{4AD9CF3C-C95B-4684-8516-425F54BD0550}"/>
          </ac:spMkLst>
        </pc:spChg>
        <pc:spChg chg="mod">
          <ac:chgData name="Joelle Brehm" userId="ba94467f-fe77-40d1-a0f0-bcff12b26331" providerId="ADAL" clId="{CAA1B47A-3F91-430B-9BB5-3349B27A887D}" dt="2026-06-02T21:41:50.348" v="142983"/>
          <ac:spMkLst>
            <pc:docMk/>
            <pc:sldMk cId="1459118046" sldId="288"/>
            <ac:spMk id="116" creationId="{2865A40A-D0E7-4753-8984-3776B5D1C30B}"/>
          </ac:spMkLst>
        </pc:spChg>
        <pc:spChg chg="mod">
          <ac:chgData name="Joelle Brehm" userId="ba94467f-fe77-40d1-a0f0-bcff12b26331" providerId="ADAL" clId="{CAA1B47A-3F91-430B-9BB5-3349B27A887D}" dt="2026-06-02T21:41:50.348" v="142982"/>
          <ac:spMkLst>
            <pc:docMk/>
            <pc:sldMk cId="1459118046" sldId="288"/>
            <ac:spMk id="117" creationId="{950BFF17-7A2A-46EE-89AB-0EB0F81EF516}"/>
          </ac:spMkLst>
        </pc:spChg>
        <pc:spChg chg="mod">
          <ac:chgData name="Joelle Brehm" userId="ba94467f-fe77-40d1-a0f0-bcff12b26331" providerId="ADAL" clId="{CAA1B47A-3F91-430B-9BB5-3349B27A887D}" dt="2026-06-02T21:41:50.348" v="142984"/>
          <ac:spMkLst>
            <pc:docMk/>
            <pc:sldMk cId="1459118046" sldId="288"/>
            <ac:spMk id="118" creationId="{56A02B5D-933F-47C9-B56F-095B14124B0B}"/>
          </ac:spMkLst>
        </pc:spChg>
        <pc:spChg chg="mod">
          <ac:chgData name="Joelle Brehm" userId="ba94467f-fe77-40d1-a0f0-bcff12b26331" providerId="ADAL" clId="{CAA1B47A-3F91-430B-9BB5-3349B27A887D}" dt="2026-06-02T21:41:50.350" v="142990"/>
          <ac:spMkLst>
            <pc:docMk/>
            <pc:sldMk cId="1459118046" sldId="288"/>
            <ac:spMk id="176" creationId="{231D5690-DFCE-4FDE-B26A-9807DB989A70}"/>
          </ac:spMkLst>
        </pc:spChg>
        <pc:spChg chg="mod">
          <ac:chgData name="Joelle Brehm" userId="ba94467f-fe77-40d1-a0f0-bcff12b26331" providerId="ADAL" clId="{CAA1B47A-3F91-430B-9BB5-3349B27A887D}" dt="2026-06-02T21:41:50.350" v="142989"/>
          <ac:spMkLst>
            <pc:docMk/>
            <pc:sldMk cId="1459118046" sldId="288"/>
            <ac:spMk id="177" creationId="{770D0A7B-1ABE-4525-B2F4-B4BC5EC87F48}"/>
          </ac:spMkLst>
        </pc:spChg>
        <pc:spChg chg="mod">
          <ac:chgData name="Joelle Brehm" userId="ba94467f-fe77-40d1-a0f0-bcff12b26331" providerId="ADAL" clId="{CAA1B47A-3F91-430B-9BB5-3349B27A887D}" dt="2026-06-02T21:41:50.350" v="142988"/>
          <ac:spMkLst>
            <pc:docMk/>
            <pc:sldMk cId="1459118046" sldId="288"/>
            <ac:spMk id="178" creationId="{8195421C-852E-4A90-A9C0-840AF9823B82}"/>
          </ac:spMkLst>
        </pc:spChg>
        <pc:spChg chg="mod">
          <ac:chgData name="Joelle Brehm" userId="ba94467f-fe77-40d1-a0f0-bcff12b26331" providerId="ADAL" clId="{CAA1B47A-3F91-430B-9BB5-3349B27A887D}" dt="2026-06-02T21:41:50.350" v="142991"/>
          <ac:spMkLst>
            <pc:docMk/>
            <pc:sldMk cId="1459118046" sldId="288"/>
            <ac:spMk id="180" creationId="{5D1B034F-BD55-41CE-97C1-239CAC2C91CF}"/>
          </ac:spMkLst>
        </pc:spChg>
        <pc:graphicFrameChg chg="mod">
          <ac:chgData name="Joelle Brehm" userId="ba94467f-fe77-40d1-a0f0-bcff12b26331" providerId="ADAL" clId="{CAA1B47A-3F91-430B-9BB5-3349B27A887D}" dt="2026-06-02T21:41:50.352" v="142996"/>
          <ac:graphicFrameMkLst>
            <pc:docMk/>
            <pc:sldMk cId="1459118046" sldId="288"/>
            <ac:graphicFrameMk id="4" creationId="{86B547BD-D5B0-4162-8AC1-23C66C4D5501}"/>
          </ac:graphicFrameMkLst>
        </pc:graphicFrameChg>
        <pc:graphicFrameChg chg="add del mod ord">
          <ac:chgData name="Joelle Brehm" userId="ba94467f-fe77-40d1-a0f0-bcff12b26331" providerId="ADAL" clId="{CAA1B47A-3F91-430B-9BB5-3349B27A887D}" dt="2026-06-02T21:41:16.924" v="142134"/>
          <ac:graphicFrameMkLst>
            <pc:docMk/>
            <pc:sldMk cId="1459118046" sldId="288"/>
            <ac:graphicFrameMk id="9" creationId="{F7154E85-A498-5837-4DF4-E4F4DC08DA8C}"/>
          </ac:graphicFrameMkLst>
        </pc:graphicFrameChg>
        <pc:graphicFrameChg chg="add mod ord">
          <ac:chgData name="Joelle Brehm" userId="ba94467f-fe77-40d1-a0f0-bcff12b26331" providerId="ADAL" clId="{CAA1B47A-3F91-430B-9BB5-3349B27A887D}" dt="2026-06-02T21:41:50.344" v="142964"/>
          <ac:graphicFrameMkLst>
            <pc:docMk/>
            <pc:sldMk cId="1459118046" sldId="288"/>
            <ac:graphicFrameMk id="10" creationId="{88286E30-A217-42A2-2D8E-CA6BDD09F9B2}"/>
          </ac:graphicFrameMkLst>
        </pc:graphicFrameChg>
        <pc:graphicFrameChg chg="add mod ord">
          <ac:chgData name="Joelle Brehm" userId="ba94467f-fe77-40d1-a0f0-bcff12b26331" providerId="ADAL" clId="{CAA1B47A-3F91-430B-9BB5-3349B27A887D}" dt="2026-06-02T21:41:50.350" v="142987"/>
          <ac:graphicFrameMkLst>
            <pc:docMk/>
            <pc:sldMk cId="1459118046" sldId="288"/>
            <ac:graphicFrameMk id="16" creationId="{AB863EF9-555B-7151-2DFD-D49F6A395219}"/>
          </ac:graphicFrameMkLst>
        </pc:graphicFrameChg>
        <pc:graphicFrameChg chg="add del mod ord">
          <ac:chgData name="Joelle Brehm" userId="ba94467f-fe77-40d1-a0f0-bcff12b26331" providerId="ADAL" clId="{CAA1B47A-3F91-430B-9BB5-3349B27A887D}" dt="2026-06-02T21:41:40.306" v="142428"/>
          <ac:graphicFrameMkLst>
            <pc:docMk/>
            <pc:sldMk cId="1459118046" sldId="288"/>
            <ac:graphicFrameMk id="17" creationId="{AE805D0C-744C-240A-9352-69D8FE3F3700}"/>
          </ac:graphicFrameMkLst>
        </pc:graphicFrameChg>
        <pc:graphicFrameChg chg="add del mod ord">
          <ac:chgData name="Joelle Brehm" userId="ba94467f-fe77-40d1-a0f0-bcff12b26331" providerId="ADAL" clId="{CAA1B47A-3F91-430B-9BB5-3349B27A887D}" dt="2026-06-02T21:41:47.308" v="142830"/>
          <ac:graphicFrameMkLst>
            <pc:docMk/>
            <pc:sldMk cId="1459118046" sldId="288"/>
            <ac:graphicFrameMk id="33" creationId="{8C5D1FD1-6928-A7D8-1317-BCA17759EA79}"/>
          </ac:graphicFrameMkLst>
        </pc:graphicFrameChg>
        <pc:graphicFrameChg chg="add del mod ord">
          <ac:chgData name="Joelle Brehm" userId="ba94467f-fe77-40d1-a0f0-bcff12b26331" providerId="ADAL" clId="{CAA1B47A-3F91-430B-9BB5-3349B27A887D}" dt="2026-06-02T21:41:44.458" v="142602"/>
          <ac:graphicFrameMkLst>
            <pc:docMk/>
            <pc:sldMk cId="1459118046" sldId="288"/>
            <ac:graphicFrameMk id="34" creationId="{41804418-79A1-FC86-4894-3564F2C1329D}"/>
          </ac:graphicFrameMkLst>
        </pc:graphicFrameChg>
        <pc:graphicFrameChg chg="add del mod ord">
          <ac:chgData name="Joelle Brehm" userId="ba94467f-fe77-40d1-a0f0-bcff12b26331" providerId="ADAL" clId="{CAA1B47A-3F91-430B-9BB5-3349B27A887D}" dt="2026-06-02T21:41:50.317" v="142917"/>
          <ac:graphicFrameMkLst>
            <pc:docMk/>
            <pc:sldMk cId="1459118046" sldId="288"/>
            <ac:graphicFrameMk id="38" creationId="{D42D2A1E-7C37-12FC-88C3-06156D8CDCE9}"/>
          </ac:graphicFrameMkLst>
        </pc:graphicFrameChg>
        <pc:graphicFrameChg chg="add mod ord">
          <ac:chgData name="Joelle Brehm" userId="ba94467f-fe77-40d1-a0f0-bcff12b26331" providerId="ADAL" clId="{CAA1B47A-3F91-430B-9BB5-3349B27A887D}" dt="2026-06-02T21:41:50.334" v="142934"/>
          <ac:graphicFrameMkLst>
            <pc:docMk/>
            <pc:sldMk cId="1459118046" sldId="288"/>
            <ac:graphicFrameMk id="39" creationId="{54C00FD9-3A2A-6A96-3C8D-BBC7EEC943C1}"/>
          </ac:graphicFrameMkLst>
        </pc:graphicFrameChg>
        <pc:picChg chg="add del mod ord">
          <ac:chgData name="Joelle Brehm" userId="ba94467f-fe77-40d1-a0f0-bcff12b26331" providerId="ADAL" clId="{CAA1B47A-3F91-430B-9BB5-3349B27A887D}" dt="2026-06-02T21:41:30.567" v="142305" actId="478"/>
          <ac:picMkLst>
            <pc:docMk/>
            <pc:sldMk cId="1459118046" sldId="288"/>
            <ac:picMk id="12" creationId="{C7FAE0EF-FF86-FD3D-B4DA-7BC2F8E23285}"/>
          </ac:picMkLst>
        </pc:picChg>
        <pc:picChg chg="add mod ord">
          <ac:chgData name="Joelle Brehm" userId="ba94467f-fe77-40d1-a0f0-bcff12b26331" providerId="ADAL" clId="{CAA1B47A-3F91-430B-9BB5-3349B27A887D}" dt="2026-06-02T21:41:50.330" v="142924"/>
          <ac:picMkLst>
            <pc:docMk/>
            <pc:sldMk cId="1459118046" sldId="288"/>
            <ac:picMk id="13" creationId="{CFF238FB-D6CA-4B9F-67BB-3743B86DBD27}"/>
          </ac:picMkLst>
        </pc:picChg>
        <pc:cxnChg chg="mod ord">
          <ac:chgData name="Joelle Brehm" userId="ba94467f-fe77-40d1-a0f0-bcff12b26331" providerId="ADAL" clId="{CAA1B47A-3F91-430B-9BB5-3349B27A887D}" dt="2026-06-02T21:41:50.332" v="142928"/>
          <ac:cxnSpMkLst>
            <pc:docMk/>
            <pc:sldMk cId="1459118046" sldId="288"/>
            <ac:cxnSpMk id="7" creationId="{81C3ADD2-FBA2-4990-9325-1C3084F656B8}"/>
          </ac:cxnSpMkLst>
        </pc:cxnChg>
      </pc:sldChg>
      <pc:sldChg chg="addSp delSp modSp mod">
        <pc:chgData name="Joelle Brehm" userId="ba94467f-fe77-40d1-a0f0-bcff12b26331" providerId="ADAL" clId="{CAA1B47A-3F91-430B-9BB5-3349B27A887D}" dt="2026-06-02T21:39:14.009" v="139088"/>
        <pc:sldMkLst>
          <pc:docMk/>
          <pc:sldMk cId="10849840" sldId="290"/>
        </pc:sldMkLst>
        <pc:spChg chg="add del mod">
          <ac:chgData name="Joelle Brehm" userId="ba94467f-fe77-40d1-a0f0-bcff12b26331" providerId="ADAL" clId="{CAA1B47A-3F91-430B-9BB5-3349B27A887D}" dt="2026-06-02T21:38:36.671" v="137782" actId="478"/>
          <ac:spMkLst>
            <pc:docMk/>
            <pc:sldMk cId="10849840" sldId="290"/>
            <ac:spMk id="2" creationId="{4C4CAEE1-B401-3971-EF11-446EF1D99CEF}"/>
          </ac:spMkLst>
        </pc:spChg>
        <pc:spChg chg="mod ord">
          <ac:chgData name="Joelle Brehm" userId="ba94467f-fe77-40d1-a0f0-bcff12b26331" providerId="ADAL" clId="{CAA1B47A-3F91-430B-9BB5-3349B27A887D}" dt="2026-06-02T21:39:14.009" v="139086"/>
          <ac:spMkLst>
            <pc:docMk/>
            <pc:sldMk cId="10849840" sldId="290"/>
            <ac:spMk id="3" creationId="{FEC2577F-AB16-4713-8FC2-F4589EF3DD34}"/>
          </ac:spMkLst>
        </pc:spChg>
        <pc:spChg chg="add del mod modVis">
          <ac:chgData name="Joelle Brehm" userId="ba94467f-fe77-40d1-a0f0-bcff12b26331" providerId="ADAL" clId="{CAA1B47A-3F91-430B-9BB5-3349B27A887D}" dt="2026-06-02T21:38:47.244" v="138288"/>
          <ac:spMkLst>
            <pc:docMk/>
            <pc:sldMk cId="10849840" sldId="290"/>
            <ac:spMk id="5" creationId="{BD6D2E9B-EBDF-050F-01DB-AA1D070BA04F}"/>
          </ac:spMkLst>
        </pc:spChg>
        <pc:spChg chg="mod ord">
          <ac:chgData name="Joelle Brehm" userId="ba94467f-fe77-40d1-a0f0-bcff12b26331" providerId="ADAL" clId="{CAA1B47A-3F91-430B-9BB5-3349B27A887D}" dt="2026-06-02T21:39:13.976" v="139018"/>
          <ac:spMkLst>
            <pc:docMk/>
            <pc:sldMk cId="10849840" sldId="290"/>
            <ac:spMk id="6" creationId="{B47CE71D-7819-4857-B121-737A3BD39B4D}"/>
          </ac:spMkLst>
        </pc:spChg>
        <pc:spChg chg="mod">
          <ac:chgData name="Joelle Brehm" userId="ba94467f-fe77-40d1-a0f0-bcff12b26331" providerId="ADAL" clId="{CAA1B47A-3F91-430B-9BB5-3349B27A887D}" dt="2026-06-02T21:39:13.976" v="139029"/>
          <ac:spMkLst>
            <pc:docMk/>
            <pc:sldMk cId="10849840" sldId="290"/>
            <ac:spMk id="11" creationId="{AF2E4BE3-825E-4943-AF85-F410BBE02D93}"/>
          </ac:spMkLst>
        </pc:spChg>
        <pc:spChg chg="mod">
          <ac:chgData name="Joelle Brehm" userId="ba94467f-fe77-40d1-a0f0-bcff12b26331" providerId="ADAL" clId="{CAA1B47A-3F91-430B-9BB5-3349B27A887D}" dt="2026-06-02T21:39:13.976" v="139025"/>
          <ac:spMkLst>
            <pc:docMk/>
            <pc:sldMk cId="10849840" sldId="290"/>
            <ac:spMk id="12" creationId="{8F57F73A-899F-4994-9FFE-52D028C366A7}"/>
          </ac:spMkLst>
        </pc:spChg>
        <pc:spChg chg="mod">
          <ac:chgData name="Joelle Brehm" userId="ba94467f-fe77-40d1-a0f0-bcff12b26331" providerId="ADAL" clId="{CAA1B47A-3F91-430B-9BB5-3349B27A887D}" dt="2026-06-02T21:39:13.976" v="139026"/>
          <ac:spMkLst>
            <pc:docMk/>
            <pc:sldMk cId="10849840" sldId="290"/>
            <ac:spMk id="13" creationId="{510CBB17-3761-4288-BCC5-43E8A3E9B8A6}"/>
          </ac:spMkLst>
        </pc:spChg>
        <pc:spChg chg="mod">
          <ac:chgData name="Joelle Brehm" userId="ba94467f-fe77-40d1-a0f0-bcff12b26331" providerId="ADAL" clId="{CAA1B47A-3F91-430B-9BB5-3349B27A887D}" dt="2026-06-02T21:39:13.976" v="139023"/>
          <ac:spMkLst>
            <pc:docMk/>
            <pc:sldMk cId="10849840" sldId="290"/>
            <ac:spMk id="14" creationId="{125AC75A-3DBA-4ABE-AC86-1CE5256F61BE}"/>
          </ac:spMkLst>
        </pc:spChg>
        <pc:spChg chg="mod">
          <ac:chgData name="Joelle Brehm" userId="ba94467f-fe77-40d1-a0f0-bcff12b26331" providerId="ADAL" clId="{CAA1B47A-3F91-430B-9BB5-3349B27A887D}" dt="2026-06-02T21:39:13.976" v="139024"/>
          <ac:spMkLst>
            <pc:docMk/>
            <pc:sldMk cId="10849840" sldId="290"/>
            <ac:spMk id="15" creationId="{2ADF3224-EFE6-477E-A4FE-BC72536000D5}"/>
          </ac:spMkLst>
        </pc:spChg>
        <pc:spChg chg="mod">
          <ac:chgData name="Joelle Brehm" userId="ba94467f-fe77-40d1-a0f0-bcff12b26331" providerId="ADAL" clId="{CAA1B47A-3F91-430B-9BB5-3349B27A887D}" dt="2026-06-02T21:39:13.976" v="139027"/>
          <ac:spMkLst>
            <pc:docMk/>
            <pc:sldMk cId="10849840" sldId="290"/>
            <ac:spMk id="16" creationId="{86D1D7DB-75DF-4EB5-BF12-3B0F914F060A}"/>
          </ac:spMkLst>
        </pc:spChg>
        <pc:spChg chg="mod">
          <ac:chgData name="Joelle Brehm" userId="ba94467f-fe77-40d1-a0f0-bcff12b26331" providerId="ADAL" clId="{CAA1B47A-3F91-430B-9BB5-3349B27A887D}" dt="2026-06-02T21:39:13.976" v="139028"/>
          <ac:spMkLst>
            <pc:docMk/>
            <pc:sldMk cId="10849840" sldId="290"/>
            <ac:spMk id="17" creationId="{88BD6F20-E5C6-442A-81AC-2DDF2B0EA25F}"/>
          </ac:spMkLst>
        </pc:spChg>
        <pc:spChg chg="mod">
          <ac:chgData name="Joelle Brehm" userId="ba94467f-fe77-40d1-a0f0-bcff12b26331" providerId="ADAL" clId="{CAA1B47A-3F91-430B-9BB5-3349B27A887D}" dt="2026-06-02T21:39:13.976" v="139030"/>
          <ac:spMkLst>
            <pc:docMk/>
            <pc:sldMk cId="10849840" sldId="290"/>
            <ac:spMk id="18" creationId="{F82C3FA9-B102-49A3-9ABE-767C053A5608}"/>
          </ac:spMkLst>
        </pc:spChg>
        <pc:spChg chg="mod">
          <ac:chgData name="Joelle Brehm" userId="ba94467f-fe77-40d1-a0f0-bcff12b26331" providerId="ADAL" clId="{CAA1B47A-3F91-430B-9BB5-3349B27A887D}" dt="2026-06-02T21:39:13.976" v="139031"/>
          <ac:spMkLst>
            <pc:docMk/>
            <pc:sldMk cId="10849840" sldId="290"/>
            <ac:spMk id="19" creationId="{1F21DD55-4A60-49A9-A66B-FDD64EEF9241}"/>
          </ac:spMkLst>
        </pc:spChg>
        <pc:spChg chg="mod">
          <ac:chgData name="Joelle Brehm" userId="ba94467f-fe77-40d1-a0f0-bcff12b26331" providerId="ADAL" clId="{CAA1B47A-3F91-430B-9BB5-3349B27A887D}" dt="2026-06-02T21:39:13.976" v="139032"/>
          <ac:spMkLst>
            <pc:docMk/>
            <pc:sldMk cId="10849840" sldId="290"/>
            <ac:spMk id="20" creationId="{AEEE7103-5AE1-47C4-9BB2-5692F40A0C74}"/>
          </ac:spMkLst>
        </pc:spChg>
        <pc:spChg chg="mod">
          <ac:chgData name="Joelle Brehm" userId="ba94467f-fe77-40d1-a0f0-bcff12b26331" providerId="ADAL" clId="{CAA1B47A-3F91-430B-9BB5-3349B27A887D}" dt="2026-06-02T21:39:13.976" v="139033"/>
          <ac:spMkLst>
            <pc:docMk/>
            <pc:sldMk cId="10849840" sldId="290"/>
            <ac:spMk id="21" creationId="{5B9D02C9-95E6-498A-95D4-E2FC18135BCE}"/>
          </ac:spMkLst>
        </pc:spChg>
        <pc:spChg chg="mod">
          <ac:chgData name="Joelle Brehm" userId="ba94467f-fe77-40d1-a0f0-bcff12b26331" providerId="ADAL" clId="{CAA1B47A-3F91-430B-9BB5-3349B27A887D}" dt="2026-06-02T21:39:13.976" v="139034"/>
          <ac:spMkLst>
            <pc:docMk/>
            <pc:sldMk cId="10849840" sldId="290"/>
            <ac:spMk id="22" creationId="{F076BF07-A2E5-4626-88CC-FB14E1A0A722}"/>
          </ac:spMkLst>
        </pc:spChg>
        <pc:spChg chg="mod ord">
          <ac:chgData name="Joelle Brehm" userId="ba94467f-fe77-40d1-a0f0-bcff12b26331" providerId="ADAL" clId="{CAA1B47A-3F91-430B-9BB5-3349B27A887D}" dt="2026-06-02T21:39:13.976" v="139036"/>
          <ac:spMkLst>
            <pc:docMk/>
            <pc:sldMk cId="10849840" sldId="290"/>
            <ac:spMk id="23" creationId="{4F66D543-1212-4042-AA81-691C8D2FF42C}"/>
          </ac:spMkLst>
        </pc:spChg>
        <pc:spChg chg="mod">
          <ac:chgData name="Joelle Brehm" userId="ba94467f-fe77-40d1-a0f0-bcff12b26331" providerId="ADAL" clId="{CAA1B47A-3F91-430B-9BB5-3349B27A887D}" dt="2026-06-02T21:39:13.991" v="139039"/>
          <ac:spMkLst>
            <pc:docMk/>
            <pc:sldMk cId="10849840" sldId="290"/>
            <ac:spMk id="24" creationId="{F266CB46-9FEF-4BCD-8922-A745A5B58C13}"/>
          </ac:spMkLst>
        </pc:spChg>
        <pc:spChg chg="mod">
          <ac:chgData name="Joelle Brehm" userId="ba94467f-fe77-40d1-a0f0-bcff12b26331" providerId="ADAL" clId="{CAA1B47A-3F91-430B-9BB5-3349B27A887D}" dt="2026-06-02T21:39:13.991" v="139041"/>
          <ac:spMkLst>
            <pc:docMk/>
            <pc:sldMk cId="10849840" sldId="290"/>
            <ac:spMk id="25" creationId="{58412C1A-18FA-4771-9810-3062F008A625}"/>
          </ac:spMkLst>
        </pc:spChg>
        <pc:spChg chg="mod">
          <ac:chgData name="Joelle Brehm" userId="ba94467f-fe77-40d1-a0f0-bcff12b26331" providerId="ADAL" clId="{CAA1B47A-3F91-430B-9BB5-3349B27A887D}" dt="2026-06-02T21:39:13.991" v="139040"/>
          <ac:spMkLst>
            <pc:docMk/>
            <pc:sldMk cId="10849840" sldId="290"/>
            <ac:spMk id="26" creationId="{2C9484DF-536D-4C88-9E3B-A9F578479DAC}"/>
          </ac:spMkLst>
        </pc:spChg>
        <pc:spChg chg="mod">
          <ac:chgData name="Joelle Brehm" userId="ba94467f-fe77-40d1-a0f0-bcff12b26331" providerId="ADAL" clId="{CAA1B47A-3F91-430B-9BB5-3349B27A887D}" dt="2026-06-02T21:39:13.991" v="139044"/>
          <ac:spMkLst>
            <pc:docMk/>
            <pc:sldMk cId="10849840" sldId="290"/>
            <ac:spMk id="27" creationId="{6B043A74-191B-4682-B7D2-B6CF3A3E1A62}"/>
          </ac:spMkLst>
        </pc:spChg>
        <pc:spChg chg="mod">
          <ac:chgData name="Joelle Brehm" userId="ba94467f-fe77-40d1-a0f0-bcff12b26331" providerId="ADAL" clId="{CAA1B47A-3F91-430B-9BB5-3349B27A887D}" dt="2026-06-02T21:39:13.991" v="139045"/>
          <ac:spMkLst>
            <pc:docMk/>
            <pc:sldMk cId="10849840" sldId="290"/>
            <ac:spMk id="28" creationId="{D9C87F4B-14A5-4B23-A3FF-70EC9F35E941}"/>
          </ac:spMkLst>
        </pc:spChg>
        <pc:spChg chg="mod">
          <ac:chgData name="Joelle Brehm" userId="ba94467f-fe77-40d1-a0f0-bcff12b26331" providerId="ADAL" clId="{CAA1B47A-3F91-430B-9BB5-3349B27A887D}" dt="2026-06-02T21:39:13.991" v="139043"/>
          <ac:spMkLst>
            <pc:docMk/>
            <pc:sldMk cId="10849840" sldId="290"/>
            <ac:spMk id="29" creationId="{BC3CB169-FB0F-4DFA-B618-5D28FED99FDA}"/>
          </ac:spMkLst>
        </pc:spChg>
        <pc:spChg chg="mod ord">
          <ac:chgData name="Joelle Brehm" userId="ba94467f-fe77-40d1-a0f0-bcff12b26331" providerId="ADAL" clId="{CAA1B47A-3F91-430B-9BB5-3349B27A887D}" dt="2026-06-02T21:39:13.991" v="139047"/>
          <ac:spMkLst>
            <pc:docMk/>
            <pc:sldMk cId="10849840" sldId="290"/>
            <ac:spMk id="30" creationId="{121A2A89-FB4E-4B9A-840D-28523B0B457F}"/>
          </ac:spMkLst>
        </pc:spChg>
        <pc:spChg chg="mod">
          <ac:chgData name="Joelle Brehm" userId="ba94467f-fe77-40d1-a0f0-bcff12b26331" providerId="ADAL" clId="{CAA1B47A-3F91-430B-9BB5-3349B27A887D}" dt="2026-06-02T21:39:13.991" v="139058"/>
          <ac:spMkLst>
            <pc:docMk/>
            <pc:sldMk cId="10849840" sldId="290"/>
            <ac:spMk id="34" creationId="{61E96CB7-EC07-A845-9A32-5CA22B082059}"/>
          </ac:spMkLst>
        </pc:spChg>
        <pc:spChg chg="add del mod modVis">
          <ac:chgData name="Joelle Brehm" userId="ba94467f-fe77-40d1-a0f0-bcff12b26331" providerId="ADAL" clId="{CAA1B47A-3F91-430B-9BB5-3349B27A887D}" dt="2026-06-02T21:39:06.380" v="138566"/>
          <ac:spMkLst>
            <pc:docMk/>
            <pc:sldMk cId="10849840" sldId="290"/>
            <ac:spMk id="35" creationId="{3794F3DB-5EB3-98A6-FB1F-2CC44488DB24}"/>
          </ac:spMkLst>
        </pc:spChg>
        <pc:spChg chg="mod">
          <ac:chgData name="Joelle Brehm" userId="ba94467f-fe77-40d1-a0f0-bcff12b26331" providerId="ADAL" clId="{CAA1B47A-3F91-430B-9BB5-3349B27A887D}" dt="2026-06-02T21:39:13.991" v="139055"/>
          <ac:spMkLst>
            <pc:docMk/>
            <pc:sldMk cId="10849840" sldId="290"/>
            <ac:spMk id="36" creationId="{2D7D2A8D-3023-4A03-17EC-8504BBE01C08}"/>
          </ac:spMkLst>
        </pc:spChg>
        <pc:spChg chg="mod ord">
          <ac:chgData name="Joelle Brehm" userId="ba94467f-fe77-40d1-a0f0-bcff12b26331" providerId="ADAL" clId="{CAA1B47A-3F91-430B-9BB5-3349B27A887D}" dt="2026-06-02T21:39:13.991" v="139038"/>
          <ac:spMkLst>
            <pc:docMk/>
            <pc:sldMk cId="10849840" sldId="290"/>
            <ac:spMk id="37" creationId="{6E6D97FF-E2E0-42EA-A83A-C3DF9F3514AE}"/>
          </ac:spMkLst>
        </pc:spChg>
        <pc:spChg chg="mod">
          <ac:chgData name="Joelle Brehm" userId="ba94467f-fe77-40d1-a0f0-bcff12b26331" providerId="ADAL" clId="{CAA1B47A-3F91-430B-9BB5-3349B27A887D}" dt="2026-06-02T21:39:13.991" v="139050"/>
          <ac:spMkLst>
            <pc:docMk/>
            <pc:sldMk cId="10849840" sldId="290"/>
            <ac:spMk id="38" creationId="{D1A4BC04-777E-7328-B65F-B40455C687B3}"/>
          </ac:spMkLst>
        </pc:spChg>
        <pc:spChg chg="mod">
          <ac:chgData name="Joelle Brehm" userId="ba94467f-fe77-40d1-a0f0-bcff12b26331" providerId="ADAL" clId="{CAA1B47A-3F91-430B-9BB5-3349B27A887D}" dt="2026-06-02T21:39:13.991" v="139052"/>
          <ac:spMkLst>
            <pc:docMk/>
            <pc:sldMk cId="10849840" sldId="290"/>
            <ac:spMk id="39" creationId="{F75BC62E-2E07-2B56-9434-4DC83B1B6301}"/>
          </ac:spMkLst>
        </pc:spChg>
        <pc:spChg chg="add mod">
          <ac:chgData name="Joelle Brehm" userId="ba94467f-fe77-40d1-a0f0-bcff12b26331" providerId="ADAL" clId="{CAA1B47A-3F91-430B-9BB5-3349B27A887D}" dt="2026-06-02T21:39:13.991" v="139060"/>
          <ac:spMkLst>
            <pc:docMk/>
            <pc:sldMk cId="10849840" sldId="290"/>
            <ac:spMk id="40" creationId="{B2365D60-CA90-C9A0-D913-8B54529BB2BF}"/>
          </ac:spMkLst>
        </pc:spChg>
        <pc:spChg chg="mod">
          <ac:chgData name="Joelle Brehm" userId="ba94467f-fe77-40d1-a0f0-bcff12b26331" providerId="ADAL" clId="{CAA1B47A-3F91-430B-9BB5-3349B27A887D}" dt="2026-06-02T21:39:13.991" v="139053"/>
          <ac:spMkLst>
            <pc:docMk/>
            <pc:sldMk cId="10849840" sldId="290"/>
            <ac:spMk id="41" creationId="{38866E22-2471-268D-A114-E3D111AEE2FF}"/>
          </ac:spMkLst>
        </pc:spChg>
        <pc:spChg chg="mod">
          <ac:chgData name="Joelle Brehm" userId="ba94467f-fe77-40d1-a0f0-bcff12b26331" providerId="ADAL" clId="{CAA1B47A-3F91-430B-9BB5-3349B27A887D}" dt="2026-06-02T21:39:13.991" v="139057"/>
          <ac:spMkLst>
            <pc:docMk/>
            <pc:sldMk cId="10849840" sldId="290"/>
            <ac:spMk id="42" creationId="{95CAF4D9-FE6B-AE51-2042-3E77D77A1B72}"/>
          </ac:spMkLst>
        </pc:spChg>
        <pc:spChg chg="add mod">
          <ac:chgData name="Joelle Brehm" userId="ba94467f-fe77-40d1-a0f0-bcff12b26331" providerId="ADAL" clId="{CAA1B47A-3F91-430B-9BB5-3349B27A887D}" dt="2026-06-02T21:39:13.991" v="139061"/>
          <ac:spMkLst>
            <pc:docMk/>
            <pc:sldMk cId="10849840" sldId="290"/>
            <ac:spMk id="44" creationId="{E7DBDB21-7033-A7E1-A11A-1DFF0DE7F4D3}"/>
          </ac:spMkLst>
        </pc:spChg>
        <pc:spChg chg="mod">
          <ac:chgData name="Joelle Brehm" userId="ba94467f-fe77-40d1-a0f0-bcff12b26331" providerId="ADAL" clId="{CAA1B47A-3F91-430B-9BB5-3349B27A887D}" dt="2026-06-02T21:39:13.991" v="139051"/>
          <ac:spMkLst>
            <pc:docMk/>
            <pc:sldMk cId="10849840" sldId="290"/>
            <ac:spMk id="45" creationId="{30FE6520-7D6F-603F-80F0-11B10F5535B1}"/>
          </ac:spMkLst>
        </pc:spChg>
        <pc:spChg chg="add del mod modVis">
          <ac:chgData name="Joelle Brehm" userId="ba94467f-fe77-40d1-a0f0-bcff12b26331" providerId="ADAL" clId="{CAA1B47A-3F91-430B-9BB5-3349B27A887D}" dt="2026-06-02T21:39:11.218" v="138936"/>
          <ac:spMkLst>
            <pc:docMk/>
            <pc:sldMk cId="10849840" sldId="290"/>
            <ac:spMk id="46" creationId="{3409D939-7B5A-2B90-2128-25553F2505A7}"/>
          </ac:spMkLst>
        </pc:spChg>
        <pc:spChg chg="del mod">
          <ac:chgData name="Joelle Brehm" userId="ba94467f-fe77-40d1-a0f0-bcff12b26331" providerId="ADAL" clId="{CAA1B47A-3F91-430B-9BB5-3349B27A887D}" dt="2026-06-02T21:39:13.832" v="138963"/>
          <ac:spMkLst>
            <pc:docMk/>
            <pc:sldMk cId="10849840" sldId="290"/>
            <ac:spMk id="47" creationId="{A85DBB5B-5DA0-E43A-6D67-CC07DCB1270B}"/>
          </ac:spMkLst>
        </pc:spChg>
        <pc:spChg chg="mod">
          <ac:chgData name="Joelle Brehm" userId="ba94467f-fe77-40d1-a0f0-bcff12b26331" providerId="ADAL" clId="{CAA1B47A-3F91-430B-9BB5-3349B27A887D}" dt="2026-06-02T21:39:13.991" v="139059"/>
          <ac:spMkLst>
            <pc:docMk/>
            <pc:sldMk cId="10849840" sldId="290"/>
            <ac:spMk id="48" creationId="{8501D798-7D8F-C322-CA24-CD3CFBD14357}"/>
          </ac:spMkLst>
        </pc:spChg>
        <pc:spChg chg="mod">
          <ac:chgData name="Joelle Brehm" userId="ba94467f-fe77-40d1-a0f0-bcff12b26331" providerId="ADAL" clId="{CAA1B47A-3F91-430B-9BB5-3349B27A887D}" dt="2026-06-02T21:39:13.991" v="139054"/>
          <ac:spMkLst>
            <pc:docMk/>
            <pc:sldMk cId="10849840" sldId="290"/>
            <ac:spMk id="49" creationId="{CAD2DFE7-88EB-8320-D584-20C3E83310FB}"/>
          </ac:spMkLst>
        </pc:spChg>
        <pc:spChg chg="add del mod ord">
          <ac:chgData name="Joelle Brehm" userId="ba94467f-fe77-40d1-a0f0-bcff12b26331" providerId="ADAL" clId="{CAA1B47A-3F91-430B-9BB5-3349B27A887D}" dt="2026-06-02T21:39:13.912" v="138965"/>
          <ac:spMkLst>
            <pc:docMk/>
            <pc:sldMk cId="10849840" sldId="290"/>
            <ac:spMk id="50" creationId="{7CAA3B95-4C78-4122-BECA-B5FB0F3F3764}"/>
          </ac:spMkLst>
        </pc:spChg>
        <pc:spChg chg="mod">
          <ac:chgData name="Joelle Brehm" userId="ba94467f-fe77-40d1-a0f0-bcff12b26331" providerId="ADAL" clId="{CAA1B47A-3F91-430B-9BB5-3349B27A887D}" dt="2026-06-02T21:39:13.991" v="139056"/>
          <ac:spMkLst>
            <pc:docMk/>
            <pc:sldMk cId="10849840" sldId="290"/>
            <ac:spMk id="51" creationId="{82963768-D58F-A9ED-D324-366AF898B4CD}"/>
          </ac:spMkLst>
        </pc:spChg>
        <pc:spChg chg="add del mod ord">
          <ac:chgData name="Joelle Brehm" userId="ba94467f-fe77-40d1-a0f0-bcff12b26331" providerId="ADAL" clId="{CAA1B47A-3F91-430B-9BB5-3349B27A887D}" dt="2026-06-02T21:39:13.912" v="138967"/>
          <ac:spMkLst>
            <pc:docMk/>
            <pc:sldMk cId="10849840" sldId="290"/>
            <ac:spMk id="52" creationId="{7CAA3B95-4C78-4122-BECA-B5FB0F3F3764}"/>
          </ac:spMkLst>
        </pc:spChg>
        <pc:spChg chg="add mod ord">
          <ac:chgData name="Joelle Brehm" userId="ba94467f-fe77-40d1-a0f0-bcff12b26331" providerId="ADAL" clId="{CAA1B47A-3F91-430B-9BB5-3349B27A887D}" dt="2026-06-02T21:39:13.991" v="139063"/>
          <ac:spMkLst>
            <pc:docMk/>
            <pc:sldMk cId="10849840" sldId="290"/>
            <ac:spMk id="53" creationId="{7CAA3B95-4C78-4122-BECA-B5FB0F3F3764}"/>
          </ac:spMkLst>
        </pc:spChg>
        <pc:spChg chg="mod ord">
          <ac:chgData name="Joelle Brehm" userId="ba94467f-fe77-40d1-a0f0-bcff12b26331" providerId="ADAL" clId="{CAA1B47A-3F91-430B-9BB5-3349B27A887D}" dt="2026-06-02T21:39:14.009" v="139084"/>
          <ac:spMkLst>
            <pc:docMk/>
            <pc:sldMk cId="10849840" sldId="290"/>
            <ac:spMk id="60" creationId="{AB5689A7-20F6-4DF1-88AE-FB8557333BFB}"/>
          </ac:spMkLst>
        </pc:spChg>
        <pc:spChg chg="mod">
          <ac:chgData name="Joelle Brehm" userId="ba94467f-fe77-40d1-a0f0-bcff12b26331" providerId="ADAL" clId="{CAA1B47A-3F91-430B-9BB5-3349B27A887D}" dt="2026-06-02T21:39:13.991" v="139042"/>
          <ac:spMkLst>
            <pc:docMk/>
            <pc:sldMk cId="10849840" sldId="290"/>
            <ac:spMk id="74" creationId="{1E5392BC-349C-45B4-8F81-52F83DA74F43}"/>
          </ac:spMkLst>
        </pc:spChg>
        <pc:spChg chg="mod ord">
          <ac:chgData name="Joelle Brehm" userId="ba94467f-fe77-40d1-a0f0-bcff12b26331" providerId="ADAL" clId="{CAA1B47A-3F91-430B-9BB5-3349B27A887D}" dt="2026-06-02T21:39:13.991" v="139065"/>
          <ac:spMkLst>
            <pc:docMk/>
            <pc:sldMk cId="10849840" sldId="290"/>
            <ac:spMk id="78" creationId="{4C71B650-5C52-48B0-85D7-82C22FA4B22B}"/>
          </ac:spMkLst>
        </pc:spChg>
        <pc:spChg chg="mod ord">
          <ac:chgData name="Joelle Brehm" userId="ba94467f-fe77-40d1-a0f0-bcff12b26331" providerId="ADAL" clId="{CAA1B47A-3F91-430B-9BB5-3349B27A887D}" dt="2026-06-02T21:39:13.991" v="139067"/>
          <ac:spMkLst>
            <pc:docMk/>
            <pc:sldMk cId="10849840" sldId="290"/>
            <ac:spMk id="79" creationId="{F1476AC4-694B-4D83-BFD8-8DCAA4BB1923}"/>
          </ac:spMkLst>
        </pc:spChg>
        <pc:spChg chg="mod ord">
          <ac:chgData name="Joelle Brehm" userId="ba94467f-fe77-40d1-a0f0-bcff12b26331" providerId="ADAL" clId="{CAA1B47A-3F91-430B-9BB5-3349B27A887D}" dt="2026-06-02T21:39:13.991" v="139069"/>
          <ac:spMkLst>
            <pc:docMk/>
            <pc:sldMk cId="10849840" sldId="290"/>
            <ac:spMk id="100" creationId="{8B5667AB-609C-4AEA-83B3-24E395C8F420}"/>
          </ac:spMkLst>
        </pc:spChg>
        <pc:spChg chg="mod ord">
          <ac:chgData name="Joelle Brehm" userId="ba94467f-fe77-40d1-a0f0-bcff12b26331" providerId="ADAL" clId="{CAA1B47A-3F91-430B-9BB5-3349B27A887D}" dt="2026-06-02T21:39:14.007" v="139071"/>
          <ac:spMkLst>
            <pc:docMk/>
            <pc:sldMk cId="10849840" sldId="290"/>
            <ac:spMk id="108" creationId="{A8A86972-DB82-4414-B38B-651BFA59AAA2}"/>
          </ac:spMkLst>
        </pc:spChg>
        <pc:spChg chg="mod ord">
          <ac:chgData name="Joelle Brehm" userId="ba94467f-fe77-40d1-a0f0-bcff12b26331" providerId="ADAL" clId="{CAA1B47A-3F91-430B-9BB5-3349B27A887D}" dt="2026-06-02T21:39:14.007" v="139073"/>
          <ac:spMkLst>
            <pc:docMk/>
            <pc:sldMk cId="10849840" sldId="290"/>
            <ac:spMk id="109" creationId="{E37BCFFE-2E8D-4926-BEE8-0720DF26B068}"/>
          </ac:spMkLst>
        </pc:spChg>
        <pc:spChg chg="mod ord">
          <ac:chgData name="Joelle Brehm" userId="ba94467f-fe77-40d1-a0f0-bcff12b26331" providerId="ADAL" clId="{CAA1B47A-3F91-430B-9BB5-3349B27A887D}" dt="2026-06-02T21:39:14.007" v="139075"/>
          <ac:spMkLst>
            <pc:docMk/>
            <pc:sldMk cId="10849840" sldId="290"/>
            <ac:spMk id="110" creationId="{76D5A471-E342-4112-9B61-678EA0C3F282}"/>
          </ac:spMkLst>
        </pc:spChg>
        <pc:spChg chg="mod">
          <ac:chgData name="Joelle Brehm" userId="ba94467f-fe77-40d1-a0f0-bcff12b26331" providerId="ADAL" clId="{CAA1B47A-3F91-430B-9BB5-3349B27A887D}" dt="2026-06-02T21:39:14.009" v="139078"/>
          <ac:spMkLst>
            <pc:docMk/>
            <pc:sldMk cId="10849840" sldId="290"/>
            <ac:spMk id="133" creationId="{7CAA3B95-4C78-4122-BECA-B5FB0F3F3764}"/>
          </ac:spMkLst>
        </pc:spChg>
        <pc:spChg chg="mod">
          <ac:chgData name="Joelle Brehm" userId="ba94467f-fe77-40d1-a0f0-bcff12b26331" providerId="ADAL" clId="{CAA1B47A-3F91-430B-9BB5-3349B27A887D}" dt="2026-06-02T21:39:14.009" v="139079"/>
          <ac:spMkLst>
            <pc:docMk/>
            <pc:sldMk cId="10849840" sldId="290"/>
            <ac:spMk id="135" creationId="{7CAA3B95-4C78-4122-BECA-B5FB0F3F3764}"/>
          </ac:spMkLst>
        </pc:spChg>
        <pc:spChg chg="mod">
          <ac:chgData name="Joelle Brehm" userId="ba94467f-fe77-40d1-a0f0-bcff12b26331" providerId="ADAL" clId="{CAA1B47A-3F91-430B-9BB5-3349B27A887D}" dt="2026-06-02T21:39:14.009" v="139080"/>
          <ac:spMkLst>
            <pc:docMk/>
            <pc:sldMk cId="10849840" sldId="290"/>
            <ac:spMk id="136" creationId="{7CAA3B95-4C78-4122-BECA-B5FB0F3F3764}"/>
          </ac:spMkLst>
        </pc:spChg>
        <pc:spChg chg="mod">
          <ac:chgData name="Joelle Brehm" userId="ba94467f-fe77-40d1-a0f0-bcff12b26331" providerId="ADAL" clId="{CAA1B47A-3F91-430B-9BB5-3349B27A887D}" dt="2026-06-02T21:39:14.009" v="139081"/>
          <ac:spMkLst>
            <pc:docMk/>
            <pc:sldMk cId="10849840" sldId="290"/>
            <ac:spMk id="157" creationId="{04F9902D-9DA4-4582-A398-B08CDE8E08EE}"/>
          </ac:spMkLst>
        </pc:spChg>
        <pc:spChg chg="mod">
          <ac:chgData name="Joelle Brehm" userId="ba94467f-fe77-40d1-a0f0-bcff12b26331" providerId="ADAL" clId="{CAA1B47A-3F91-430B-9BB5-3349B27A887D}" dt="2026-06-02T21:39:14.009" v="139082"/>
          <ac:spMkLst>
            <pc:docMk/>
            <pc:sldMk cId="10849840" sldId="290"/>
            <ac:spMk id="158" creationId="{B1AC5405-1559-48F8-921F-C742186F4456}"/>
          </ac:spMkLst>
        </pc:spChg>
        <pc:graphicFrameChg chg="mod">
          <ac:chgData name="Joelle Brehm" userId="ba94467f-fe77-40d1-a0f0-bcff12b26331" providerId="ADAL" clId="{CAA1B47A-3F91-430B-9BB5-3349B27A887D}" dt="2026-06-02T21:39:14.009" v="139088"/>
          <ac:graphicFrameMkLst>
            <pc:docMk/>
            <pc:sldMk cId="10849840" sldId="290"/>
            <ac:graphicFrameMk id="4" creationId="{86B547BD-D5B0-4162-8AC1-23C66C4D5501}"/>
          </ac:graphicFrameMkLst>
        </pc:graphicFrameChg>
        <pc:graphicFrameChg chg="add del mod ord">
          <ac:chgData name="Joelle Brehm" userId="ba94467f-fe77-40d1-a0f0-bcff12b26331" providerId="ADAL" clId="{CAA1B47A-3F91-430B-9BB5-3349B27A887D}" dt="2026-06-02T21:38:47.204" v="138211"/>
          <ac:graphicFrameMkLst>
            <pc:docMk/>
            <pc:sldMk cId="10849840" sldId="290"/>
            <ac:graphicFrameMk id="8" creationId="{FF563EAC-8E50-7A21-96F5-8F6AD635CDBE}"/>
          </ac:graphicFrameMkLst>
        </pc:graphicFrameChg>
        <pc:graphicFrameChg chg="add mod ord">
          <ac:chgData name="Joelle Brehm" userId="ba94467f-fe77-40d1-a0f0-bcff12b26331" providerId="ADAL" clId="{CAA1B47A-3F91-430B-9BB5-3349B27A887D}" dt="2026-06-02T21:39:13.976" v="139022"/>
          <ac:graphicFrameMkLst>
            <pc:docMk/>
            <pc:sldMk cId="10849840" sldId="290"/>
            <ac:graphicFrameMk id="9" creationId="{C0D1D45A-2B91-F376-D91C-DC36243D21F0}"/>
          </ac:graphicFrameMkLst>
        </pc:graphicFrameChg>
        <pc:graphicFrameChg chg="add del mod ord">
          <ac:chgData name="Joelle Brehm" userId="ba94467f-fe77-40d1-a0f0-bcff12b26331" providerId="ADAL" clId="{CAA1B47A-3F91-430B-9BB5-3349B27A887D}" dt="2026-06-02T21:39:06.310" v="138489"/>
          <ac:graphicFrameMkLst>
            <pc:docMk/>
            <pc:sldMk cId="10849840" sldId="290"/>
            <ac:graphicFrameMk id="33" creationId="{9B2EF0F4-7049-13C4-CC01-77A2E124EBDC}"/>
          </ac:graphicFrameMkLst>
        </pc:graphicFrameChg>
        <pc:graphicFrameChg chg="add mod ord">
          <ac:chgData name="Joelle Brehm" userId="ba94467f-fe77-40d1-a0f0-bcff12b26331" providerId="ADAL" clId="{CAA1B47A-3F91-430B-9BB5-3349B27A887D}" dt="2026-06-02T21:39:14.009" v="139077"/>
          <ac:graphicFrameMkLst>
            <pc:docMk/>
            <pc:sldMk cId="10849840" sldId="290"/>
            <ac:graphicFrameMk id="43" creationId="{3824D828-0CCC-7B7B-456C-CE26A69DFA60}"/>
          </ac:graphicFrameMkLst>
        </pc:graphicFrameChg>
        <pc:graphicFrameChg chg="add del mod ord">
          <ac:chgData name="Joelle Brehm" userId="ba94467f-fe77-40d1-a0f0-bcff12b26331" providerId="ADAL" clId="{CAA1B47A-3F91-430B-9BB5-3349B27A887D}" dt="2026-06-02T21:39:13.947" v="139009"/>
          <ac:graphicFrameMkLst>
            <pc:docMk/>
            <pc:sldMk cId="10849840" sldId="290"/>
            <ac:graphicFrameMk id="54" creationId="{52F2C7DB-1335-8FF9-7CC4-4B80B3023932}"/>
          </ac:graphicFrameMkLst>
        </pc:graphicFrameChg>
        <pc:graphicFrameChg chg="add mod ord">
          <ac:chgData name="Joelle Brehm" userId="ba94467f-fe77-40d1-a0f0-bcff12b26331" providerId="ADAL" clId="{CAA1B47A-3F91-430B-9BB5-3349B27A887D}" dt="2026-06-02T21:39:13.991" v="139049"/>
          <ac:graphicFrameMkLst>
            <pc:docMk/>
            <pc:sldMk cId="10849840" sldId="290"/>
            <ac:graphicFrameMk id="55" creationId="{0A22EFD6-BA10-123C-C8E3-73AA9298C3A1}"/>
          </ac:graphicFrameMkLst>
        </pc:graphicFrameChg>
        <pc:graphicFrameChg chg="add del mod ord">
          <ac:chgData name="Joelle Brehm" userId="ba94467f-fe77-40d1-a0f0-bcff12b26331" providerId="ADAL" clId="{CAA1B47A-3F91-430B-9BB5-3349B27A887D}" dt="2026-06-02T21:39:11.165" v="138852"/>
          <ac:graphicFrameMkLst>
            <pc:docMk/>
            <pc:sldMk cId="10849840" sldId="290"/>
            <ac:graphicFrameMk id="59" creationId="{DD45256F-5BF5-E84A-03D4-9C14C99C2BC9}"/>
          </ac:graphicFrameMkLst>
        </pc:graphicFrameChg>
        <pc:picChg chg="add del mod ord">
          <ac:chgData name="Joelle Brehm" userId="ba94467f-fe77-40d1-a0f0-bcff12b26331" providerId="ADAL" clId="{CAA1B47A-3F91-430B-9BB5-3349B27A887D}" dt="2026-06-02T21:38:57.411" v="138367" actId="478"/>
          <ac:picMkLst>
            <pc:docMk/>
            <pc:sldMk cId="10849840" sldId="290"/>
            <ac:picMk id="31" creationId="{CA4B9BDC-393A-9545-91D9-71541FEE6F57}"/>
          </ac:picMkLst>
        </pc:picChg>
        <pc:picChg chg="add mod ord">
          <ac:chgData name="Joelle Brehm" userId="ba94467f-fe77-40d1-a0f0-bcff12b26331" providerId="ADAL" clId="{CAA1B47A-3F91-430B-9BB5-3349B27A887D}" dt="2026-06-02T21:39:13.976" v="139016"/>
          <ac:picMkLst>
            <pc:docMk/>
            <pc:sldMk cId="10849840" sldId="290"/>
            <ac:picMk id="32" creationId="{443EB116-9286-DB0F-76C1-E1909A3F9F79}"/>
          </ac:picMkLst>
        </pc:picChg>
        <pc:cxnChg chg="mod ord">
          <ac:chgData name="Joelle Brehm" userId="ba94467f-fe77-40d1-a0f0-bcff12b26331" providerId="ADAL" clId="{CAA1B47A-3F91-430B-9BB5-3349B27A887D}" dt="2026-06-02T21:39:13.976" v="139020"/>
          <ac:cxnSpMkLst>
            <pc:docMk/>
            <pc:sldMk cId="10849840" sldId="290"/>
            <ac:cxnSpMk id="7" creationId="{81C3ADD2-FBA2-4990-9325-1C3084F656B8}"/>
          </ac:cxnSpMkLst>
        </pc:cxnChg>
      </pc:sldChg>
      <pc:sldChg chg="addSp delSp modSp mod">
        <pc:chgData name="Joelle Brehm" userId="ba94467f-fe77-40d1-a0f0-bcff12b26331" providerId="ADAL" clId="{CAA1B47A-3F91-430B-9BB5-3349B27A887D}" dt="2026-06-02T21:41:02.396" v="141701"/>
        <pc:sldMkLst>
          <pc:docMk/>
          <pc:sldMk cId="996393659" sldId="291"/>
        </pc:sldMkLst>
        <pc:spChg chg="mod ord">
          <ac:chgData name="Joelle Brehm" userId="ba94467f-fe77-40d1-a0f0-bcff12b26331" providerId="ADAL" clId="{CAA1B47A-3F91-430B-9BB5-3349B27A887D}" dt="2026-06-02T21:41:02.396" v="141699"/>
          <ac:spMkLst>
            <pc:docMk/>
            <pc:sldMk cId="996393659" sldId="291"/>
            <ac:spMk id="2" creationId="{903BD9AC-C420-4F19-B1D1-731DE7D9A596}"/>
          </ac:spMkLst>
        </pc:spChg>
        <pc:spChg chg="add del mod">
          <ac:chgData name="Joelle Brehm" userId="ba94467f-fe77-40d1-a0f0-bcff12b26331" providerId="ADAL" clId="{CAA1B47A-3F91-430B-9BB5-3349B27A887D}" dt="2026-06-02T21:40:14.607" v="140410" actId="478"/>
          <ac:spMkLst>
            <pc:docMk/>
            <pc:sldMk cId="996393659" sldId="291"/>
            <ac:spMk id="3" creationId="{1E24A5FD-86E5-D792-70AD-597421D9446A}"/>
          </ac:spMkLst>
        </pc:spChg>
        <pc:spChg chg="add del mod modVis">
          <ac:chgData name="Joelle Brehm" userId="ba94467f-fe77-40d1-a0f0-bcff12b26331" providerId="ADAL" clId="{CAA1B47A-3F91-430B-9BB5-3349B27A887D}" dt="2026-06-02T21:40:23.849" v="140941"/>
          <ac:spMkLst>
            <pc:docMk/>
            <pc:sldMk cId="996393659" sldId="291"/>
            <ac:spMk id="5" creationId="{D4ECD6CB-5461-CBAA-99C1-C7469E037F82}"/>
          </ac:spMkLst>
        </pc:spChg>
        <pc:spChg chg="mod ord">
          <ac:chgData name="Joelle Brehm" userId="ba94467f-fe77-40d1-a0f0-bcff12b26331" providerId="ADAL" clId="{CAA1B47A-3F91-430B-9BB5-3349B27A887D}" dt="2026-06-02T21:41:02.381" v="141633"/>
          <ac:spMkLst>
            <pc:docMk/>
            <pc:sldMk cId="996393659" sldId="291"/>
            <ac:spMk id="6" creationId="{B47CE71D-7819-4857-B121-737A3BD39B4D}"/>
          </ac:spMkLst>
        </pc:spChg>
        <pc:spChg chg="mod">
          <ac:chgData name="Joelle Brehm" userId="ba94467f-fe77-40d1-a0f0-bcff12b26331" providerId="ADAL" clId="{CAA1B47A-3F91-430B-9BB5-3349B27A887D}" dt="2026-06-02T21:41:02.381" v="141644"/>
          <ac:spMkLst>
            <pc:docMk/>
            <pc:sldMk cId="996393659" sldId="291"/>
            <ac:spMk id="11" creationId="{AF2E4BE3-825E-4943-AF85-F410BBE02D93}"/>
          </ac:spMkLst>
        </pc:spChg>
        <pc:spChg chg="mod">
          <ac:chgData name="Joelle Brehm" userId="ba94467f-fe77-40d1-a0f0-bcff12b26331" providerId="ADAL" clId="{CAA1B47A-3F91-430B-9BB5-3349B27A887D}" dt="2026-06-02T21:41:02.381" v="141640"/>
          <ac:spMkLst>
            <pc:docMk/>
            <pc:sldMk cId="996393659" sldId="291"/>
            <ac:spMk id="12" creationId="{8F57F73A-899F-4994-9FFE-52D028C366A7}"/>
          </ac:spMkLst>
        </pc:spChg>
        <pc:spChg chg="mod">
          <ac:chgData name="Joelle Brehm" userId="ba94467f-fe77-40d1-a0f0-bcff12b26331" providerId="ADAL" clId="{CAA1B47A-3F91-430B-9BB5-3349B27A887D}" dt="2026-06-02T21:41:02.381" v="141641"/>
          <ac:spMkLst>
            <pc:docMk/>
            <pc:sldMk cId="996393659" sldId="291"/>
            <ac:spMk id="13" creationId="{510CBB17-3761-4288-BCC5-43E8A3E9B8A6}"/>
          </ac:spMkLst>
        </pc:spChg>
        <pc:spChg chg="mod">
          <ac:chgData name="Joelle Brehm" userId="ba94467f-fe77-40d1-a0f0-bcff12b26331" providerId="ADAL" clId="{CAA1B47A-3F91-430B-9BB5-3349B27A887D}" dt="2026-06-02T21:41:02.381" v="141638"/>
          <ac:spMkLst>
            <pc:docMk/>
            <pc:sldMk cId="996393659" sldId="291"/>
            <ac:spMk id="14" creationId="{125AC75A-3DBA-4ABE-AC86-1CE5256F61BE}"/>
          </ac:spMkLst>
        </pc:spChg>
        <pc:spChg chg="mod">
          <ac:chgData name="Joelle Brehm" userId="ba94467f-fe77-40d1-a0f0-bcff12b26331" providerId="ADAL" clId="{CAA1B47A-3F91-430B-9BB5-3349B27A887D}" dt="2026-06-02T21:41:02.381" v="141639"/>
          <ac:spMkLst>
            <pc:docMk/>
            <pc:sldMk cId="996393659" sldId="291"/>
            <ac:spMk id="15" creationId="{2ADF3224-EFE6-477E-A4FE-BC72536000D5}"/>
          </ac:spMkLst>
        </pc:spChg>
        <pc:spChg chg="mod">
          <ac:chgData name="Joelle Brehm" userId="ba94467f-fe77-40d1-a0f0-bcff12b26331" providerId="ADAL" clId="{CAA1B47A-3F91-430B-9BB5-3349B27A887D}" dt="2026-06-02T21:41:02.381" v="141642"/>
          <ac:spMkLst>
            <pc:docMk/>
            <pc:sldMk cId="996393659" sldId="291"/>
            <ac:spMk id="16" creationId="{86D1D7DB-75DF-4EB5-BF12-3B0F914F060A}"/>
          </ac:spMkLst>
        </pc:spChg>
        <pc:spChg chg="mod">
          <ac:chgData name="Joelle Brehm" userId="ba94467f-fe77-40d1-a0f0-bcff12b26331" providerId="ADAL" clId="{CAA1B47A-3F91-430B-9BB5-3349B27A887D}" dt="2026-06-02T21:41:02.381" v="141643"/>
          <ac:spMkLst>
            <pc:docMk/>
            <pc:sldMk cId="996393659" sldId="291"/>
            <ac:spMk id="17" creationId="{88BD6F20-E5C6-442A-81AC-2DDF2B0EA25F}"/>
          </ac:spMkLst>
        </pc:spChg>
        <pc:spChg chg="mod">
          <ac:chgData name="Joelle Brehm" userId="ba94467f-fe77-40d1-a0f0-bcff12b26331" providerId="ADAL" clId="{CAA1B47A-3F91-430B-9BB5-3349B27A887D}" dt="2026-06-02T21:41:02.381" v="141645"/>
          <ac:spMkLst>
            <pc:docMk/>
            <pc:sldMk cId="996393659" sldId="291"/>
            <ac:spMk id="18" creationId="{F82C3FA9-B102-49A3-9ABE-767C053A5608}"/>
          </ac:spMkLst>
        </pc:spChg>
        <pc:spChg chg="mod">
          <ac:chgData name="Joelle Brehm" userId="ba94467f-fe77-40d1-a0f0-bcff12b26331" providerId="ADAL" clId="{CAA1B47A-3F91-430B-9BB5-3349B27A887D}" dt="2026-06-02T21:41:02.381" v="141646"/>
          <ac:spMkLst>
            <pc:docMk/>
            <pc:sldMk cId="996393659" sldId="291"/>
            <ac:spMk id="19" creationId="{1F21DD55-4A60-49A9-A66B-FDD64EEF9241}"/>
          </ac:spMkLst>
        </pc:spChg>
        <pc:spChg chg="mod">
          <ac:chgData name="Joelle Brehm" userId="ba94467f-fe77-40d1-a0f0-bcff12b26331" providerId="ADAL" clId="{CAA1B47A-3F91-430B-9BB5-3349B27A887D}" dt="2026-06-02T21:41:02.381" v="141647"/>
          <ac:spMkLst>
            <pc:docMk/>
            <pc:sldMk cId="996393659" sldId="291"/>
            <ac:spMk id="20" creationId="{AEEE7103-5AE1-47C4-9BB2-5692F40A0C74}"/>
          </ac:spMkLst>
        </pc:spChg>
        <pc:spChg chg="mod">
          <ac:chgData name="Joelle Brehm" userId="ba94467f-fe77-40d1-a0f0-bcff12b26331" providerId="ADAL" clId="{CAA1B47A-3F91-430B-9BB5-3349B27A887D}" dt="2026-06-02T21:41:02.381" v="141648"/>
          <ac:spMkLst>
            <pc:docMk/>
            <pc:sldMk cId="996393659" sldId="291"/>
            <ac:spMk id="21" creationId="{5B9D02C9-95E6-498A-95D4-E2FC18135BCE}"/>
          </ac:spMkLst>
        </pc:spChg>
        <pc:spChg chg="mod">
          <ac:chgData name="Joelle Brehm" userId="ba94467f-fe77-40d1-a0f0-bcff12b26331" providerId="ADAL" clId="{CAA1B47A-3F91-430B-9BB5-3349B27A887D}" dt="2026-06-02T21:41:02.381" v="141649"/>
          <ac:spMkLst>
            <pc:docMk/>
            <pc:sldMk cId="996393659" sldId="291"/>
            <ac:spMk id="22" creationId="{F076BF07-A2E5-4626-88CC-FB14E1A0A722}"/>
          </ac:spMkLst>
        </pc:spChg>
        <pc:spChg chg="mod ord">
          <ac:chgData name="Joelle Brehm" userId="ba94467f-fe77-40d1-a0f0-bcff12b26331" providerId="ADAL" clId="{CAA1B47A-3F91-430B-9BB5-3349B27A887D}" dt="2026-06-02T21:41:02.381" v="141651"/>
          <ac:spMkLst>
            <pc:docMk/>
            <pc:sldMk cId="996393659" sldId="291"/>
            <ac:spMk id="23" creationId="{4F66D543-1212-4042-AA81-691C8D2FF42C}"/>
          </ac:spMkLst>
        </pc:spChg>
        <pc:spChg chg="mod">
          <ac:chgData name="Joelle Brehm" userId="ba94467f-fe77-40d1-a0f0-bcff12b26331" providerId="ADAL" clId="{CAA1B47A-3F91-430B-9BB5-3349B27A887D}" dt="2026-06-02T21:41:02.381" v="141654"/>
          <ac:spMkLst>
            <pc:docMk/>
            <pc:sldMk cId="996393659" sldId="291"/>
            <ac:spMk id="24" creationId="{F266CB46-9FEF-4BCD-8922-A745A5B58C13}"/>
          </ac:spMkLst>
        </pc:spChg>
        <pc:spChg chg="mod">
          <ac:chgData name="Joelle Brehm" userId="ba94467f-fe77-40d1-a0f0-bcff12b26331" providerId="ADAL" clId="{CAA1B47A-3F91-430B-9BB5-3349B27A887D}" dt="2026-06-02T21:41:02.381" v="141656"/>
          <ac:spMkLst>
            <pc:docMk/>
            <pc:sldMk cId="996393659" sldId="291"/>
            <ac:spMk id="25" creationId="{58412C1A-18FA-4771-9810-3062F008A625}"/>
          </ac:spMkLst>
        </pc:spChg>
        <pc:spChg chg="mod">
          <ac:chgData name="Joelle Brehm" userId="ba94467f-fe77-40d1-a0f0-bcff12b26331" providerId="ADAL" clId="{CAA1B47A-3F91-430B-9BB5-3349B27A887D}" dt="2026-06-02T21:41:02.381" v="141655"/>
          <ac:spMkLst>
            <pc:docMk/>
            <pc:sldMk cId="996393659" sldId="291"/>
            <ac:spMk id="26" creationId="{2C9484DF-536D-4C88-9E3B-A9F578479DAC}"/>
          </ac:spMkLst>
        </pc:spChg>
        <pc:spChg chg="mod">
          <ac:chgData name="Joelle Brehm" userId="ba94467f-fe77-40d1-a0f0-bcff12b26331" providerId="ADAL" clId="{CAA1B47A-3F91-430B-9BB5-3349B27A887D}" dt="2026-06-02T21:41:02.381" v="141659"/>
          <ac:spMkLst>
            <pc:docMk/>
            <pc:sldMk cId="996393659" sldId="291"/>
            <ac:spMk id="27" creationId="{6B043A74-191B-4682-B7D2-B6CF3A3E1A62}"/>
          </ac:spMkLst>
        </pc:spChg>
        <pc:spChg chg="mod">
          <ac:chgData name="Joelle Brehm" userId="ba94467f-fe77-40d1-a0f0-bcff12b26331" providerId="ADAL" clId="{CAA1B47A-3F91-430B-9BB5-3349B27A887D}" dt="2026-06-02T21:41:02.381" v="141660"/>
          <ac:spMkLst>
            <pc:docMk/>
            <pc:sldMk cId="996393659" sldId="291"/>
            <ac:spMk id="28" creationId="{D9C87F4B-14A5-4B23-A3FF-70EC9F35E941}"/>
          </ac:spMkLst>
        </pc:spChg>
        <pc:spChg chg="mod">
          <ac:chgData name="Joelle Brehm" userId="ba94467f-fe77-40d1-a0f0-bcff12b26331" providerId="ADAL" clId="{CAA1B47A-3F91-430B-9BB5-3349B27A887D}" dt="2026-06-02T21:41:02.381" v="141658"/>
          <ac:spMkLst>
            <pc:docMk/>
            <pc:sldMk cId="996393659" sldId="291"/>
            <ac:spMk id="29" creationId="{BC3CB169-FB0F-4DFA-B618-5D28FED99FDA}"/>
          </ac:spMkLst>
        </pc:spChg>
        <pc:spChg chg="mod ord">
          <ac:chgData name="Joelle Brehm" userId="ba94467f-fe77-40d1-a0f0-bcff12b26331" providerId="ADAL" clId="{CAA1B47A-3F91-430B-9BB5-3349B27A887D}" dt="2026-06-02T21:41:02.381" v="141662"/>
          <ac:spMkLst>
            <pc:docMk/>
            <pc:sldMk cId="996393659" sldId="291"/>
            <ac:spMk id="30" creationId="{121A2A89-FB4E-4B9A-840D-28523B0B457F}"/>
          </ac:spMkLst>
        </pc:spChg>
        <pc:spChg chg="add del mod modVis">
          <ac:chgData name="Joelle Brehm" userId="ba94467f-fe77-40d1-a0f0-bcff12b26331" providerId="ADAL" clId="{CAA1B47A-3F91-430B-9BB5-3349B27A887D}" dt="2026-06-02T21:40:49.818" v="141231"/>
          <ac:spMkLst>
            <pc:docMk/>
            <pc:sldMk cId="996393659" sldId="291"/>
            <ac:spMk id="33" creationId="{335C9079-B834-E8FD-AA80-C511CC1A9BCD}"/>
          </ac:spMkLst>
        </pc:spChg>
        <pc:spChg chg="mod">
          <ac:chgData name="Joelle Brehm" userId="ba94467f-fe77-40d1-a0f0-bcff12b26331" providerId="ADAL" clId="{CAA1B47A-3F91-430B-9BB5-3349B27A887D}" dt="2026-06-02T21:41:02.396" v="141668"/>
          <ac:spMkLst>
            <pc:docMk/>
            <pc:sldMk cId="996393659" sldId="291"/>
            <ac:spMk id="34" creationId="{9E2EB24F-34AA-13D4-36D4-5BD83AE7FEB5}"/>
          </ac:spMkLst>
        </pc:spChg>
        <pc:spChg chg="mod">
          <ac:chgData name="Joelle Brehm" userId="ba94467f-fe77-40d1-a0f0-bcff12b26331" providerId="ADAL" clId="{CAA1B47A-3F91-430B-9BB5-3349B27A887D}" dt="2026-06-02T21:41:02.396" v="141669"/>
          <ac:spMkLst>
            <pc:docMk/>
            <pc:sldMk cId="996393659" sldId="291"/>
            <ac:spMk id="36" creationId="{E397DB6D-3DDC-F743-4BF5-D50391568C9C}"/>
          </ac:spMkLst>
        </pc:spChg>
        <pc:spChg chg="mod ord">
          <ac:chgData name="Joelle Brehm" userId="ba94467f-fe77-40d1-a0f0-bcff12b26331" providerId="ADAL" clId="{CAA1B47A-3F91-430B-9BB5-3349B27A887D}" dt="2026-06-02T21:41:02.381" v="141653"/>
          <ac:spMkLst>
            <pc:docMk/>
            <pc:sldMk cId="996393659" sldId="291"/>
            <ac:spMk id="37" creationId="{6E6D97FF-E2E0-42EA-A83A-C3DF9F3514AE}"/>
          </ac:spMkLst>
        </pc:spChg>
        <pc:spChg chg="mod">
          <ac:chgData name="Joelle Brehm" userId="ba94467f-fe77-40d1-a0f0-bcff12b26331" providerId="ADAL" clId="{CAA1B47A-3F91-430B-9BB5-3349B27A887D}" dt="2026-06-02T21:41:02.396" v="141672"/>
          <ac:spMkLst>
            <pc:docMk/>
            <pc:sldMk cId="996393659" sldId="291"/>
            <ac:spMk id="38" creationId="{2BEC7068-2687-7CA5-9708-12B2B25C806D}"/>
          </ac:spMkLst>
        </pc:spChg>
        <pc:spChg chg="mod">
          <ac:chgData name="Joelle Brehm" userId="ba94467f-fe77-40d1-a0f0-bcff12b26331" providerId="ADAL" clId="{CAA1B47A-3F91-430B-9BB5-3349B27A887D}" dt="2026-06-02T21:41:02.396" v="141670"/>
          <ac:spMkLst>
            <pc:docMk/>
            <pc:sldMk cId="996393659" sldId="291"/>
            <ac:spMk id="39" creationId="{7D8FFAC0-BC12-4E66-EA1C-EB9C4DD4A32E}"/>
          </ac:spMkLst>
        </pc:spChg>
        <pc:spChg chg="mod">
          <ac:chgData name="Joelle Brehm" userId="ba94467f-fe77-40d1-a0f0-bcff12b26331" providerId="ADAL" clId="{CAA1B47A-3F91-430B-9BB5-3349B27A887D}" dt="2026-06-02T21:41:02.396" v="141671"/>
          <ac:spMkLst>
            <pc:docMk/>
            <pc:sldMk cId="996393659" sldId="291"/>
            <ac:spMk id="40" creationId="{05D929C1-6171-B593-F50C-4A516DE0A5D6}"/>
          </ac:spMkLst>
        </pc:spChg>
        <pc:spChg chg="add mod">
          <ac:chgData name="Joelle Brehm" userId="ba94467f-fe77-40d1-a0f0-bcff12b26331" providerId="ADAL" clId="{CAA1B47A-3F91-430B-9BB5-3349B27A887D}" dt="2026-06-02T21:41:02.396" v="141675"/>
          <ac:spMkLst>
            <pc:docMk/>
            <pc:sldMk cId="996393659" sldId="291"/>
            <ac:spMk id="41" creationId="{98213A7C-2BB3-071F-C12A-80A915C0DD25}"/>
          </ac:spMkLst>
        </pc:spChg>
        <pc:spChg chg="mod">
          <ac:chgData name="Joelle Brehm" userId="ba94467f-fe77-40d1-a0f0-bcff12b26331" providerId="ADAL" clId="{CAA1B47A-3F91-430B-9BB5-3349B27A887D}" dt="2026-06-02T21:41:02.396" v="141673"/>
          <ac:spMkLst>
            <pc:docMk/>
            <pc:sldMk cId="996393659" sldId="291"/>
            <ac:spMk id="42" creationId="{706281D1-3892-7E5F-40D8-8920FD43A7F9}"/>
          </ac:spMkLst>
        </pc:spChg>
        <pc:spChg chg="mod">
          <ac:chgData name="Joelle Brehm" userId="ba94467f-fe77-40d1-a0f0-bcff12b26331" providerId="ADAL" clId="{CAA1B47A-3F91-430B-9BB5-3349B27A887D}" dt="2026-06-02T21:41:02.396" v="141674"/>
          <ac:spMkLst>
            <pc:docMk/>
            <pc:sldMk cId="996393659" sldId="291"/>
            <ac:spMk id="44" creationId="{C4E3945A-6496-18CA-7E24-6251D906B1F3}"/>
          </ac:spMkLst>
        </pc:spChg>
        <pc:spChg chg="add mod">
          <ac:chgData name="Joelle Brehm" userId="ba94467f-fe77-40d1-a0f0-bcff12b26331" providerId="ADAL" clId="{CAA1B47A-3F91-430B-9BB5-3349B27A887D}" dt="2026-06-02T21:41:02.396" v="141676"/>
          <ac:spMkLst>
            <pc:docMk/>
            <pc:sldMk cId="996393659" sldId="291"/>
            <ac:spMk id="45" creationId="{070F71B1-0E04-C17B-DE75-AE6883BAB885}"/>
          </ac:spMkLst>
        </pc:spChg>
        <pc:spChg chg="add del mod modVis">
          <ac:chgData name="Joelle Brehm" userId="ba94467f-fe77-40d1-a0f0-bcff12b26331" providerId="ADAL" clId="{CAA1B47A-3F91-430B-9BB5-3349B27A887D}" dt="2026-06-02T21:40:55.652" v="141472"/>
          <ac:spMkLst>
            <pc:docMk/>
            <pc:sldMk cId="996393659" sldId="291"/>
            <ac:spMk id="46" creationId="{3275D46F-AD12-84EA-AC18-51B5EC8C188D}"/>
          </ac:spMkLst>
        </pc:spChg>
        <pc:spChg chg="add del mod ord">
          <ac:chgData name="Joelle Brehm" userId="ba94467f-fe77-40d1-a0f0-bcff12b26331" providerId="ADAL" clId="{CAA1B47A-3F91-430B-9BB5-3349B27A887D}" dt="2026-06-02T21:41:02.365" v="141622"/>
          <ac:spMkLst>
            <pc:docMk/>
            <pc:sldMk cId="996393659" sldId="291"/>
            <ac:spMk id="47" creationId="{7CAA3B95-4C78-4122-BECA-B5FB0F3F3764}"/>
          </ac:spMkLst>
        </pc:spChg>
        <pc:spChg chg="mod">
          <ac:chgData name="Joelle Brehm" userId="ba94467f-fe77-40d1-a0f0-bcff12b26331" providerId="ADAL" clId="{CAA1B47A-3F91-430B-9BB5-3349B27A887D}" dt="2026-06-02T21:41:02.381" v="141657"/>
          <ac:spMkLst>
            <pc:docMk/>
            <pc:sldMk cId="996393659" sldId="291"/>
            <ac:spMk id="74" creationId="{1E5392BC-349C-45B4-8F81-52F83DA74F43}"/>
          </ac:spMkLst>
        </pc:spChg>
        <pc:spChg chg="mod ord">
          <ac:chgData name="Joelle Brehm" userId="ba94467f-fe77-40d1-a0f0-bcff12b26331" providerId="ADAL" clId="{CAA1B47A-3F91-430B-9BB5-3349B27A887D}" dt="2026-06-02T21:41:02.396" v="141678"/>
          <ac:spMkLst>
            <pc:docMk/>
            <pc:sldMk cId="996393659" sldId="291"/>
            <ac:spMk id="78" creationId="{4C71B650-5C52-48B0-85D7-82C22FA4B22B}"/>
          </ac:spMkLst>
        </pc:spChg>
        <pc:spChg chg="mod ord">
          <ac:chgData name="Joelle Brehm" userId="ba94467f-fe77-40d1-a0f0-bcff12b26331" providerId="ADAL" clId="{CAA1B47A-3F91-430B-9BB5-3349B27A887D}" dt="2026-06-02T21:41:02.396" v="141680"/>
          <ac:spMkLst>
            <pc:docMk/>
            <pc:sldMk cId="996393659" sldId="291"/>
            <ac:spMk id="79" creationId="{F1476AC4-694B-4D83-BFD8-8DCAA4BB1923}"/>
          </ac:spMkLst>
        </pc:spChg>
        <pc:spChg chg="del mod">
          <ac:chgData name="Joelle Brehm" userId="ba94467f-fe77-40d1-a0f0-bcff12b26331" providerId="ADAL" clId="{CAA1B47A-3F91-430B-9BB5-3349B27A887D}" dt="2026-06-02T21:40:58.841" v="141499"/>
          <ac:spMkLst>
            <pc:docMk/>
            <pc:sldMk cId="996393659" sldId="291"/>
            <ac:spMk id="83" creationId="{7CAA3B95-4C78-4122-BECA-B5FB0F3F3764}"/>
          </ac:spMkLst>
        </pc:spChg>
        <pc:spChg chg="mod">
          <ac:chgData name="Joelle Brehm" userId="ba94467f-fe77-40d1-a0f0-bcff12b26331" providerId="ADAL" clId="{CAA1B47A-3F91-430B-9BB5-3349B27A887D}" dt="2026-06-02T21:41:02.396" v="141665"/>
          <ac:spMkLst>
            <pc:docMk/>
            <pc:sldMk cId="996393659" sldId="291"/>
            <ac:spMk id="84" creationId="{7CAA3B95-4C78-4122-BECA-B5FB0F3F3764}"/>
          </ac:spMkLst>
        </pc:spChg>
        <pc:spChg chg="mod">
          <ac:chgData name="Joelle Brehm" userId="ba94467f-fe77-40d1-a0f0-bcff12b26331" providerId="ADAL" clId="{CAA1B47A-3F91-430B-9BB5-3349B27A887D}" dt="2026-06-02T21:41:02.396" v="141666"/>
          <ac:spMkLst>
            <pc:docMk/>
            <pc:sldMk cId="996393659" sldId="291"/>
            <ac:spMk id="85" creationId="{7CAA3B95-4C78-4122-BECA-B5FB0F3F3764}"/>
          </ac:spMkLst>
        </pc:spChg>
        <pc:spChg chg="mod">
          <ac:chgData name="Joelle Brehm" userId="ba94467f-fe77-40d1-a0f0-bcff12b26331" providerId="ADAL" clId="{CAA1B47A-3F91-430B-9BB5-3349B27A887D}" dt="2026-06-02T21:41:02.396" v="141667"/>
          <ac:spMkLst>
            <pc:docMk/>
            <pc:sldMk cId="996393659" sldId="291"/>
            <ac:spMk id="86" creationId="{7CAA3B95-4C78-4122-BECA-B5FB0F3F3764}"/>
          </ac:spMkLst>
        </pc:spChg>
        <pc:spChg chg="mod ord">
          <ac:chgData name="Joelle Brehm" userId="ba94467f-fe77-40d1-a0f0-bcff12b26331" providerId="ADAL" clId="{CAA1B47A-3F91-430B-9BB5-3349B27A887D}" dt="2026-06-02T21:41:02.396" v="141697"/>
          <ac:spMkLst>
            <pc:docMk/>
            <pc:sldMk cId="996393659" sldId="291"/>
            <ac:spMk id="97" creationId="{94FCD840-DE69-4964-9879-0FEDA2A47E0F}"/>
          </ac:spMkLst>
        </pc:spChg>
        <pc:spChg chg="mod ord">
          <ac:chgData name="Joelle Brehm" userId="ba94467f-fe77-40d1-a0f0-bcff12b26331" providerId="ADAL" clId="{CAA1B47A-3F91-430B-9BB5-3349B27A887D}" dt="2026-06-02T21:41:02.396" v="141682"/>
          <ac:spMkLst>
            <pc:docMk/>
            <pc:sldMk cId="996393659" sldId="291"/>
            <ac:spMk id="100" creationId="{8B5667AB-609C-4AEA-83B3-24E395C8F420}"/>
          </ac:spMkLst>
        </pc:spChg>
        <pc:spChg chg="mod ord">
          <ac:chgData name="Joelle Brehm" userId="ba94467f-fe77-40d1-a0f0-bcff12b26331" providerId="ADAL" clId="{CAA1B47A-3F91-430B-9BB5-3349B27A887D}" dt="2026-06-02T21:41:02.396" v="141684"/>
          <ac:spMkLst>
            <pc:docMk/>
            <pc:sldMk cId="996393659" sldId="291"/>
            <ac:spMk id="108" creationId="{A8A86972-DB82-4414-B38B-651BFA59AAA2}"/>
          </ac:spMkLst>
        </pc:spChg>
        <pc:spChg chg="mod ord">
          <ac:chgData name="Joelle Brehm" userId="ba94467f-fe77-40d1-a0f0-bcff12b26331" providerId="ADAL" clId="{CAA1B47A-3F91-430B-9BB5-3349B27A887D}" dt="2026-06-02T21:41:02.396" v="141686"/>
          <ac:spMkLst>
            <pc:docMk/>
            <pc:sldMk cId="996393659" sldId="291"/>
            <ac:spMk id="109" creationId="{E37BCFFE-2E8D-4926-BEE8-0720DF26B068}"/>
          </ac:spMkLst>
        </pc:spChg>
        <pc:spChg chg="mod ord">
          <ac:chgData name="Joelle Brehm" userId="ba94467f-fe77-40d1-a0f0-bcff12b26331" providerId="ADAL" clId="{CAA1B47A-3F91-430B-9BB5-3349B27A887D}" dt="2026-06-02T21:41:02.396" v="141688"/>
          <ac:spMkLst>
            <pc:docMk/>
            <pc:sldMk cId="996393659" sldId="291"/>
            <ac:spMk id="110" creationId="{76D5A471-E342-4112-9B61-678EA0C3F282}"/>
          </ac:spMkLst>
        </pc:spChg>
        <pc:spChg chg="mod">
          <ac:chgData name="Joelle Brehm" userId="ba94467f-fe77-40d1-a0f0-bcff12b26331" providerId="ADAL" clId="{CAA1B47A-3F91-430B-9BB5-3349B27A887D}" dt="2026-06-02T21:41:02.396" v="141691"/>
          <ac:spMkLst>
            <pc:docMk/>
            <pc:sldMk cId="996393659" sldId="291"/>
            <ac:spMk id="133" creationId="{7CAA3B95-4C78-4122-BECA-B5FB0F3F3764}"/>
          </ac:spMkLst>
        </pc:spChg>
        <pc:spChg chg="mod">
          <ac:chgData name="Joelle Brehm" userId="ba94467f-fe77-40d1-a0f0-bcff12b26331" providerId="ADAL" clId="{CAA1B47A-3F91-430B-9BB5-3349B27A887D}" dt="2026-06-02T21:41:02.396" v="141692"/>
          <ac:spMkLst>
            <pc:docMk/>
            <pc:sldMk cId="996393659" sldId="291"/>
            <ac:spMk id="135" creationId="{7CAA3B95-4C78-4122-BECA-B5FB0F3F3764}"/>
          </ac:spMkLst>
        </pc:spChg>
        <pc:spChg chg="mod">
          <ac:chgData name="Joelle Brehm" userId="ba94467f-fe77-40d1-a0f0-bcff12b26331" providerId="ADAL" clId="{CAA1B47A-3F91-430B-9BB5-3349B27A887D}" dt="2026-06-02T21:41:02.396" v="141693"/>
          <ac:spMkLst>
            <pc:docMk/>
            <pc:sldMk cId="996393659" sldId="291"/>
            <ac:spMk id="136" creationId="{7CAA3B95-4C78-4122-BECA-B5FB0F3F3764}"/>
          </ac:spMkLst>
        </pc:spChg>
        <pc:spChg chg="mod">
          <ac:chgData name="Joelle Brehm" userId="ba94467f-fe77-40d1-a0f0-bcff12b26331" providerId="ADAL" clId="{CAA1B47A-3F91-430B-9BB5-3349B27A887D}" dt="2026-06-02T21:41:02.396" v="141694"/>
          <ac:spMkLst>
            <pc:docMk/>
            <pc:sldMk cId="996393659" sldId="291"/>
            <ac:spMk id="157" creationId="{04F9902D-9DA4-4582-A398-B08CDE8E08EE}"/>
          </ac:spMkLst>
        </pc:spChg>
        <pc:spChg chg="mod">
          <ac:chgData name="Joelle Brehm" userId="ba94467f-fe77-40d1-a0f0-bcff12b26331" providerId="ADAL" clId="{CAA1B47A-3F91-430B-9BB5-3349B27A887D}" dt="2026-06-02T21:41:02.396" v="141695"/>
          <ac:spMkLst>
            <pc:docMk/>
            <pc:sldMk cId="996393659" sldId="291"/>
            <ac:spMk id="158" creationId="{B1AC5405-1559-48F8-921F-C742186F4456}"/>
          </ac:spMkLst>
        </pc:spChg>
        <pc:graphicFrameChg chg="mod">
          <ac:chgData name="Joelle Brehm" userId="ba94467f-fe77-40d1-a0f0-bcff12b26331" providerId="ADAL" clId="{CAA1B47A-3F91-430B-9BB5-3349B27A887D}" dt="2026-06-02T21:41:02.396" v="141701"/>
          <ac:graphicFrameMkLst>
            <pc:docMk/>
            <pc:sldMk cId="996393659" sldId="291"/>
            <ac:graphicFrameMk id="4" creationId="{86B547BD-D5B0-4162-8AC1-23C66C4D5501}"/>
          </ac:graphicFrameMkLst>
        </pc:graphicFrameChg>
        <pc:graphicFrameChg chg="add mod ord">
          <ac:chgData name="Joelle Brehm" userId="ba94467f-fe77-40d1-a0f0-bcff12b26331" providerId="ADAL" clId="{CAA1B47A-3F91-430B-9BB5-3349B27A887D}" dt="2026-06-02T21:41:02.381" v="141637"/>
          <ac:graphicFrameMkLst>
            <pc:docMk/>
            <pc:sldMk cId="996393659" sldId="291"/>
            <ac:graphicFrameMk id="8" creationId="{FFBAABF5-BAEE-681E-4FE6-851591E77480}"/>
          </ac:graphicFrameMkLst>
        </pc:graphicFrameChg>
        <pc:graphicFrameChg chg="add del mod ord">
          <ac:chgData name="Joelle Brehm" userId="ba94467f-fe77-40d1-a0f0-bcff12b26331" providerId="ADAL" clId="{CAA1B47A-3F91-430B-9BB5-3349B27A887D}" dt="2026-06-02T21:40:23.803" v="140864"/>
          <ac:graphicFrameMkLst>
            <pc:docMk/>
            <pc:sldMk cId="996393659" sldId="291"/>
            <ac:graphicFrameMk id="9" creationId="{B3181F91-1FAB-7604-D6BE-7B460ACBEECA}"/>
          </ac:graphicFrameMkLst>
        </pc:graphicFrameChg>
        <pc:graphicFrameChg chg="add del mod ord">
          <ac:chgData name="Joelle Brehm" userId="ba94467f-fe77-40d1-a0f0-bcff12b26331" providerId="ADAL" clId="{CAA1B47A-3F91-430B-9BB5-3349B27A887D}" dt="2026-06-02T21:40:49.738" v="141154"/>
          <ac:graphicFrameMkLst>
            <pc:docMk/>
            <pc:sldMk cId="996393659" sldId="291"/>
            <ac:graphicFrameMk id="35" creationId="{68C7BFD2-756A-1CFF-48DD-F71E675EAB67}"/>
          </ac:graphicFrameMkLst>
        </pc:graphicFrameChg>
        <pc:graphicFrameChg chg="add mod ord">
          <ac:chgData name="Joelle Brehm" userId="ba94467f-fe77-40d1-a0f0-bcff12b26331" providerId="ADAL" clId="{CAA1B47A-3F91-430B-9BB5-3349B27A887D}" dt="2026-06-02T21:41:02.396" v="141690"/>
          <ac:graphicFrameMkLst>
            <pc:docMk/>
            <pc:sldMk cId="996393659" sldId="291"/>
            <ac:graphicFrameMk id="43" creationId="{44C23C07-F0F1-F647-22A8-07374F579603}"/>
          </ac:graphicFrameMkLst>
        </pc:graphicFrameChg>
        <pc:graphicFrameChg chg="add del mod ord">
          <ac:chgData name="Joelle Brehm" userId="ba94467f-fe77-40d1-a0f0-bcff12b26331" providerId="ADAL" clId="{CAA1B47A-3F91-430B-9BB5-3349B27A887D}" dt="2026-06-02T21:40:59.004" v="141541"/>
          <ac:graphicFrameMkLst>
            <pc:docMk/>
            <pc:sldMk cId="996393659" sldId="291"/>
            <ac:graphicFrameMk id="48" creationId="{51353D47-7D8B-C089-6FC9-FCB2D9899EF1}"/>
          </ac:graphicFrameMkLst>
        </pc:graphicFrameChg>
        <pc:graphicFrameChg chg="add del mod ord">
          <ac:chgData name="Joelle Brehm" userId="ba94467f-fe77-40d1-a0f0-bcff12b26331" providerId="ADAL" clId="{CAA1B47A-3F91-430B-9BB5-3349B27A887D}" dt="2026-06-02T21:41:02.365" v="141624"/>
          <ac:graphicFrameMkLst>
            <pc:docMk/>
            <pc:sldMk cId="996393659" sldId="291"/>
            <ac:graphicFrameMk id="49" creationId="{0C09AA45-4D2D-59FD-4FBF-4B83C33A9E64}"/>
          </ac:graphicFrameMkLst>
        </pc:graphicFrameChg>
        <pc:graphicFrameChg chg="add del mod ord">
          <ac:chgData name="Joelle Brehm" userId="ba94467f-fe77-40d1-a0f0-bcff12b26331" providerId="ADAL" clId="{CAA1B47A-3F91-430B-9BB5-3349B27A887D}" dt="2026-06-02T21:40:55.591" v="141392"/>
          <ac:graphicFrameMkLst>
            <pc:docMk/>
            <pc:sldMk cId="996393659" sldId="291"/>
            <ac:graphicFrameMk id="50" creationId="{D93560CE-4A9C-24AE-FF9E-57507B45A8C0}"/>
          </ac:graphicFrameMkLst>
        </pc:graphicFrameChg>
        <pc:graphicFrameChg chg="add mod ord">
          <ac:chgData name="Joelle Brehm" userId="ba94467f-fe77-40d1-a0f0-bcff12b26331" providerId="ADAL" clId="{CAA1B47A-3F91-430B-9BB5-3349B27A887D}" dt="2026-06-02T21:41:02.396" v="141664"/>
          <ac:graphicFrameMkLst>
            <pc:docMk/>
            <pc:sldMk cId="996393659" sldId="291"/>
            <ac:graphicFrameMk id="51" creationId="{361E1EF1-53D7-7D17-3CEB-4CAB46CCB7E5}"/>
          </ac:graphicFrameMkLst>
        </pc:graphicFrameChg>
        <pc:picChg chg="add del mod ord">
          <ac:chgData name="Joelle Brehm" userId="ba94467f-fe77-40d1-a0f0-bcff12b26331" providerId="ADAL" clId="{CAA1B47A-3F91-430B-9BB5-3349B27A887D}" dt="2026-06-02T21:40:38.957" v="141026" actId="478"/>
          <ac:picMkLst>
            <pc:docMk/>
            <pc:sldMk cId="996393659" sldId="291"/>
            <ac:picMk id="31" creationId="{360554B6-5B4E-E130-040D-72D6AA2D2EA2}"/>
          </ac:picMkLst>
        </pc:picChg>
        <pc:picChg chg="add mod ord">
          <ac:chgData name="Joelle Brehm" userId="ba94467f-fe77-40d1-a0f0-bcff12b26331" providerId="ADAL" clId="{CAA1B47A-3F91-430B-9BB5-3349B27A887D}" dt="2026-06-02T21:41:02.381" v="141631"/>
          <ac:picMkLst>
            <pc:docMk/>
            <pc:sldMk cId="996393659" sldId="291"/>
            <ac:picMk id="32" creationId="{869F0CC3-DA06-53F5-3730-40DB2854B91D}"/>
          </ac:picMkLst>
        </pc:picChg>
        <pc:cxnChg chg="mod ord">
          <ac:chgData name="Joelle Brehm" userId="ba94467f-fe77-40d1-a0f0-bcff12b26331" providerId="ADAL" clId="{CAA1B47A-3F91-430B-9BB5-3349B27A887D}" dt="2026-06-02T21:41:02.381" v="141635"/>
          <ac:cxnSpMkLst>
            <pc:docMk/>
            <pc:sldMk cId="996393659" sldId="291"/>
            <ac:cxnSpMk id="7" creationId="{81C3ADD2-FBA2-4990-9325-1C3084F656B8}"/>
          </ac:cxnSpMkLst>
        </pc:cxnChg>
      </pc:sldChg>
      <pc:sldChg chg="addSp delSp modSp mod">
        <pc:chgData name="Joelle Brehm" userId="ba94467f-fe77-40d1-a0f0-bcff12b26331" providerId="ADAL" clId="{CAA1B47A-3F91-430B-9BB5-3349B27A887D}" dt="2026-06-02T21:40:09.793" v="140409"/>
        <pc:sldMkLst>
          <pc:docMk/>
          <pc:sldMk cId="3635637425" sldId="292"/>
        </pc:sldMkLst>
        <pc:spChg chg="mod ord">
          <ac:chgData name="Joelle Brehm" userId="ba94467f-fe77-40d1-a0f0-bcff12b26331" providerId="ADAL" clId="{CAA1B47A-3F91-430B-9BB5-3349B27A887D}" dt="2026-06-02T21:40:09.793" v="140407"/>
          <ac:spMkLst>
            <pc:docMk/>
            <pc:sldMk cId="3635637425" sldId="292"/>
            <ac:spMk id="2" creationId="{9445A78E-5217-4459-B540-57B5B2359A2E}"/>
          </ac:spMkLst>
        </pc:spChg>
        <pc:spChg chg="add del mod">
          <ac:chgData name="Joelle Brehm" userId="ba94467f-fe77-40d1-a0f0-bcff12b26331" providerId="ADAL" clId="{CAA1B47A-3F91-430B-9BB5-3349B27A887D}" dt="2026-06-02T21:39:22.139" v="139089" actId="478"/>
          <ac:spMkLst>
            <pc:docMk/>
            <pc:sldMk cId="3635637425" sldId="292"/>
            <ac:spMk id="3" creationId="{D79F9EE5-EE09-514F-49B6-893CD8295CC3}"/>
          </ac:spMkLst>
        </pc:spChg>
        <pc:spChg chg="add del mod modVis">
          <ac:chgData name="Joelle Brehm" userId="ba94467f-fe77-40d1-a0f0-bcff12b26331" providerId="ADAL" clId="{CAA1B47A-3F91-430B-9BB5-3349B27A887D}" dt="2026-06-02T21:39:35.843" v="139630"/>
          <ac:spMkLst>
            <pc:docMk/>
            <pc:sldMk cId="3635637425" sldId="292"/>
            <ac:spMk id="5" creationId="{21E256F5-59DD-5BD1-4750-A5B0CBB606C5}"/>
          </ac:spMkLst>
        </pc:spChg>
        <pc:spChg chg="mod ord">
          <ac:chgData name="Joelle Brehm" userId="ba94467f-fe77-40d1-a0f0-bcff12b26331" providerId="ADAL" clId="{CAA1B47A-3F91-430B-9BB5-3349B27A887D}" dt="2026-06-02T21:40:09.777" v="140341"/>
          <ac:spMkLst>
            <pc:docMk/>
            <pc:sldMk cId="3635637425" sldId="292"/>
            <ac:spMk id="6" creationId="{B47CE71D-7819-4857-B121-737A3BD39B4D}"/>
          </ac:spMkLst>
        </pc:spChg>
        <pc:spChg chg="mod">
          <ac:chgData name="Joelle Brehm" userId="ba94467f-fe77-40d1-a0f0-bcff12b26331" providerId="ADAL" clId="{CAA1B47A-3F91-430B-9BB5-3349B27A887D}" dt="2026-06-02T21:40:09.777" v="140352"/>
          <ac:spMkLst>
            <pc:docMk/>
            <pc:sldMk cId="3635637425" sldId="292"/>
            <ac:spMk id="11" creationId="{AF2E4BE3-825E-4943-AF85-F410BBE02D93}"/>
          </ac:spMkLst>
        </pc:spChg>
        <pc:spChg chg="mod">
          <ac:chgData name="Joelle Brehm" userId="ba94467f-fe77-40d1-a0f0-bcff12b26331" providerId="ADAL" clId="{CAA1B47A-3F91-430B-9BB5-3349B27A887D}" dt="2026-06-02T21:40:09.777" v="140348"/>
          <ac:spMkLst>
            <pc:docMk/>
            <pc:sldMk cId="3635637425" sldId="292"/>
            <ac:spMk id="12" creationId="{8F57F73A-899F-4994-9FFE-52D028C366A7}"/>
          </ac:spMkLst>
        </pc:spChg>
        <pc:spChg chg="mod">
          <ac:chgData name="Joelle Brehm" userId="ba94467f-fe77-40d1-a0f0-bcff12b26331" providerId="ADAL" clId="{CAA1B47A-3F91-430B-9BB5-3349B27A887D}" dt="2026-06-02T21:40:09.777" v="140349"/>
          <ac:spMkLst>
            <pc:docMk/>
            <pc:sldMk cId="3635637425" sldId="292"/>
            <ac:spMk id="13" creationId="{510CBB17-3761-4288-BCC5-43E8A3E9B8A6}"/>
          </ac:spMkLst>
        </pc:spChg>
        <pc:spChg chg="mod">
          <ac:chgData name="Joelle Brehm" userId="ba94467f-fe77-40d1-a0f0-bcff12b26331" providerId="ADAL" clId="{CAA1B47A-3F91-430B-9BB5-3349B27A887D}" dt="2026-06-02T21:40:09.777" v="140346"/>
          <ac:spMkLst>
            <pc:docMk/>
            <pc:sldMk cId="3635637425" sldId="292"/>
            <ac:spMk id="14" creationId="{125AC75A-3DBA-4ABE-AC86-1CE5256F61BE}"/>
          </ac:spMkLst>
        </pc:spChg>
        <pc:spChg chg="mod">
          <ac:chgData name="Joelle Brehm" userId="ba94467f-fe77-40d1-a0f0-bcff12b26331" providerId="ADAL" clId="{CAA1B47A-3F91-430B-9BB5-3349B27A887D}" dt="2026-06-02T21:40:09.777" v="140347"/>
          <ac:spMkLst>
            <pc:docMk/>
            <pc:sldMk cId="3635637425" sldId="292"/>
            <ac:spMk id="15" creationId="{2ADF3224-EFE6-477E-A4FE-BC72536000D5}"/>
          </ac:spMkLst>
        </pc:spChg>
        <pc:spChg chg="mod">
          <ac:chgData name="Joelle Brehm" userId="ba94467f-fe77-40d1-a0f0-bcff12b26331" providerId="ADAL" clId="{CAA1B47A-3F91-430B-9BB5-3349B27A887D}" dt="2026-06-02T21:40:09.777" v="140350"/>
          <ac:spMkLst>
            <pc:docMk/>
            <pc:sldMk cId="3635637425" sldId="292"/>
            <ac:spMk id="16" creationId="{86D1D7DB-75DF-4EB5-BF12-3B0F914F060A}"/>
          </ac:spMkLst>
        </pc:spChg>
        <pc:spChg chg="mod">
          <ac:chgData name="Joelle Brehm" userId="ba94467f-fe77-40d1-a0f0-bcff12b26331" providerId="ADAL" clId="{CAA1B47A-3F91-430B-9BB5-3349B27A887D}" dt="2026-06-02T21:40:09.777" v="140351"/>
          <ac:spMkLst>
            <pc:docMk/>
            <pc:sldMk cId="3635637425" sldId="292"/>
            <ac:spMk id="17" creationId="{88BD6F20-E5C6-442A-81AC-2DDF2B0EA25F}"/>
          </ac:spMkLst>
        </pc:spChg>
        <pc:spChg chg="mod">
          <ac:chgData name="Joelle Brehm" userId="ba94467f-fe77-40d1-a0f0-bcff12b26331" providerId="ADAL" clId="{CAA1B47A-3F91-430B-9BB5-3349B27A887D}" dt="2026-06-02T21:40:09.777" v="140353"/>
          <ac:spMkLst>
            <pc:docMk/>
            <pc:sldMk cId="3635637425" sldId="292"/>
            <ac:spMk id="18" creationId="{F82C3FA9-B102-49A3-9ABE-767C053A5608}"/>
          </ac:spMkLst>
        </pc:spChg>
        <pc:spChg chg="mod">
          <ac:chgData name="Joelle Brehm" userId="ba94467f-fe77-40d1-a0f0-bcff12b26331" providerId="ADAL" clId="{CAA1B47A-3F91-430B-9BB5-3349B27A887D}" dt="2026-06-02T21:40:09.777" v="140354"/>
          <ac:spMkLst>
            <pc:docMk/>
            <pc:sldMk cId="3635637425" sldId="292"/>
            <ac:spMk id="19" creationId="{1F21DD55-4A60-49A9-A66B-FDD64EEF9241}"/>
          </ac:spMkLst>
        </pc:spChg>
        <pc:spChg chg="mod">
          <ac:chgData name="Joelle Brehm" userId="ba94467f-fe77-40d1-a0f0-bcff12b26331" providerId="ADAL" clId="{CAA1B47A-3F91-430B-9BB5-3349B27A887D}" dt="2026-06-02T21:40:09.777" v="140355"/>
          <ac:spMkLst>
            <pc:docMk/>
            <pc:sldMk cId="3635637425" sldId="292"/>
            <ac:spMk id="20" creationId="{AEEE7103-5AE1-47C4-9BB2-5692F40A0C74}"/>
          </ac:spMkLst>
        </pc:spChg>
        <pc:spChg chg="mod">
          <ac:chgData name="Joelle Brehm" userId="ba94467f-fe77-40d1-a0f0-bcff12b26331" providerId="ADAL" clId="{CAA1B47A-3F91-430B-9BB5-3349B27A887D}" dt="2026-06-02T21:40:09.777" v="140356"/>
          <ac:spMkLst>
            <pc:docMk/>
            <pc:sldMk cId="3635637425" sldId="292"/>
            <ac:spMk id="21" creationId="{5B9D02C9-95E6-498A-95D4-E2FC18135BCE}"/>
          </ac:spMkLst>
        </pc:spChg>
        <pc:spChg chg="mod">
          <ac:chgData name="Joelle Brehm" userId="ba94467f-fe77-40d1-a0f0-bcff12b26331" providerId="ADAL" clId="{CAA1B47A-3F91-430B-9BB5-3349B27A887D}" dt="2026-06-02T21:40:09.777" v="140357"/>
          <ac:spMkLst>
            <pc:docMk/>
            <pc:sldMk cId="3635637425" sldId="292"/>
            <ac:spMk id="22" creationId="{F076BF07-A2E5-4626-88CC-FB14E1A0A722}"/>
          </ac:spMkLst>
        </pc:spChg>
        <pc:spChg chg="mod ord">
          <ac:chgData name="Joelle Brehm" userId="ba94467f-fe77-40d1-a0f0-bcff12b26331" providerId="ADAL" clId="{CAA1B47A-3F91-430B-9BB5-3349B27A887D}" dt="2026-06-02T21:40:09.777" v="140359"/>
          <ac:spMkLst>
            <pc:docMk/>
            <pc:sldMk cId="3635637425" sldId="292"/>
            <ac:spMk id="23" creationId="{4F66D543-1212-4042-AA81-691C8D2FF42C}"/>
          </ac:spMkLst>
        </pc:spChg>
        <pc:spChg chg="mod">
          <ac:chgData name="Joelle Brehm" userId="ba94467f-fe77-40d1-a0f0-bcff12b26331" providerId="ADAL" clId="{CAA1B47A-3F91-430B-9BB5-3349B27A887D}" dt="2026-06-02T21:40:09.777" v="140362"/>
          <ac:spMkLst>
            <pc:docMk/>
            <pc:sldMk cId="3635637425" sldId="292"/>
            <ac:spMk id="24" creationId="{F266CB46-9FEF-4BCD-8922-A745A5B58C13}"/>
          </ac:spMkLst>
        </pc:spChg>
        <pc:spChg chg="mod">
          <ac:chgData name="Joelle Brehm" userId="ba94467f-fe77-40d1-a0f0-bcff12b26331" providerId="ADAL" clId="{CAA1B47A-3F91-430B-9BB5-3349B27A887D}" dt="2026-06-02T21:40:09.777" v="140364"/>
          <ac:spMkLst>
            <pc:docMk/>
            <pc:sldMk cId="3635637425" sldId="292"/>
            <ac:spMk id="25" creationId="{58412C1A-18FA-4771-9810-3062F008A625}"/>
          </ac:spMkLst>
        </pc:spChg>
        <pc:spChg chg="mod">
          <ac:chgData name="Joelle Brehm" userId="ba94467f-fe77-40d1-a0f0-bcff12b26331" providerId="ADAL" clId="{CAA1B47A-3F91-430B-9BB5-3349B27A887D}" dt="2026-06-02T21:40:09.777" v="140363"/>
          <ac:spMkLst>
            <pc:docMk/>
            <pc:sldMk cId="3635637425" sldId="292"/>
            <ac:spMk id="26" creationId="{2C9484DF-536D-4C88-9E3B-A9F578479DAC}"/>
          </ac:spMkLst>
        </pc:spChg>
        <pc:spChg chg="mod">
          <ac:chgData name="Joelle Brehm" userId="ba94467f-fe77-40d1-a0f0-bcff12b26331" providerId="ADAL" clId="{CAA1B47A-3F91-430B-9BB5-3349B27A887D}" dt="2026-06-02T21:40:09.777" v="140367"/>
          <ac:spMkLst>
            <pc:docMk/>
            <pc:sldMk cId="3635637425" sldId="292"/>
            <ac:spMk id="27" creationId="{6B043A74-191B-4682-B7D2-B6CF3A3E1A62}"/>
          </ac:spMkLst>
        </pc:spChg>
        <pc:spChg chg="mod">
          <ac:chgData name="Joelle Brehm" userId="ba94467f-fe77-40d1-a0f0-bcff12b26331" providerId="ADAL" clId="{CAA1B47A-3F91-430B-9BB5-3349B27A887D}" dt="2026-06-02T21:40:09.777" v="140368"/>
          <ac:spMkLst>
            <pc:docMk/>
            <pc:sldMk cId="3635637425" sldId="292"/>
            <ac:spMk id="28" creationId="{D9C87F4B-14A5-4B23-A3FF-70EC9F35E941}"/>
          </ac:spMkLst>
        </pc:spChg>
        <pc:spChg chg="mod">
          <ac:chgData name="Joelle Brehm" userId="ba94467f-fe77-40d1-a0f0-bcff12b26331" providerId="ADAL" clId="{CAA1B47A-3F91-430B-9BB5-3349B27A887D}" dt="2026-06-02T21:40:09.777" v="140366"/>
          <ac:spMkLst>
            <pc:docMk/>
            <pc:sldMk cId="3635637425" sldId="292"/>
            <ac:spMk id="29" creationId="{BC3CB169-FB0F-4DFA-B618-5D28FED99FDA}"/>
          </ac:spMkLst>
        </pc:spChg>
        <pc:spChg chg="mod ord">
          <ac:chgData name="Joelle Brehm" userId="ba94467f-fe77-40d1-a0f0-bcff12b26331" providerId="ADAL" clId="{CAA1B47A-3F91-430B-9BB5-3349B27A887D}" dt="2026-06-02T21:40:09.777" v="140370"/>
          <ac:spMkLst>
            <pc:docMk/>
            <pc:sldMk cId="3635637425" sldId="292"/>
            <ac:spMk id="30" creationId="{121A2A89-FB4E-4B9A-840D-28523B0B457F}"/>
          </ac:spMkLst>
        </pc:spChg>
        <pc:spChg chg="add del mod modVis">
          <ac:chgData name="Joelle Brehm" userId="ba94467f-fe77-40d1-a0f0-bcff12b26331" providerId="ADAL" clId="{CAA1B47A-3F91-430B-9BB5-3349B27A887D}" dt="2026-06-02T21:39:58.695" v="139873"/>
          <ac:spMkLst>
            <pc:docMk/>
            <pc:sldMk cId="3635637425" sldId="292"/>
            <ac:spMk id="34" creationId="{7602FCF1-BD73-E57D-EF7F-EFB12BA526C6}"/>
          </ac:spMkLst>
        </pc:spChg>
        <pc:spChg chg="mod">
          <ac:chgData name="Joelle Brehm" userId="ba94467f-fe77-40d1-a0f0-bcff12b26331" providerId="ADAL" clId="{CAA1B47A-3F91-430B-9BB5-3349B27A887D}" dt="2026-06-02T21:40:09.777" v="140373"/>
          <ac:spMkLst>
            <pc:docMk/>
            <pc:sldMk cId="3635637425" sldId="292"/>
            <ac:spMk id="35" creationId="{55F62AE2-C074-7DE0-551E-C0CC1A7E6D5C}"/>
          </ac:spMkLst>
        </pc:spChg>
        <pc:spChg chg="mod">
          <ac:chgData name="Joelle Brehm" userId="ba94467f-fe77-40d1-a0f0-bcff12b26331" providerId="ADAL" clId="{CAA1B47A-3F91-430B-9BB5-3349B27A887D}" dt="2026-06-02T21:40:09.777" v="140376"/>
          <ac:spMkLst>
            <pc:docMk/>
            <pc:sldMk cId="3635637425" sldId="292"/>
            <ac:spMk id="36" creationId="{AC1907C8-EB41-01E1-CAF0-3F487B40576D}"/>
          </ac:spMkLst>
        </pc:spChg>
        <pc:spChg chg="mod ord">
          <ac:chgData name="Joelle Brehm" userId="ba94467f-fe77-40d1-a0f0-bcff12b26331" providerId="ADAL" clId="{CAA1B47A-3F91-430B-9BB5-3349B27A887D}" dt="2026-06-02T21:40:09.777" v="140361"/>
          <ac:spMkLst>
            <pc:docMk/>
            <pc:sldMk cId="3635637425" sldId="292"/>
            <ac:spMk id="37" creationId="{6E6D97FF-E2E0-42EA-A83A-C3DF9F3514AE}"/>
          </ac:spMkLst>
        </pc:spChg>
        <pc:spChg chg="mod">
          <ac:chgData name="Joelle Brehm" userId="ba94467f-fe77-40d1-a0f0-bcff12b26331" providerId="ADAL" clId="{CAA1B47A-3F91-430B-9BB5-3349B27A887D}" dt="2026-06-02T21:40:09.777" v="140381"/>
          <ac:spMkLst>
            <pc:docMk/>
            <pc:sldMk cId="3635637425" sldId="292"/>
            <ac:spMk id="38" creationId="{F70A6F0D-EFD5-F75B-BEAF-EE3C604BF053}"/>
          </ac:spMkLst>
        </pc:spChg>
        <pc:spChg chg="add mod">
          <ac:chgData name="Joelle Brehm" userId="ba94467f-fe77-40d1-a0f0-bcff12b26331" providerId="ADAL" clId="{CAA1B47A-3F91-430B-9BB5-3349B27A887D}" dt="2026-06-02T21:40:09.777" v="140383"/>
          <ac:spMkLst>
            <pc:docMk/>
            <pc:sldMk cId="3635637425" sldId="292"/>
            <ac:spMk id="39" creationId="{222C0077-2B40-5C4B-64F4-893A0A7DFA10}"/>
          </ac:spMkLst>
        </pc:spChg>
        <pc:spChg chg="mod">
          <ac:chgData name="Joelle Brehm" userId="ba94467f-fe77-40d1-a0f0-bcff12b26331" providerId="ADAL" clId="{CAA1B47A-3F91-430B-9BB5-3349B27A887D}" dt="2026-06-02T21:40:09.777" v="140380"/>
          <ac:spMkLst>
            <pc:docMk/>
            <pc:sldMk cId="3635637425" sldId="292"/>
            <ac:spMk id="40" creationId="{A2D6254D-B23E-5983-5476-3504F55C4302}"/>
          </ac:spMkLst>
        </pc:spChg>
        <pc:spChg chg="mod">
          <ac:chgData name="Joelle Brehm" userId="ba94467f-fe77-40d1-a0f0-bcff12b26331" providerId="ADAL" clId="{CAA1B47A-3F91-430B-9BB5-3349B27A887D}" dt="2026-06-02T21:40:09.777" v="140379"/>
          <ac:spMkLst>
            <pc:docMk/>
            <pc:sldMk cId="3635637425" sldId="292"/>
            <ac:spMk id="41" creationId="{4A03A5D5-898B-4311-1597-8067C44B2EF9}"/>
          </ac:spMkLst>
        </pc:spChg>
        <pc:spChg chg="mod">
          <ac:chgData name="Joelle Brehm" userId="ba94467f-fe77-40d1-a0f0-bcff12b26331" providerId="ADAL" clId="{CAA1B47A-3F91-430B-9BB5-3349B27A887D}" dt="2026-06-02T21:40:09.777" v="140377"/>
          <ac:spMkLst>
            <pc:docMk/>
            <pc:sldMk cId="3635637425" sldId="292"/>
            <ac:spMk id="43" creationId="{CD0E22CA-69D2-884B-B771-1992986A2D57}"/>
          </ac:spMkLst>
        </pc:spChg>
        <pc:spChg chg="add mod">
          <ac:chgData name="Joelle Brehm" userId="ba94467f-fe77-40d1-a0f0-bcff12b26331" providerId="ADAL" clId="{CAA1B47A-3F91-430B-9BB5-3349B27A887D}" dt="2026-06-02T21:40:09.777" v="140384"/>
          <ac:spMkLst>
            <pc:docMk/>
            <pc:sldMk cId="3635637425" sldId="292"/>
            <ac:spMk id="44" creationId="{3EED8548-3EA4-8433-B7FF-A8C9660A5D01}"/>
          </ac:spMkLst>
        </pc:spChg>
        <pc:spChg chg="mod">
          <ac:chgData name="Joelle Brehm" userId="ba94467f-fe77-40d1-a0f0-bcff12b26331" providerId="ADAL" clId="{CAA1B47A-3F91-430B-9BB5-3349B27A887D}" dt="2026-06-02T21:40:09.777" v="140374"/>
          <ac:spMkLst>
            <pc:docMk/>
            <pc:sldMk cId="3635637425" sldId="292"/>
            <ac:spMk id="45" creationId="{B40FB4E3-6B52-B694-C422-82240452563B}"/>
          </ac:spMkLst>
        </pc:spChg>
        <pc:spChg chg="mod">
          <ac:chgData name="Joelle Brehm" userId="ba94467f-fe77-40d1-a0f0-bcff12b26331" providerId="ADAL" clId="{CAA1B47A-3F91-430B-9BB5-3349B27A887D}" dt="2026-06-02T21:40:09.777" v="140375"/>
          <ac:spMkLst>
            <pc:docMk/>
            <pc:sldMk cId="3635637425" sldId="292"/>
            <ac:spMk id="46" creationId="{F08AAAE0-66E7-8128-F11B-F3480DC86C2F}"/>
          </ac:spMkLst>
        </pc:spChg>
        <pc:spChg chg="add del mod modVis">
          <ac:chgData name="Joelle Brehm" userId="ba94467f-fe77-40d1-a0f0-bcff12b26331" providerId="ADAL" clId="{CAA1B47A-3F91-430B-9BB5-3349B27A887D}" dt="2026-06-02T21:40:04.163" v="140178"/>
          <ac:spMkLst>
            <pc:docMk/>
            <pc:sldMk cId="3635637425" sldId="292"/>
            <ac:spMk id="47" creationId="{9EEA366F-15DE-DB33-E187-3587DA4A1ECC}"/>
          </ac:spMkLst>
        </pc:spChg>
        <pc:spChg chg="add del mod ord">
          <ac:chgData name="Joelle Brehm" userId="ba94467f-fe77-40d1-a0f0-bcff12b26331" providerId="ADAL" clId="{CAA1B47A-3F91-430B-9BB5-3349B27A887D}" dt="2026-06-02T21:40:07.114" v="140207"/>
          <ac:spMkLst>
            <pc:docMk/>
            <pc:sldMk cId="3635637425" sldId="292"/>
            <ac:spMk id="48" creationId="{7CAA3B95-4C78-4122-BECA-B5FB0F3F3764}"/>
          </ac:spMkLst>
        </pc:spChg>
        <pc:spChg chg="del mod">
          <ac:chgData name="Joelle Brehm" userId="ba94467f-fe77-40d1-a0f0-bcff12b26331" providerId="ADAL" clId="{CAA1B47A-3F91-430B-9BB5-3349B27A887D}" dt="2026-06-02T21:40:06.981" v="140205"/>
          <ac:spMkLst>
            <pc:docMk/>
            <pc:sldMk cId="3635637425" sldId="292"/>
            <ac:spMk id="49" creationId="{63CF3183-1B50-69AA-85B3-8C90538AC56F}"/>
          </ac:spMkLst>
        </pc:spChg>
        <pc:spChg chg="mod">
          <ac:chgData name="Joelle Brehm" userId="ba94467f-fe77-40d1-a0f0-bcff12b26331" providerId="ADAL" clId="{CAA1B47A-3F91-430B-9BB5-3349B27A887D}" dt="2026-06-02T21:40:09.777" v="140382"/>
          <ac:spMkLst>
            <pc:docMk/>
            <pc:sldMk cId="3635637425" sldId="292"/>
            <ac:spMk id="50" creationId="{1F00DAE5-E91A-AA88-D515-9BF3205AF12E}"/>
          </ac:spMkLst>
        </pc:spChg>
        <pc:spChg chg="mod">
          <ac:chgData name="Joelle Brehm" userId="ba94467f-fe77-40d1-a0f0-bcff12b26331" providerId="ADAL" clId="{CAA1B47A-3F91-430B-9BB5-3349B27A887D}" dt="2026-06-02T21:40:09.777" v="140378"/>
          <ac:spMkLst>
            <pc:docMk/>
            <pc:sldMk cId="3635637425" sldId="292"/>
            <ac:spMk id="51" creationId="{21340E82-A8D8-CA70-1B64-2B7489C84512}"/>
          </ac:spMkLst>
        </pc:spChg>
        <pc:spChg chg="add del mod ord">
          <ac:chgData name="Joelle Brehm" userId="ba94467f-fe77-40d1-a0f0-bcff12b26331" providerId="ADAL" clId="{CAA1B47A-3F91-430B-9BB5-3349B27A887D}" dt="2026-06-02T21:40:09.761" v="140330"/>
          <ac:spMkLst>
            <pc:docMk/>
            <pc:sldMk cId="3635637425" sldId="292"/>
            <ac:spMk id="52" creationId="{7CAA3B95-4C78-4122-BECA-B5FB0F3F3764}"/>
          </ac:spMkLst>
        </pc:spChg>
        <pc:spChg chg="mod ord">
          <ac:chgData name="Joelle Brehm" userId="ba94467f-fe77-40d1-a0f0-bcff12b26331" providerId="ADAL" clId="{CAA1B47A-3F91-430B-9BB5-3349B27A887D}" dt="2026-06-02T21:40:09.793" v="140405"/>
          <ac:spMkLst>
            <pc:docMk/>
            <pc:sldMk cId="3635637425" sldId="292"/>
            <ac:spMk id="60" creationId="{8AFF754E-1785-41DB-892C-A30765DCA565}"/>
          </ac:spMkLst>
        </pc:spChg>
        <pc:spChg chg="mod">
          <ac:chgData name="Joelle Brehm" userId="ba94467f-fe77-40d1-a0f0-bcff12b26331" providerId="ADAL" clId="{CAA1B47A-3F91-430B-9BB5-3349B27A887D}" dt="2026-06-02T21:40:09.777" v="140365"/>
          <ac:spMkLst>
            <pc:docMk/>
            <pc:sldMk cId="3635637425" sldId="292"/>
            <ac:spMk id="74" creationId="{1E5392BC-349C-45B4-8F81-52F83DA74F43}"/>
          </ac:spMkLst>
        </pc:spChg>
        <pc:spChg chg="mod ord">
          <ac:chgData name="Joelle Brehm" userId="ba94467f-fe77-40d1-a0f0-bcff12b26331" providerId="ADAL" clId="{CAA1B47A-3F91-430B-9BB5-3349B27A887D}" dt="2026-06-02T21:40:09.777" v="140386"/>
          <ac:spMkLst>
            <pc:docMk/>
            <pc:sldMk cId="3635637425" sldId="292"/>
            <ac:spMk id="78" creationId="{4C71B650-5C52-48B0-85D7-82C22FA4B22B}"/>
          </ac:spMkLst>
        </pc:spChg>
        <pc:spChg chg="mod ord">
          <ac:chgData name="Joelle Brehm" userId="ba94467f-fe77-40d1-a0f0-bcff12b26331" providerId="ADAL" clId="{CAA1B47A-3F91-430B-9BB5-3349B27A887D}" dt="2026-06-02T21:40:09.777" v="140388"/>
          <ac:spMkLst>
            <pc:docMk/>
            <pc:sldMk cId="3635637425" sldId="292"/>
            <ac:spMk id="79" creationId="{F1476AC4-694B-4D83-BFD8-8DCAA4BB1923}"/>
          </ac:spMkLst>
        </pc:spChg>
        <pc:spChg chg="mod ord">
          <ac:chgData name="Joelle Brehm" userId="ba94467f-fe77-40d1-a0f0-bcff12b26331" providerId="ADAL" clId="{CAA1B47A-3F91-430B-9BB5-3349B27A887D}" dt="2026-06-02T21:40:09.777" v="140390"/>
          <ac:spMkLst>
            <pc:docMk/>
            <pc:sldMk cId="3635637425" sldId="292"/>
            <ac:spMk id="100" creationId="{8B5667AB-609C-4AEA-83B3-24E395C8F420}"/>
          </ac:spMkLst>
        </pc:spChg>
        <pc:spChg chg="mod ord">
          <ac:chgData name="Joelle Brehm" userId="ba94467f-fe77-40d1-a0f0-bcff12b26331" providerId="ADAL" clId="{CAA1B47A-3F91-430B-9BB5-3349B27A887D}" dt="2026-06-02T21:40:09.777" v="140392"/>
          <ac:spMkLst>
            <pc:docMk/>
            <pc:sldMk cId="3635637425" sldId="292"/>
            <ac:spMk id="108" creationId="{A8A86972-DB82-4414-B38B-651BFA59AAA2}"/>
          </ac:spMkLst>
        </pc:spChg>
        <pc:spChg chg="mod ord">
          <ac:chgData name="Joelle Brehm" userId="ba94467f-fe77-40d1-a0f0-bcff12b26331" providerId="ADAL" clId="{CAA1B47A-3F91-430B-9BB5-3349B27A887D}" dt="2026-06-02T21:40:09.793" v="140394"/>
          <ac:spMkLst>
            <pc:docMk/>
            <pc:sldMk cId="3635637425" sldId="292"/>
            <ac:spMk id="109" creationId="{E37BCFFE-2E8D-4926-BEE8-0720DF26B068}"/>
          </ac:spMkLst>
        </pc:spChg>
        <pc:spChg chg="mod ord">
          <ac:chgData name="Joelle Brehm" userId="ba94467f-fe77-40d1-a0f0-bcff12b26331" providerId="ADAL" clId="{CAA1B47A-3F91-430B-9BB5-3349B27A887D}" dt="2026-06-02T21:40:09.793" v="140396"/>
          <ac:spMkLst>
            <pc:docMk/>
            <pc:sldMk cId="3635637425" sldId="292"/>
            <ac:spMk id="110" creationId="{76D5A471-E342-4112-9B61-678EA0C3F282}"/>
          </ac:spMkLst>
        </pc:spChg>
        <pc:spChg chg="mod">
          <ac:chgData name="Joelle Brehm" userId="ba94467f-fe77-40d1-a0f0-bcff12b26331" providerId="ADAL" clId="{CAA1B47A-3F91-430B-9BB5-3349B27A887D}" dt="2026-06-02T21:40:09.793" v="140399"/>
          <ac:spMkLst>
            <pc:docMk/>
            <pc:sldMk cId="3635637425" sldId="292"/>
            <ac:spMk id="133" creationId="{7CAA3B95-4C78-4122-BECA-B5FB0F3F3764}"/>
          </ac:spMkLst>
        </pc:spChg>
        <pc:spChg chg="mod">
          <ac:chgData name="Joelle Brehm" userId="ba94467f-fe77-40d1-a0f0-bcff12b26331" providerId="ADAL" clId="{CAA1B47A-3F91-430B-9BB5-3349B27A887D}" dt="2026-06-02T21:40:09.793" v="140400"/>
          <ac:spMkLst>
            <pc:docMk/>
            <pc:sldMk cId="3635637425" sldId="292"/>
            <ac:spMk id="135" creationId="{7CAA3B95-4C78-4122-BECA-B5FB0F3F3764}"/>
          </ac:spMkLst>
        </pc:spChg>
        <pc:spChg chg="mod">
          <ac:chgData name="Joelle Brehm" userId="ba94467f-fe77-40d1-a0f0-bcff12b26331" providerId="ADAL" clId="{CAA1B47A-3F91-430B-9BB5-3349B27A887D}" dt="2026-06-02T21:40:09.793" v="140401"/>
          <ac:spMkLst>
            <pc:docMk/>
            <pc:sldMk cId="3635637425" sldId="292"/>
            <ac:spMk id="136" creationId="{7CAA3B95-4C78-4122-BECA-B5FB0F3F3764}"/>
          </ac:spMkLst>
        </pc:spChg>
        <pc:spChg chg="mod">
          <ac:chgData name="Joelle Brehm" userId="ba94467f-fe77-40d1-a0f0-bcff12b26331" providerId="ADAL" clId="{CAA1B47A-3F91-430B-9BB5-3349B27A887D}" dt="2026-06-02T21:40:09.793" v="140402"/>
          <ac:spMkLst>
            <pc:docMk/>
            <pc:sldMk cId="3635637425" sldId="292"/>
            <ac:spMk id="157" creationId="{04F9902D-9DA4-4582-A398-B08CDE8E08EE}"/>
          </ac:spMkLst>
        </pc:spChg>
        <pc:spChg chg="mod">
          <ac:chgData name="Joelle Brehm" userId="ba94467f-fe77-40d1-a0f0-bcff12b26331" providerId="ADAL" clId="{CAA1B47A-3F91-430B-9BB5-3349B27A887D}" dt="2026-06-02T21:40:09.793" v="140403"/>
          <ac:spMkLst>
            <pc:docMk/>
            <pc:sldMk cId="3635637425" sldId="292"/>
            <ac:spMk id="158" creationId="{B1AC5405-1559-48F8-921F-C742186F4456}"/>
          </ac:spMkLst>
        </pc:spChg>
        <pc:graphicFrameChg chg="mod">
          <ac:chgData name="Joelle Brehm" userId="ba94467f-fe77-40d1-a0f0-bcff12b26331" providerId="ADAL" clId="{CAA1B47A-3F91-430B-9BB5-3349B27A887D}" dt="2026-06-02T21:40:09.793" v="140409"/>
          <ac:graphicFrameMkLst>
            <pc:docMk/>
            <pc:sldMk cId="3635637425" sldId="292"/>
            <ac:graphicFrameMk id="4" creationId="{86B547BD-D5B0-4162-8AC1-23C66C4D5501}"/>
          </ac:graphicFrameMkLst>
        </pc:graphicFrameChg>
        <pc:graphicFrameChg chg="add mod ord">
          <ac:chgData name="Joelle Brehm" userId="ba94467f-fe77-40d1-a0f0-bcff12b26331" providerId="ADAL" clId="{CAA1B47A-3F91-430B-9BB5-3349B27A887D}" dt="2026-06-02T21:40:09.777" v="140345"/>
          <ac:graphicFrameMkLst>
            <pc:docMk/>
            <pc:sldMk cId="3635637425" sldId="292"/>
            <ac:graphicFrameMk id="8" creationId="{957750BA-4909-6556-4026-CF3B515A9639}"/>
          </ac:graphicFrameMkLst>
        </pc:graphicFrameChg>
        <pc:graphicFrameChg chg="add del mod ord">
          <ac:chgData name="Joelle Brehm" userId="ba94467f-fe77-40d1-a0f0-bcff12b26331" providerId="ADAL" clId="{CAA1B47A-3F91-430B-9BB5-3349B27A887D}" dt="2026-06-02T21:39:35.812" v="139553"/>
          <ac:graphicFrameMkLst>
            <pc:docMk/>
            <pc:sldMk cId="3635637425" sldId="292"/>
            <ac:graphicFrameMk id="9" creationId="{7B43EA20-ABEF-C57B-B26B-71D595CCC59D}"/>
          </ac:graphicFrameMkLst>
        </pc:graphicFrameChg>
        <pc:graphicFrameChg chg="add del mod ord">
          <ac:chgData name="Joelle Brehm" userId="ba94467f-fe77-40d1-a0f0-bcff12b26331" providerId="ADAL" clId="{CAA1B47A-3F91-430B-9BB5-3349B27A887D}" dt="2026-06-02T21:39:58.600" v="139796"/>
          <ac:graphicFrameMkLst>
            <pc:docMk/>
            <pc:sldMk cId="3635637425" sldId="292"/>
            <ac:graphicFrameMk id="33" creationId="{CB823C27-03EC-F2C3-5226-422478E3291C}"/>
          </ac:graphicFrameMkLst>
        </pc:graphicFrameChg>
        <pc:graphicFrameChg chg="add mod ord">
          <ac:chgData name="Joelle Brehm" userId="ba94467f-fe77-40d1-a0f0-bcff12b26331" providerId="ADAL" clId="{CAA1B47A-3F91-430B-9BB5-3349B27A887D}" dt="2026-06-02T21:40:09.793" v="140398"/>
          <ac:graphicFrameMkLst>
            <pc:docMk/>
            <pc:sldMk cId="3635637425" sldId="292"/>
            <ac:graphicFrameMk id="42" creationId="{3C1A4E1E-6087-1A1D-0E1C-6E116BEE4ACB}"/>
          </ac:graphicFrameMkLst>
        </pc:graphicFrameChg>
        <pc:graphicFrameChg chg="add del mod ord">
          <ac:chgData name="Joelle Brehm" userId="ba94467f-fe77-40d1-a0f0-bcff12b26331" providerId="ADAL" clId="{CAA1B47A-3F91-430B-9BB5-3349B27A887D}" dt="2026-06-02T21:40:04.095" v="140096"/>
          <ac:graphicFrameMkLst>
            <pc:docMk/>
            <pc:sldMk cId="3635637425" sldId="292"/>
            <ac:graphicFrameMk id="53" creationId="{1D5A3841-209A-A6D3-C457-356BBB05A80E}"/>
          </ac:graphicFrameMkLst>
        </pc:graphicFrameChg>
        <pc:graphicFrameChg chg="add del mod ord">
          <ac:chgData name="Joelle Brehm" userId="ba94467f-fe77-40d1-a0f0-bcff12b26331" providerId="ADAL" clId="{CAA1B47A-3F91-430B-9BB5-3349B27A887D}" dt="2026-06-02T21:40:07.159" v="140249"/>
          <ac:graphicFrameMkLst>
            <pc:docMk/>
            <pc:sldMk cId="3635637425" sldId="292"/>
            <ac:graphicFrameMk id="54" creationId="{C7FE7968-04C0-1861-DDF6-370C1A053ABC}"/>
          </ac:graphicFrameMkLst>
        </pc:graphicFrameChg>
        <pc:graphicFrameChg chg="add del mod ord">
          <ac:chgData name="Joelle Brehm" userId="ba94467f-fe77-40d1-a0f0-bcff12b26331" providerId="ADAL" clId="{CAA1B47A-3F91-430B-9BB5-3349B27A887D}" dt="2026-06-02T21:40:09.761" v="140332"/>
          <ac:graphicFrameMkLst>
            <pc:docMk/>
            <pc:sldMk cId="3635637425" sldId="292"/>
            <ac:graphicFrameMk id="55" creationId="{697982D1-4869-77C0-65AE-787E6929A030}"/>
          </ac:graphicFrameMkLst>
        </pc:graphicFrameChg>
        <pc:graphicFrameChg chg="add mod ord">
          <ac:chgData name="Joelle Brehm" userId="ba94467f-fe77-40d1-a0f0-bcff12b26331" providerId="ADAL" clId="{CAA1B47A-3F91-430B-9BB5-3349B27A887D}" dt="2026-06-02T21:40:09.777" v="140372"/>
          <ac:graphicFrameMkLst>
            <pc:docMk/>
            <pc:sldMk cId="3635637425" sldId="292"/>
            <ac:graphicFrameMk id="56" creationId="{0343665E-D0DB-62C3-2F81-976A870F8950}"/>
          </ac:graphicFrameMkLst>
        </pc:graphicFrameChg>
        <pc:picChg chg="add del mod ord">
          <ac:chgData name="Joelle Brehm" userId="ba94467f-fe77-40d1-a0f0-bcff12b26331" providerId="ADAL" clId="{CAA1B47A-3F91-430B-9BB5-3349B27A887D}" dt="2026-06-02T21:39:47.305" v="139709" actId="478"/>
          <ac:picMkLst>
            <pc:docMk/>
            <pc:sldMk cId="3635637425" sldId="292"/>
            <ac:picMk id="31" creationId="{10E4DA6F-C37C-9EB9-DCA0-7D0DC032388C}"/>
          </ac:picMkLst>
        </pc:picChg>
        <pc:picChg chg="add mod ord">
          <ac:chgData name="Joelle Brehm" userId="ba94467f-fe77-40d1-a0f0-bcff12b26331" providerId="ADAL" clId="{CAA1B47A-3F91-430B-9BB5-3349B27A887D}" dt="2026-06-02T21:40:09.777" v="140339"/>
          <ac:picMkLst>
            <pc:docMk/>
            <pc:sldMk cId="3635637425" sldId="292"/>
            <ac:picMk id="32" creationId="{5AB7D408-91BB-242F-C052-13DA0B9493BC}"/>
          </ac:picMkLst>
        </pc:picChg>
        <pc:cxnChg chg="mod ord">
          <ac:chgData name="Joelle Brehm" userId="ba94467f-fe77-40d1-a0f0-bcff12b26331" providerId="ADAL" clId="{CAA1B47A-3F91-430B-9BB5-3349B27A887D}" dt="2026-06-02T21:40:09.777" v="140343"/>
          <ac:cxnSpMkLst>
            <pc:docMk/>
            <pc:sldMk cId="3635637425" sldId="292"/>
            <ac:cxnSpMk id="7" creationId="{81C3ADD2-FBA2-4990-9325-1C3084F656B8}"/>
          </ac:cxnSpMkLst>
        </pc:cxnChg>
      </pc:sldChg>
      <pc:sldChg chg="addSp delSp modSp mod">
        <pc:chgData name="Joelle Brehm" userId="ba94467f-fe77-40d1-a0f0-bcff12b26331" providerId="ADAL" clId="{CAA1B47A-3F91-430B-9BB5-3349B27A887D}" dt="2026-06-02T19:30:19.787" v="107431" actId="478"/>
        <pc:sldMkLst>
          <pc:docMk/>
          <pc:sldMk cId="4143996880" sldId="293"/>
        </pc:sldMkLst>
        <pc:spChg chg="mod ord">
          <ac:chgData name="Joelle Brehm" userId="ba94467f-fe77-40d1-a0f0-bcff12b26331" providerId="ADAL" clId="{CAA1B47A-3F91-430B-9BB5-3349B27A887D}" dt="2026-06-02T19:30:17.495" v="107424"/>
          <ac:spMkLst>
            <pc:docMk/>
            <pc:sldMk cId="4143996880" sldId="293"/>
            <ac:spMk id="2" creationId="{01E014B2-1FBF-48C6-9093-6CFE20AFFCCE}"/>
          </ac:spMkLst>
        </pc:spChg>
        <pc:spChg chg="add del mod">
          <ac:chgData name="Joelle Brehm" userId="ba94467f-fe77-40d1-a0f0-bcff12b26331" providerId="ADAL" clId="{CAA1B47A-3F91-430B-9BB5-3349B27A887D}" dt="2026-06-02T16:25:55.675" v="106850" actId="478"/>
          <ac:spMkLst>
            <pc:docMk/>
            <pc:sldMk cId="4143996880" sldId="293"/>
            <ac:spMk id="3" creationId="{3991925B-3BFB-9396-FF8B-77732EBD33CF}"/>
          </ac:spMkLst>
        </pc:spChg>
        <pc:spChg chg="mod ord">
          <ac:chgData name="Joelle Brehm" userId="ba94467f-fe77-40d1-a0f0-bcff12b26331" providerId="ADAL" clId="{CAA1B47A-3F91-430B-9BB5-3349B27A887D}" dt="2026-06-02T19:30:17.477" v="107399"/>
          <ac:spMkLst>
            <pc:docMk/>
            <pc:sldMk cId="4143996880" sldId="293"/>
            <ac:spMk id="5" creationId="{7B827F87-784E-46DA-B4AC-26C5F16C015D}"/>
          </ac:spMkLst>
        </pc:spChg>
        <pc:spChg chg="mod ord">
          <ac:chgData name="Joelle Brehm" userId="ba94467f-fe77-40d1-a0f0-bcff12b26331" providerId="ADAL" clId="{CAA1B47A-3F91-430B-9BB5-3349B27A887D}" dt="2026-06-02T19:30:17.495" v="107426"/>
          <ac:spMkLst>
            <pc:docMk/>
            <pc:sldMk cId="4143996880" sldId="293"/>
            <ac:spMk id="7" creationId="{4565A035-FE13-20EE-FA55-3EF1907FA676}"/>
          </ac:spMkLst>
        </pc:spChg>
        <pc:spChg chg="mod">
          <ac:chgData name="Joelle Brehm" userId="ba94467f-fe77-40d1-a0f0-bcff12b26331" providerId="ADAL" clId="{CAA1B47A-3F91-430B-9BB5-3349B27A887D}" dt="2026-06-02T19:30:17.490" v="107408"/>
          <ac:spMkLst>
            <pc:docMk/>
            <pc:sldMk cId="4143996880" sldId="293"/>
            <ac:spMk id="8" creationId="{91C36372-DE31-4EA3-A34A-B3486B1AA500}"/>
          </ac:spMkLst>
        </pc:spChg>
        <pc:spChg chg="mod">
          <ac:chgData name="Joelle Brehm" userId="ba94467f-fe77-40d1-a0f0-bcff12b26331" providerId="ADAL" clId="{CAA1B47A-3F91-430B-9BB5-3349B27A887D}" dt="2026-06-02T19:30:17.477" v="107404"/>
          <ac:spMkLst>
            <pc:docMk/>
            <pc:sldMk cId="4143996880" sldId="293"/>
            <ac:spMk id="9" creationId="{E3626333-7B89-471A-A9C4-6F324CB5B4B1}"/>
          </ac:spMkLst>
        </pc:spChg>
        <pc:spChg chg="mod">
          <ac:chgData name="Joelle Brehm" userId="ba94467f-fe77-40d1-a0f0-bcff12b26331" providerId="ADAL" clId="{CAA1B47A-3F91-430B-9BB5-3349B27A887D}" dt="2026-06-02T19:30:17.477" v="107402"/>
          <ac:spMkLst>
            <pc:docMk/>
            <pc:sldMk cId="4143996880" sldId="293"/>
            <ac:spMk id="10" creationId="{536C341E-36F9-4264-B2D7-4F682FB8508D}"/>
          </ac:spMkLst>
        </pc:spChg>
        <pc:spChg chg="mod">
          <ac:chgData name="Joelle Brehm" userId="ba94467f-fe77-40d1-a0f0-bcff12b26331" providerId="ADAL" clId="{CAA1B47A-3F91-430B-9BB5-3349B27A887D}" dt="2026-06-02T19:30:17.477" v="107403"/>
          <ac:spMkLst>
            <pc:docMk/>
            <pc:sldMk cId="4143996880" sldId="293"/>
            <ac:spMk id="11" creationId="{8BCA5092-341C-4B30-A4BC-FE6ECD7FB7CE}"/>
          </ac:spMkLst>
        </pc:spChg>
        <pc:spChg chg="mod">
          <ac:chgData name="Joelle Brehm" userId="ba94467f-fe77-40d1-a0f0-bcff12b26331" providerId="ADAL" clId="{CAA1B47A-3F91-430B-9BB5-3349B27A887D}" dt="2026-06-02T19:30:17.477" v="107405"/>
          <ac:spMkLst>
            <pc:docMk/>
            <pc:sldMk cId="4143996880" sldId="293"/>
            <ac:spMk id="12" creationId="{1C13A223-89D1-473F-AD55-639525653BB3}"/>
          </ac:spMkLst>
        </pc:spChg>
        <pc:spChg chg="mod">
          <ac:chgData name="Joelle Brehm" userId="ba94467f-fe77-40d1-a0f0-bcff12b26331" providerId="ADAL" clId="{CAA1B47A-3F91-430B-9BB5-3349B27A887D}" dt="2026-06-02T19:30:17.490" v="107411"/>
          <ac:spMkLst>
            <pc:docMk/>
            <pc:sldMk cId="4143996880" sldId="293"/>
            <ac:spMk id="13" creationId="{99969F97-EA3B-4F01-9E1C-9A45CF4B2546}"/>
          </ac:spMkLst>
        </pc:spChg>
        <pc:spChg chg="mod">
          <ac:chgData name="Joelle Brehm" userId="ba94467f-fe77-40d1-a0f0-bcff12b26331" providerId="ADAL" clId="{CAA1B47A-3F91-430B-9BB5-3349B27A887D}" dt="2026-06-02T19:30:17.490" v="107406"/>
          <ac:spMkLst>
            <pc:docMk/>
            <pc:sldMk cId="4143996880" sldId="293"/>
            <ac:spMk id="14" creationId="{FF38C3DA-DE57-482B-BB0F-35E06A017D69}"/>
          </ac:spMkLst>
        </pc:spChg>
        <pc:spChg chg="mod">
          <ac:chgData name="Joelle Brehm" userId="ba94467f-fe77-40d1-a0f0-bcff12b26331" providerId="ADAL" clId="{CAA1B47A-3F91-430B-9BB5-3349B27A887D}" dt="2026-06-02T19:30:17.490" v="107409"/>
          <ac:spMkLst>
            <pc:docMk/>
            <pc:sldMk cId="4143996880" sldId="293"/>
            <ac:spMk id="15" creationId="{465CFDDD-969A-4CA1-A801-863CDBA35FFC}"/>
          </ac:spMkLst>
        </pc:spChg>
        <pc:spChg chg="mod">
          <ac:chgData name="Joelle Brehm" userId="ba94467f-fe77-40d1-a0f0-bcff12b26331" providerId="ADAL" clId="{CAA1B47A-3F91-430B-9BB5-3349B27A887D}" dt="2026-06-02T19:30:17.490" v="107407"/>
          <ac:spMkLst>
            <pc:docMk/>
            <pc:sldMk cId="4143996880" sldId="293"/>
            <ac:spMk id="16" creationId="{E284D4CD-EDF4-493D-A0EC-1942070AAF30}"/>
          </ac:spMkLst>
        </pc:spChg>
        <pc:spChg chg="mod">
          <ac:chgData name="Joelle Brehm" userId="ba94467f-fe77-40d1-a0f0-bcff12b26331" providerId="ADAL" clId="{CAA1B47A-3F91-430B-9BB5-3349B27A887D}" dt="2026-06-02T19:30:17.490" v="107410"/>
          <ac:spMkLst>
            <pc:docMk/>
            <pc:sldMk cId="4143996880" sldId="293"/>
            <ac:spMk id="17" creationId="{238E2651-26AD-42B7-94DE-FBB956D36E21}"/>
          </ac:spMkLst>
        </pc:spChg>
        <pc:spChg chg="mod">
          <ac:chgData name="Joelle Brehm" userId="ba94467f-fe77-40d1-a0f0-bcff12b26331" providerId="ADAL" clId="{CAA1B47A-3F91-430B-9BB5-3349B27A887D}" dt="2026-06-02T19:30:17.492" v="107412"/>
          <ac:spMkLst>
            <pc:docMk/>
            <pc:sldMk cId="4143996880" sldId="293"/>
            <ac:spMk id="18" creationId="{115AEADC-1253-4633-974F-DCA7C2AB53EC}"/>
          </ac:spMkLst>
        </pc:spChg>
        <pc:spChg chg="mod">
          <ac:chgData name="Joelle Brehm" userId="ba94467f-fe77-40d1-a0f0-bcff12b26331" providerId="ADAL" clId="{CAA1B47A-3F91-430B-9BB5-3349B27A887D}" dt="2026-06-02T19:30:17.492" v="107413"/>
          <ac:spMkLst>
            <pc:docMk/>
            <pc:sldMk cId="4143996880" sldId="293"/>
            <ac:spMk id="19" creationId="{14F80A12-8328-4C76-B1AA-3A6F5F05569E}"/>
          </ac:spMkLst>
        </pc:spChg>
        <pc:spChg chg="mod ord">
          <ac:chgData name="Joelle Brehm" userId="ba94467f-fe77-40d1-a0f0-bcff12b26331" providerId="ADAL" clId="{CAA1B47A-3F91-430B-9BB5-3349B27A887D}" dt="2026-06-02T19:30:17.492" v="107415"/>
          <ac:spMkLst>
            <pc:docMk/>
            <pc:sldMk cId="4143996880" sldId="293"/>
            <ac:spMk id="20" creationId="{652C4211-5F55-4C7B-9C2D-6A96F2218602}"/>
          </ac:spMkLst>
        </pc:spChg>
        <pc:spChg chg="mod ord">
          <ac:chgData name="Joelle Brehm" userId="ba94467f-fe77-40d1-a0f0-bcff12b26331" providerId="ADAL" clId="{CAA1B47A-3F91-430B-9BB5-3349B27A887D}" dt="2026-06-02T19:30:17.493" v="107417"/>
          <ac:spMkLst>
            <pc:docMk/>
            <pc:sldMk cId="4143996880" sldId="293"/>
            <ac:spMk id="21" creationId="{B5AE4010-508F-4A3F-85C7-752A1F15F54F}"/>
          </ac:spMkLst>
        </pc:spChg>
        <pc:spChg chg="add del mod modVis">
          <ac:chgData name="Joelle Brehm" userId="ba94467f-fe77-40d1-a0f0-bcff12b26331" providerId="ADAL" clId="{CAA1B47A-3F91-430B-9BB5-3349B27A887D}" dt="2026-06-02T16:26:15.910" v="107079"/>
          <ac:spMkLst>
            <pc:docMk/>
            <pc:sldMk cId="4143996880" sldId="293"/>
            <ac:spMk id="25" creationId="{EAEC89EC-E574-181C-5216-DFC0076D3301}"/>
          </ac:spMkLst>
        </pc:spChg>
        <pc:spChg chg="add del mod modVis">
          <ac:chgData name="Joelle Brehm" userId="ba94467f-fe77-40d1-a0f0-bcff12b26331" providerId="ADAL" clId="{CAA1B47A-3F91-430B-9BB5-3349B27A887D}" dt="2026-06-02T16:26:36.658" v="107159"/>
          <ac:spMkLst>
            <pc:docMk/>
            <pc:sldMk cId="4143996880" sldId="293"/>
            <ac:spMk id="26" creationId="{A60F08DE-BE60-1C14-E4D9-F486676E41E5}"/>
          </ac:spMkLst>
        </pc:spChg>
        <pc:spChg chg="add del mod modVis">
          <ac:chgData name="Joelle Brehm" userId="ba94467f-fe77-40d1-a0f0-bcff12b26331" providerId="ADAL" clId="{CAA1B47A-3F91-430B-9BB5-3349B27A887D}" dt="2026-06-02T19:30:17.495" v="107428"/>
          <ac:spMkLst>
            <pc:docMk/>
            <pc:sldMk cId="4143996880" sldId="293"/>
            <ac:spMk id="32" creationId="{E4EA2246-26AB-8A97-24C4-49298D7C96E4}"/>
          </ac:spMkLst>
        </pc:spChg>
        <pc:spChg chg="mod ord">
          <ac:chgData name="Joelle Brehm" userId="ba94467f-fe77-40d1-a0f0-bcff12b26331" providerId="ADAL" clId="{CAA1B47A-3F91-430B-9BB5-3349B27A887D}" dt="2026-06-02T19:30:17.493" v="107419"/>
          <ac:spMkLst>
            <pc:docMk/>
            <pc:sldMk cId="4143996880" sldId="293"/>
            <ac:spMk id="38" creationId="{50DD0C29-43A9-4273-AEB4-F38CBF1A87EB}"/>
          </ac:spMkLst>
        </pc:spChg>
        <pc:spChg chg="mod ord">
          <ac:chgData name="Joelle Brehm" userId="ba94467f-fe77-40d1-a0f0-bcff12b26331" providerId="ADAL" clId="{CAA1B47A-3F91-430B-9BB5-3349B27A887D}" dt="2026-06-02T19:30:17.493" v="107421"/>
          <ac:spMkLst>
            <pc:docMk/>
            <pc:sldMk cId="4143996880" sldId="293"/>
            <ac:spMk id="42" creationId="{CA9B9B17-F2C5-49D5-8AD7-354733D35B07}"/>
          </ac:spMkLst>
        </pc:spChg>
        <pc:graphicFrameChg chg="mod">
          <ac:chgData name="Joelle Brehm" userId="ba94467f-fe77-40d1-a0f0-bcff12b26331" providerId="ADAL" clId="{CAA1B47A-3F91-430B-9BB5-3349B27A887D}" dt="2026-06-02T19:30:17.500" v="107430"/>
          <ac:graphicFrameMkLst>
            <pc:docMk/>
            <pc:sldMk cId="4143996880" sldId="293"/>
            <ac:graphicFrameMk id="4" creationId="{13A0D37E-AFD5-48BA-904D-A699E76C02E6}"/>
          </ac:graphicFrameMkLst>
        </pc:graphicFrameChg>
        <pc:graphicFrameChg chg="add del mod ord">
          <ac:chgData name="Joelle Brehm" userId="ba94467f-fe77-40d1-a0f0-bcff12b26331" providerId="ADAL" clId="{CAA1B47A-3F91-430B-9BB5-3349B27A887D}" dt="2026-06-02T16:26:36.620" v="107119"/>
          <ac:graphicFrameMkLst>
            <pc:docMk/>
            <pc:sldMk cId="4143996880" sldId="293"/>
            <ac:graphicFrameMk id="27" creationId="{5ECA3FC6-8518-46E8-529F-37FE50D0894E}"/>
          </ac:graphicFrameMkLst>
        </pc:graphicFrameChg>
        <pc:graphicFrameChg chg="add mod ord">
          <ac:chgData name="Joelle Brehm" userId="ba94467f-fe77-40d1-a0f0-bcff12b26331" providerId="ADAL" clId="{CAA1B47A-3F91-430B-9BB5-3349B27A887D}" dt="2026-06-02T19:30:17.477" v="107401"/>
          <ac:graphicFrameMkLst>
            <pc:docMk/>
            <pc:sldMk cId="4143996880" sldId="293"/>
            <ac:graphicFrameMk id="28" creationId="{D063286F-5D6F-E659-94A7-C57292F2ABD1}"/>
          </ac:graphicFrameMkLst>
        </pc:graphicFrameChg>
        <pc:picChg chg="add del mod ord">
          <ac:chgData name="Joelle Brehm" userId="ba94467f-fe77-40d1-a0f0-bcff12b26331" providerId="ADAL" clId="{CAA1B47A-3F91-430B-9BB5-3349B27A887D}" dt="2026-06-02T19:30:19.787" v="107431" actId="478"/>
          <ac:picMkLst>
            <pc:docMk/>
            <pc:sldMk cId="4143996880" sldId="293"/>
            <ac:picMk id="6" creationId="{46FAB67B-7015-FA7E-7EC0-C29BD1BAEF65}"/>
          </ac:picMkLst>
        </pc:picChg>
        <pc:picChg chg="add del">
          <ac:chgData name="Joelle Brehm" userId="ba94467f-fe77-40d1-a0f0-bcff12b26331" providerId="ADAL" clId="{CAA1B47A-3F91-430B-9BB5-3349B27A887D}" dt="2026-06-02T16:51:59.747" v="107167" actId="478"/>
          <ac:picMkLst>
            <pc:docMk/>
            <pc:sldMk cId="4143996880" sldId="293"/>
            <ac:picMk id="22" creationId="{6AB575D1-3319-A355-0E21-480FCD875233}"/>
          </ac:picMkLst>
        </pc:picChg>
        <pc:picChg chg="add del mod">
          <ac:chgData name="Joelle Brehm" userId="ba94467f-fe77-40d1-a0f0-bcff12b26331" providerId="ADAL" clId="{CAA1B47A-3F91-430B-9BB5-3349B27A887D}" dt="2026-06-02T19:29:26.459" v="107170" actId="478"/>
          <ac:picMkLst>
            <pc:docMk/>
            <pc:sldMk cId="4143996880" sldId="293"/>
            <ac:picMk id="22" creationId="{C7A39934-6576-DDAC-99A3-C33869D9E58F}"/>
          </ac:picMkLst>
        </pc:picChg>
        <pc:picChg chg="add del mod">
          <ac:chgData name="Joelle Brehm" userId="ba94467f-fe77-40d1-a0f0-bcff12b26331" providerId="ADAL" clId="{CAA1B47A-3F91-430B-9BB5-3349B27A887D}" dt="2026-06-02T19:29:35.472" v="107174" actId="478"/>
          <ac:picMkLst>
            <pc:docMk/>
            <pc:sldMk cId="4143996880" sldId="293"/>
            <ac:picMk id="23" creationId="{6303C54A-B0FD-FDE4-A7E4-5773931D58C7}"/>
          </ac:picMkLst>
        </pc:picChg>
        <pc:picChg chg="add del mod ord">
          <ac:chgData name="Joelle Brehm" userId="ba94467f-fe77-40d1-a0f0-bcff12b26331" providerId="ADAL" clId="{CAA1B47A-3F91-430B-9BB5-3349B27A887D}" dt="2026-06-02T16:26:16.918" v="107082" actId="478"/>
          <ac:picMkLst>
            <pc:docMk/>
            <pc:sldMk cId="4143996880" sldId="293"/>
            <ac:picMk id="23" creationId="{AF545528-D50E-3BB2-0EB9-D83D1A04C5CB}"/>
          </ac:picMkLst>
        </pc:picChg>
        <pc:picChg chg="add mod ord">
          <ac:chgData name="Joelle Brehm" userId="ba94467f-fe77-40d1-a0f0-bcff12b26331" providerId="ADAL" clId="{CAA1B47A-3F91-430B-9BB5-3349B27A887D}" dt="2026-06-02T19:30:17.477" v="107395"/>
          <ac:picMkLst>
            <pc:docMk/>
            <pc:sldMk cId="4143996880" sldId="293"/>
            <ac:picMk id="24" creationId="{582FD81D-4CF6-592F-9CF9-F90A9868669D}"/>
          </ac:picMkLst>
        </pc:picChg>
        <pc:picChg chg="add del mod">
          <ac:chgData name="Joelle Brehm" userId="ba94467f-fe77-40d1-a0f0-bcff12b26331" providerId="ADAL" clId="{CAA1B47A-3F91-430B-9BB5-3349B27A887D}" dt="2026-06-02T19:29:50.071" v="107177" actId="478"/>
          <ac:picMkLst>
            <pc:docMk/>
            <pc:sldMk cId="4143996880" sldId="293"/>
            <ac:picMk id="26" creationId="{79EF6EDC-2011-5F2B-04C5-692F5161D3B5}"/>
          </ac:picMkLst>
        </pc:picChg>
        <pc:picChg chg="add del mod">
          <ac:chgData name="Joelle Brehm" userId="ba94467f-fe77-40d1-a0f0-bcff12b26331" providerId="ADAL" clId="{CAA1B47A-3F91-430B-9BB5-3349B27A887D}" dt="2026-06-02T19:29:58.381" v="107180" actId="478"/>
          <ac:picMkLst>
            <pc:docMk/>
            <pc:sldMk cId="4143996880" sldId="293"/>
            <ac:picMk id="29" creationId="{3616697C-360C-680D-F203-68F71C028791}"/>
          </ac:picMkLst>
        </pc:picChg>
        <pc:picChg chg="add del">
          <ac:chgData name="Joelle Brehm" userId="ba94467f-fe77-40d1-a0f0-bcff12b26331" providerId="ADAL" clId="{CAA1B47A-3F91-430B-9BB5-3349B27A887D}" dt="2026-06-02T16:26:59.013" v="107163" actId="478"/>
          <ac:picMkLst>
            <pc:docMk/>
            <pc:sldMk cId="4143996880" sldId="293"/>
            <ac:picMk id="30" creationId="{CA266515-F024-2B3F-4BF2-010D0326C467}"/>
          </ac:picMkLst>
        </pc:picChg>
        <pc:picChg chg="add mod ord">
          <ac:chgData name="Joelle Brehm" userId="ba94467f-fe77-40d1-a0f0-bcff12b26331" providerId="ADAL" clId="{CAA1B47A-3F91-430B-9BB5-3349B27A887D}" dt="2026-06-02T19:30:17.477" v="107393"/>
          <ac:picMkLst>
            <pc:docMk/>
            <pc:sldMk cId="4143996880" sldId="293"/>
            <ac:picMk id="31" creationId="{E78D502E-6669-A2A9-6998-654B124F20F8}"/>
          </ac:picMkLst>
        </pc:picChg>
        <pc:picChg chg="add del">
          <ac:chgData name="Joelle Brehm" userId="ba94467f-fe77-40d1-a0f0-bcff12b26331" providerId="ADAL" clId="{CAA1B47A-3F91-430B-9BB5-3349B27A887D}" dt="2026-06-02T16:51:11.866" v="107165" actId="478"/>
          <ac:picMkLst>
            <pc:docMk/>
            <pc:sldMk cId="4143996880" sldId="293"/>
            <ac:picMk id="32" creationId="{CE0B7732-F891-6CCE-AD61-285E0DD29D65}"/>
          </ac:picMkLst>
        </pc:picChg>
        <pc:picChg chg="mod">
          <ac:chgData name="Joelle Brehm" userId="ba94467f-fe77-40d1-a0f0-bcff12b26331" providerId="ADAL" clId="{CAA1B47A-3F91-430B-9BB5-3349B27A887D}" dt="2026-06-02T19:30:17.495" v="107422"/>
          <ac:picMkLst>
            <pc:docMk/>
            <pc:sldMk cId="4143996880" sldId="293"/>
            <ac:picMk id="4102" creationId="{F65C5540-5DEB-43C2-92ED-6CE11E7350FD}"/>
          </ac:picMkLst>
        </pc:picChg>
      </pc:sldChg>
      <pc:sldChg chg="modSp mod">
        <pc:chgData name="Joelle Brehm" userId="ba94467f-fe77-40d1-a0f0-bcff12b26331" providerId="ADAL" clId="{CAA1B47A-3F91-430B-9BB5-3349B27A887D}" dt="2026-05-04T22:23:28.018" v="49823" actId="20577"/>
        <pc:sldMkLst>
          <pc:docMk/>
          <pc:sldMk cId="1958469684" sldId="294"/>
        </pc:sldMkLst>
        <pc:spChg chg="mod">
          <ac:chgData name="Joelle Brehm" userId="ba94467f-fe77-40d1-a0f0-bcff12b26331" providerId="ADAL" clId="{CAA1B47A-3F91-430B-9BB5-3349B27A887D}" dt="2026-05-04T22:21:36.595" v="49689" actId="20577"/>
          <ac:spMkLst>
            <pc:docMk/>
            <pc:sldMk cId="1958469684" sldId="294"/>
            <ac:spMk id="6" creationId="{D7A1334C-0F76-23E2-EDB9-4D0945D06606}"/>
          </ac:spMkLst>
        </pc:spChg>
        <pc:spChg chg="mod">
          <ac:chgData name="Joelle Brehm" userId="ba94467f-fe77-40d1-a0f0-bcff12b26331" providerId="ADAL" clId="{CAA1B47A-3F91-430B-9BB5-3349B27A887D}" dt="2026-05-04T22:23:28.018" v="49823" actId="20577"/>
          <ac:spMkLst>
            <pc:docMk/>
            <pc:sldMk cId="1958469684" sldId="294"/>
            <ac:spMk id="8" creationId="{C8048445-4122-3D4A-13E6-730C9D8A1C79}"/>
          </ac:spMkLst>
        </pc:spChg>
      </pc:sldChg>
      <pc:sldChg chg="addSp delSp modSp mod">
        <pc:chgData name="Joelle Brehm" userId="ba94467f-fe77-40d1-a0f0-bcff12b26331" providerId="ADAL" clId="{CAA1B47A-3F91-430B-9BB5-3349B27A887D}" dt="2026-06-03T19:34:05.959" v="152939"/>
        <pc:sldMkLst>
          <pc:docMk/>
          <pc:sldMk cId="77660323" sldId="295"/>
        </pc:sldMkLst>
        <pc:spChg chg="add del mod ord">
          <ac:chgData name="Joelle Brehm" userId="ba94467f-fe77-40d1-a0f0-bcff12b26331" providerId="ADAL" clId="{CAA1B47A-3F91-430B-9BB5-3349B27A887D}" dt="2026-06-03T19:33:15.653" v="151648" actId="478"/>
          <ac:spMkLst>
            <pc:docMk/>
            <pc:sldMk cId="77660323" sldId="295"/>
            <ac:spMk id="2" creationId="{6F3FA26A-8915-C429-1BA6-E2FFFD05B9E8}"/>
          </ac:spMkLst>
        </pc:spChg>
        <pc:spChg chg="mod ord">
          <ac:chgData name="Joelle Brehm" userId="ba94467f-fe77-40d1-a0f0-bcff12b26331" providerId="ADAL" clId="{CAA1B47A-3F91-430B-9BB5-3349B27A887D}" dt="2026-06-03T19:34:05.834" v="152820"/>
          <ac:spMkLst>
            <pc:docMk/>
            <pc:sldMk cId="77660323" sldId="295"/>
            <ac:spMk id="5" creationId="{7B827F87-784E-46DA-B4AC-26C5F16C015D}"/>
          </ac:spMkLst>
        </pc:spChg>
        <pc:spChg chg="del mod">
          <ac:chgData name="Joelle Brehm" userId="ba94467f-fe77-40d1-a0f0-bcff12b26331" providerId="ADAL" clId="{CAA1B47A-3F91-430B-9BB5-3349B27A887D}" dt="2026-06-03T19:34:02.437" v="152543"/>
          <ac:spMkLst>
            <pc:docMk/>
            <pc:sldMk cId="77660323" sldId="295"/>
            <ac:spMk id="6" creationId="{A2803D59-335E-C79E-1B0E-F52BB9075952}"/>
          </ac:spMkLst>
        </pc:spChg>
        <pc:spChg chg="add del mod modVis">
          <ac:chgData name="Joelle Brehm" userId="ba94467f-fe77-40d1-a0f0-bcff12b26331" providerId="ADAL" clId="{CAA1B47A-3F91-430B-9BB5-3349B27A887D}" dt="2026-06-02T20:52:10.070" v="108402" actId="962"/>
          <ac:spMkLst>
            <pc:docMk/>
            <pc:sldMk cId="77660323" sldId="295"/>
            <ac:spMk id="7" creationId="{A26B8246-7CCD-6D25-7DC9-DC37EFCB3C2D}"/>
          </ac:spMkLst>
        </pc:spChg>
        <pc:spChg chg="mod">
          <ac:chgData name="Joelle Brehm" userId="ba94467f-fe77-40d1-a0f0-bcff12b26331" providerId="ADAL" clId="{CAA1B47A-3F91-430B-9BB5-3349B27A887D}" dt="2026-06-03T19:34:05.857" v="152844"/>
          <ac:spMkLst>
            <pc:docMk/>
            <pc:sldMk cId="77660323" sldId="295"/>
            <ac:spMk id="8" creationId="{6AC77753-DE15-067A-797E-DE415E90311C}"/>
          </ac:spMkLst>
        </pc:spChg>
        <pc:spChg chg="mod">
          <ac:chgData name="Joelle Brehm" userId="ba94467f-fe77-40d1-a0f0-bcff12b26331" providerId="ADAL" clId="{CAA1B47A-3F91-430B-9BB5-3349B27A887D}" dt="2026-06-03T19:34:05.860" v="152847"/>
          <ac:spMkLst>
            <pc:docMk/>
            <pc:sldMk cId="77660323" sldId="295"/>
            <ac:spMk id="9" creationId="{1F08DD0F-73A5-1C68-A8BF-03578BCF3B95}"/>
          </ac:spMkLst>
        </pc:spChg>
        <pc:spChg chg="mod">
          <ac:chgData name="Joelle Brehm" userId="ba94467f-fe77-40d1-a0f0-bcff12b26331" providerId="ADAL" clId="{CAA1B47A-3F91-430B-9BB5-3349B27A887D}" dt="2026-06-03T19:34:05.857" v="152845"/>
          <ac:spMkLst>
            <pc:docMk/>
            <pc:sldMk cId="77660323" sldId="295"/>
            <ac:spMk id="10" creationId="{A2D5EA17-89DD-3FFB-88BC-26747932E766}"/>
          </ac:spMkLst>
        </pc:spChg>
        <pc:spChg chg="mod">
          <ac:chgData name="Joelle Brehm" userId="ba94467f-fe77-40d1-a0f0-bcff12b26331" providerId="ADAL" clId="{CAA1B47A-3F91-430B-9BB5-3349B27A887D}" dt="2026-06-03T19:34:05.889" v="152884"/>
          <ac:spMkLst>
            <pc:docMk/>
            <pc:sldMk cId="77660323" sldId="295"/>
            <ac:spMk id="11" creationId="{FA489761-072C-EE37-F5E8-EF5259BB65CF}"/>
          </ac:spMkLst>
        </pc:spChg>
        <pc:spChg chg="add mod">
          <ac:chgData name="Joelle Brehm" userId="ba94467f-fe77-40d1-a0f0-bcff12b26331" providerId="ADAL" clId="{CAA1B47A-3F91-430B-9BB5-3349B27A887D}" dt="2026-06-03T19:34:05.889" v="152888"/>
          <ac:spMkLst>
            <pc:docMk/>
            <pc:sldMk cId="77660323" sldId="295"/>
            <ac:spMk id="12" creationId="{5A6847FD-65E0-016E-71DE-1DE16A7D174F}"/>
          </ac:spMkLst>
        </pc:spChg>
        <pc:spChg chg="add del mod modVis">
          <ac:chgData name="Joelle Brehm" userId="ba94467f-fe77-40d1-a0f0-bcff12b26331" providerId="ADAL" clId="{CAA1B47A-3F91-430B-9BB5-3349B27A887D}" dt="2026-06-03T19:33:42.524" v="152286"/>
          <ac:spMkLst>
            <pc:docMk/>
            <pc:sldMk cId="77660323" sldId="295"/>
            <ac:spMk id="14" creationId="{2FCDD49C-BC56-E917-E9D4-2D6C4FDBBE1B}"/>
          </ac:spMkLst>
        </pc:spChg>
        <pc:spChg chg="del mod">
          <ac:chgData name="Joelle Brehm" userId="ba94467f-fe77-40d1-a0f0-bcff12b26331" providerId="ADAL" clId="{CAA1B47A-3F91-430B-9BB5-3349B27A887D}" dt="2026-06-02T20:52:20.173" v="109112"/>
          <ac:spMkLst>
            <pc:docMk/>
            <pc:sldMk cId="77660323" sldId="295"/>
            <ac:spMk id="14" creationId="{607B8880-5EA7-8225-38E5-2E739E4FBD28}"/>
          </ac:spMkLst>
        </pc:spChg>
        <pc:spChg chg="add mod">
          <ac:chgData name="Joelle Brehm" userId="ba94467f-fe77-40d1-a0f0-bcff12b26331" providerId="ADAL" clId="{CAA1B47A-3F91-430B-9BB5-3349B27A887D}" dt="2026-06-03T19:34:05.897" v="152889"/>
          <ac:spMkLst>
            <pc:docMk/>
            <pc:sldMk cId="77660323" sldId="295"/>
            <ac:spMk id="15" creationId="{56048216-E5E0-B0B4-8DA2-6072E7A69B32}"/>
          </ac:spMkLst>
        </pc:spChg>
        <pc:spChg chg="mod">
          <ac:chgData name="Joelle Brehm" userId="ba94467f-fe77-40d1-a0f0-bcff12b26331" providerId="ADAL" clId="{CAA1B47A-3F91-430B-9BB5-3349B27A887D}" dt="2026-06-03T19:34:05.855" v="152841"/>
          <ac:spMkLst>
            <pc:docMk/>
            <pc:sldMk cId="77660323" sldId="295"/>
            <ac:spMk id="16" creationId="{2BF49877-8DD2-84D1-C1C7-CCE3BD48FC80}"/>
          </ac:spMkLst>
        </pc:spChg>
        <pc:spChg chg="mod">
          <ac:chgData name="Joelle Brehm" userId="ba94467f-fe77-40d1-a0f0-bcff12b26331" providerId="ADAL" clId="{CAA1B47A-3F91-430B-9BB5-3349B27A887D}" dt="2026-06-03T19:34:05.855" v="152842"/>
          <ac:spMkLst>
            <pc:docMk/>
            <pc:sldMk cId="77660323" sldId="295"/>
            <ac:spMk id="17" creationId="{6CFB6254-BB9A-72AC-05C9-858AFEFFF981}"/>
          </ac:spMkLst>
        </pc:spChg>
        <pc:spChg chg="mod">
          <ac:chgData name="Joelle Brehm" userId="ba94467f-fe77-40d1-a0f0-bcff12b26331" providerId="ADAL" clId="{CAA1B47A-3F91-430B-9BB5-3349B27A887D}" dt="2026-06-03T19:34:05.855" v="152843"/>
          <ac:spMkLst>
            <pc:docMk/>
            <pc:sldMk cId="77660323" sldId="295"/>
            <ac:spMk id="18" creationId="{257904CD-B7DB-FA57-B0A2-DE9B0F8956BE}"/>
          </ac:spMkLst>
        </pc:spChg>
        <pc:spChg chg="add del mod modVis">
          <ac:chgData name="Joelle Brehm" userId="ba94467f-fe77-40d1-a0f0-bcff12b26331" providerId="ADAL" clId="{CAA1B47A-3F91-430B-9BB5-3349B27A887D}" dt="2026-06-02T20:52:19.252" v="109109"/>
          <ac:spMkLst>
            <pc:docMk/>
            <pc:sldMk cId="77660323" sldId="295"/>
            <ac:spMk id="19" creationId="{39C9613B-285E-89DB-DAD8-5A0FA38B27B2}"/>
          </ac:spMkLst>
        </pc:spChg>
        <pc:spChg chg="add mod">
          <ac:chgData name="Joelle Brehm" userId="ba94467f-fe77-40d1-a0f0-bcff12b26331" providerId="ADAL" clId="{CAA1B47A-3F91-430B-9BB5-3349B27A887D}" dt="2026-06-03T19:34:05.862" v="152851"/>
          <ac:spMkLst>
            <pc:docMk/>
            <pc:sldMk cId="77660323" sldId="295"/>
            <ac:spMk id="19" creationId="{955FB46F-A7BF-AD72-7F4F-A87B20BC5F6E}"/>
          </ac:spMkLst>
        </pc:spChg>
        <pc:spChg chg="mod">
          <ac:chgData name="Joelle Brehm" userId="ba94467f-fe77-40d1-a0f0-bcff12b26331" providerId="ADAL" clId="{CAA1B47A-3F91-430B-9BB5-3349B27A887D}" dt="2026-06-03T19:34:05.889" v="152886"/>
          <ac:spMkLst>
            <pc:docMk/>
            <pc:sldMk cId="77660323" sldId="295"/>
            <ac:spMk id="22" creationId="{1FBD1A90-C230-18A2-8C02-4ABAE66781B3}"/>
          </ac:spMkLst>
        </pc:spChg>
        <pc:spChg chg="mod">
          <ac:chgData name="Joelle Brehm" userId="ba94467f-fe77-40d1-a0f0-bcff12b26331" providerId="ADAL" clId="{CAA1B47A-3F91-430B-9BB5-3349B27A887D}" dt="2026-06-03T19:34:05.851" v="152835"/>
          <ac:spMkLst>
            <pc:docMk/>
            <pc:sldMk cId="77660323" sldId="295"/>
            <ac:spMk id="24" creationId="{7CAA3B95-4C78-4122-BECA-B5FB0F3F3764}"/>
          </ac:spMkLst>
        </pc:spChg>
        <pc:spChg chg="mod">
          <ac:chgData name="Joelle Brehm" userId="ba94467f-fe77-40d1-a0f0-bcff12b26331" providerId="ADAL" clId="{CAA1B47A-3F91-430B-9BB5-3349B27A887D}" dt="2026-06-03T19:34:05.855" v="152840"/>
          <ac:spMkLst>
            <pc:docMk/>
            <pc:sldMk cId="77660323" sldId="295"/>
            <ac:spMk id="26" creationId="{45256E9B-93E3-387E-5B30-712DCC188AD3}"/>
          </ac:spMkLst>
        </pc:spChg>
        <pc:spChg chg="mod">
          <ac:chgData name="Joelle Brehm" userId="ba94467f-fe77-40d1-a0f0-bcff12b26331" providerId="ADAL" clId="{CAA1B47A-3F91-430B-9BB5-3349B27A887D}" dt="2026-06-03T19:34:05.851" v="152837"/>
          <ac:spMkLst>
            <pc:docMk/>
            <pc:sldMk cId="77660323" sldId="295"/>
            <ac:spMk id="27" creationId="{7CAA3B95-4C78-4122-BECA-B5FB0F3F3764}"/>
          </ac:spMkLst>
        </pc:spChg>
        <pc:spChg chg="mod">
          <ac:chgData name="Joelle Brehm" userId="ba94467f-fe77-40d1-a0f0-bcff12b26331" providerId="ADAL" clId="{CAA1B47A-3F91-430B-9BB5-3349B27A887D}" dt="2026-06-03T19:34:05.851" v="152839"/>
          <ac:spMkLst>
            <pc:docMk/>
            <pc:sldMk cId="77660323" sldId="295"/>
            <ac:spMk id="28" creationId="{7CAA3B95-4C78-4122-BECA-B5FB0F3F3764}"/>
          </ac:spMkLst>
        </pc:spChg>
        <pc:spChg chg="mod">
          <ac:chgData name="Joelle Brehm" userId="ba94467f-fe77-40d1-a0f0-bcff12b26331" providerId="ADAL" clId="{CAA1B47A-3F91-430B-9BB5-3349B27A887D}" dt="2026-06-03T19:34:05.877" v="152868"/>
          <ac:spMkLst>
            <pc:docMk/>
            <pc:sldMk cId="77660323" sldId="295"/>
            <ac:spMk id="31" creationId="{7CAA3B95-4C78-4122-BECA-B5FB0F3F3764}"/>
          </ac:spMkLst>
        </pc:spChg>
        <pc:spChg chg="mod">
          <ac:chgData name="Joelle Brehm" userId="ba94467f-fe77-40d1-a0f0-bcff12b26331" providerId="ADAL" clId="{CAA1B47A-3F91-430B-9BB5-3349B27A887D}" dt="2026-06-03T19:34:05.862" v="152849"/>
          <ac:spMkLst>
            <pc:docMk/>
            <pc:sldMk cId="77660323" sldId="295"/>
            <ac:spMk id="32" creationId="{5A64F445-EA7C-F577-4CE2-044EDA6C2F89}"/>
          </ac:spMkLst>
        </pc:spChg>
        <pc:spChg chg="mod">
          <ac:chgData name="Joelle Brehm" userId="ba94467f-fe77-40d1-a0f0-bcff12b26331" providerId="ADAL" clId="{CAA1B47A-3F91-430B-9BB5-3349B27A887D}" dt="2026-06-03T19:34:05.877" v="152869"/>
          <ac:spMkLst>
            <pc:docMk/>
            <pc:sldMk cId="77660323" sldId="295"/>
            <ac:spMk id="33" creationId="{7CAA3B95-4C78-4122-BECA-B5FB0F3F3764}"/>
          </ac:spMkLst>
        </pc:spChg>
        <pc:spChg chg="add mod">
          <ac:chgData name="Joelle Brehm" userId="ba94467f-fe77-40d1-a0f0-bcff12b26331" providerId="ADAL" clId="{CAA1B47A-3F91-430B-9BB5-3349B27A887D}" dt="2026-06-03T19:34:05.943" v="152926"/>
          <ac:spMkLst>
            <pc:docMk/>
            <pc:sldMk cId="77660323" sldId="295"/>
            <ac:spMk id="35" creationId="{D8ACEF0A-6999-9F77-5E2F-1F147A36B688}"/>
          </ac:spMkLst>
        </pc:spChg>
        <pc:spChg chg="mod">
          <ac:chgData name="Joelle Brehm" userId="ba94467f-fe77-40d1-a0f0-bcff12b26331" providerId="ADAL" clId="{CAA1B47A-3F91-430B-9BB5-3349B27A887D}" dt="2026-06-03T19:34:05.889" v="152887"/>
          <ac:spMkLst>
            <pc:docMk/>
            <pc:sldMk cId="77660323" sldId="295"/>
            <ac:spMk id="37" creationId="{C1198515-D89C-5714-2550-BFFCEAA639C0}"/>
          </ac:spMkLst>
        </pc:spChg>
        <pc:spChg chg="mod">
          <ac:chgData name="Joelle Brehm" userId="ba94467f-fe77-40d1-a0f0-bcff12b26331" providerId="ADAL" clId="{CAA1B47A-3F91-430B-9BB5-3349B27A887D}" dt="2026-06-03T19:34:05.889" v="152883"/>
          <ac:spMkLst>
            <pc:docMk/>
            <pc:sldMk cId="77660323" sldId="295"/>
            <ac:spMk id="38" creationId="{7EF3AE06-1CD7-0C1D-C32A-223D1C18EFE1}"/>
          </ac:spMkLst>
        </pc:spChg>
        <pc:spChg chg="mod">
          <ac:chgData name="Joelle Brehm" userId="ba94467f-fe77-40d1-a0f0-bcff12b26331" providerId="ADAL" clId="{CAA1B47A-3F91-430B-9BB5-3349B27A887D}" dt="2026-06-03T19:34:05.850" v="152833"/>
          <ac:spMkLst>
            <pc:docMk/>
            <pc:sldMk cId="77660323" sldId="295"/>
            <ac:spMk id="39" creationId="{7CAA3B95-4C78-4122-BECA-B5FB0F3F3764}"/>
          </ac:spMkLst>
        </pc:spChg>
        <pc:spChg chg="add mod ord">
          <ac:chgData name="Joelle Brehm" userId="ba94467f-fe77-40d1-a0f0-bcff12b26331" providerId="ADAL" clId="{CAA1B47A-3F91-430B-9BB5-3349B27A887D}" dt="2026-06-03T19:34:05.883" v="152877"/>
          <ac:spMkLst>
            <pc:docMk/>
            <pc:sldMk cId="77660323" sldId="295"/>
            <ac:spMk id="40" creationId="{7CAA3B95-4C78-4122-BECA-B5FB0F3F3764}"/>
          </ac:spMkLst>
        </pc:spChg>
        <pc:spChg chg="mod">
          <ac:chgData name="Joelle Brehm" userId="ba94467f-fe77-40d1-a0f0-bcff12b26331" providerId="ADAL" clId="{CAA1B47A-3F91-430B-9BB5-3349B27A887D}" dt="2026-06-03T19:34:05.889" v="152881"/>
          <ac:spMkLst>
            <pc:docMk/>
            <pc:sldMk cId="77660323" sldId="295"/>
            <ac:spMk id="41" creationId="{07B7E14F-3917-5D4A-3BBB-DD201CCF90A5}"/>
          </ac:spMkLst>
        </pc:spChg>
        <pc:spChg chg="mod">
          <ac:chgData name="Joelle Brehm" userId="ba94467f-fe77-40d1-a0f0-bcff12b26331" providerId="ADAL" clId="{CAA1B47A-3F91-430B-9BB5-3349B27A887D}" dt="2026-06-03T19:34:05.877" v="152870"/>
          <ac:spMkLst>
            <pc:docMk/>
            <pc:sldMk cId="77660323" sldId="295"/>
            <ac:spMk id="42" creationId="{A32B7D8C-DAE5-D336-7D31-9ECFB1F6E20C}"/>
          </ac:spMkLst>
        </pc:spChg>
        <pc:spChg chg="mod">
          <ac:chgData name="Joelle Brehm" userId="ba94467f-fe77-40d1-a0f0-bcff12b26331" providerId="ADAL" clId="{CAA1B47A-3F91-430B-9BB5-3349B27A887D}" dt="2026-06-03T19:34:05.887" v="152879"/>
          <ac:spMkLst>
            <pc:docMk/>
            <pc:sldMk cId="77660323" sldId="295"/>
            <ac:spMk id="43" creationId="{86D6391A-F638-E593-05F6-17B6960A4F57}"/>
          </ac:spMkLst>
        </pc:spChg>
        <pc:spChg chg="mod">
          <ac:chgData name="Joelle Brehm" userId="ba94467f-fe77-40d1-a0f0-bcff12b26331" providerId="ADAL" clId="{CAA1B47A-3F91-430B-9BB5-3349B27A887D}" dt="2026-06-03T19:34:05.860" v="152848"/>
          <ac:spMkLst>
            <pc:docMk/>
            <pc:sldMk cId="77660323" sldId="295"/>
            <ac:spMk id="44" creationId="{23405766-F180-6D4E-0767-8450E253BE58}"/>
          </ac:spMkLst>
        </pc:spChg>
        <pc:spChg chg="add del mod modVis">
          <ac:chgData name="Joelle Brehm" userId="ba94467f-fe77-40d1-a0f0-bcff12b26331" providerId="ADAL" clId="{CAA1B47A-3F91-430B-9BB5-3349B27A887D}" dt="2026-06-02T20:52:30.941" v="109832"/>
          <ac:spMkLst>
            <pc:docMk/>
            <pc:sldMk cId="77660323" sldId="295"/>
            <ac:spMk id="45" creationId="{D904A0AA-B83C-D663-44DE-1A2EEA3EEA29}"/>
          </ac:spMkLst>
        </pc:spChg>
        <pc:spChg chg="add mod">
          <ac:chgData name="Joelle Brehm" userId="ba94467f-fe77-40d1-a0f0-bcff12b26331" providerId="ADAL" clId="{CAA1B47A-3F91-430B-9BB5-3349B27A887D}" dt="2026-06-03T19:34:05.943" v="152927"/>
          <ac:spMkLst>
            <pc:docMk/>
            <pc:sldMk cId="77660323" sldId="295"/>
            <ac:spMk id="48" creationId="{63211122-AE35-76A8-5412-30B0000405D1}"/>
          </ac:spMkLst>
        </pc:spChg>
        <pc:spChg chg="mod">
          <ac:chgData name="Joelle Brehm" userId="ba94467f-fe77-40d1-a0f0-bcff12b26331" providerId="ADAL" clId="{CAA1B47A-3F91-430B-9BB5-3349B27A887D}" dt="2026-06-03T19:34:05.883" v="152878"/>
          <ac:spMkLst>
            <pc:docMk/>
            <pc:sldMk cId="77660323" sldId="295"/>
            <ac:spMk id="49" creationId="{B9D22FA3-B3C1-3831-0514-C1DE8E6568E1}"/>
          </ac:spMkLst>
        </pc:spChg>
        <pc:spChg chg="mod">
          <ac:chgData name="Joelle Brehm" userId="ba94467f-fe77-40d1-a0f0-bcff12b26331" providerId="ADAL" clId="{CAA1B47A-3F91-430B-9BB5-3349B27A887D}" dt="2026-06-03T19:34:05.939" v="152922"/>
          <ac:spMkLst>
            <pc:docMk/>
            <pc:sldMk cId="77660323" sldId="295"/>
            <ac:spMk id="50" creationId="{5AA2BCA1-473D-3EE0-B032-063138D77D90}"/>
          </ac:spMkLst>
        </pc:spChg>
        <pc:spChg chg="mod">
          <ac:chgData name="Joelle Brehm" userId="ba94467f-fe77-40d1-a0f0-bcff12b26331" providerId="ADAL" clId="{CAA1B47A-3F91-430B-9BB5-3349B27A887D}" dt="2026-06-03T19:34:05.889" v="152882"/>
          <ac:spMkLst>
            <pc:docMk/>
            <pc:sldMk cId="77660323" sldId="295"/>
            <ac:spMk id="52" creationId="{81B41886-62DE-4A32-388D-AA641F2B777F}"/>
          </ac:spMkLst>
        </pc:spChg>
        <pc:spChg chg="mod">
          <ac:chgData name="Joelle Brehm" userId="ba94467f-fe77-40d1-a0f0-bcff12b26331" providerId="ADAL" clId="{CAA1B47A-3F91-430B-9BB5-3349B27A887D}" dt="2026-06-03T19:34:05.942" v="152925"/>
          <ac:spMkLst>
            <pc:docMk/>
            <pc:sldMk cId="77660323" sldId="295"/>
            <ac:spMk id="54" creationId="{F5CE0F8E-B2AC-9858-60AA-E1757EE47BB7}"/>
          </ac:spMkLst>
        </pc:spChg>
        <pc:spChg chg="mod">
          <ac:chgData name="Joelle Brehm" userId="ba94467f-fe77-40d1-a0f0-bcff12b26331" providerId="ADAL" clId="{CAA1B47A-3F91-430B-9BB5-3349B27A887D}" dt="2026-06-03T19:34:05.889" v="152880"/>
          <ac:spMkLst>
            <pc:docMk/>
            <pc:sldMk cId="77660323" sldId="295"/>
            <ac:spMk id="55" creationId="{8A7CF87E-BE40-ECD6-EFD5-2830A4E48ECB}"/>
          </ac:spMkLst>
        </pc:spChg>
        <pc:spChg chg="mod">
          <ac:chgData name="Joelle Brehm" userId="ba94467f-fe77-40d1-a0f0-bcff12b26331" providerId="ADAL" clId="{CAA1B47A-3F91-430B-9BB5-3349B27A887D}" dt="2026-06-03T19:34:05.939" v="152921"/>
          <ac:spMkLst>
            <pc:docMk/>
            <pc:sldMk cId="77660323" sldId="295"/>
            <ac:spMk id="56" creationId="{2EEFBC5D-C7CD-FB80-00C2-17C06165FDAC}"/>
          </ac:spMkLst>
        </pc:spChg>
        <pc:spChg chg="mod">
          <ac:chgData name="Joelle Brehm" userId="ba94467f-fe77-40d1-a0f0-bcff12b26331" providerId="ADAL" clId="{CAA1B47A-3F91-430B-9BB5-3349B27A887D}" dt="2026-06-03T19:34:05.941" v="152924"/>
          <ac:spMkLst>
            <pc:docMk/>
            <pc:sldMk cId="77660323" sldId="295"/>
            <ac:spMk id="60" creationId="{C80A7EF1-B7FF-B20D-B3D4-7C3EE351CEA7}"/>
          </ac:spMkLst>
        </pc:spChg>
        <pc:spChg chg="del mod">
          <ac:chgData name="Joelle Brehm" userId="ba94467f-fe77-40d1-a0f0-bcff12b26331" providerId="ADAL" clId="{CAA1B47A-3F91-430B-9BB5-3349B27A887D}" dt="2026-06-02T20:52:39.933" v="110227"/>
          <ac:spMkLst>
            <pc:docMk/>
            <pc:sldMk cId="77660323" sldId="295"/>
            <ac:spMk id="61" creationId="{23159369-4D49-AF18-5BCC-2172FEB5D8D9}"/>
          </ac:spMkLst>
        </pc:spChg>
        <pc:spChg chg="add del mod ord">
          <ac:chgData name="Joelle Brehm" userId="ba94467f-fe77-40d1-a0f0-bcff12b26331" providerId="ADAL" clId="{CAA1B47A-3F91-430B-9BB5-3349B27A887D}" dt="2026-06-02T20:52:50.442" v="110821"/>
          <ac:spMkLst>
            <pc:docMk/>
            <pc:sldMk cId="77660323" sldId="295"/>
            <ac:spMk id="63" creationId="{7CAA3B95-4C78-4122-BECA-B5FB0F3F3764}"/>
          </ac:spMkLst>
        </pc:spChg>
        <pc:spChg chg="mod ord">
          <ac:chgData name="Joelle Brehm" userId="ba94467f-fe77-40d1-a0f0-bcff12b26331" providerId="ADAL" clId="{CAA1B47A-3F91-430B-9BB5-3349B27A887D}" dt="2026-06-03T19:34:05.841" v="152826"/>
          <ac:spMkLst>
            <pc:docMk/>
            <pc:sldMk cId="77660323" sldId="295"/>
            <ac:spMk id="96" creationId="{13AC7CFA-23AF-445A-96F6-EA0D2FF657A3}"/>
          </ac:spMkLst>
        </pc:spChg>
        <pc:spChg chg="mod ord">
          <ac:chgData name="Joelle Brehm" userId="ba94467f-fe77-40d1-a0f0-bcff12b26331" providerId="ADAL" clId="{CAA1B47A-3F91-430B-9BB5-3349B27A887D}" dt="2026-06-03T19:34:05.843" v="152828"/>
          <ac:spMkLst>
            <pc:docMk/>
            <pc:sldMk cId="77660323" sldId="295"/>
            <ac:spMk id="97" creationId="{64B2B8D7-E8A8-4757-99A4-69F1EAA48321}"/>
          </ac:spMkLst>
        </pc:spChg>
        <pc:spChg chg="mod ord">
          <ac:chgData name="Joelle Brehm" userId="ba94467f-fe77-40d1-a0f0-bcff12b26331" providerId="ADAL" clId="{CAA1B47A-3F91-430B-9BB5-3349B27A887D}" dt="2026-06-03T19:34:05.839" v="152822"/>
          <ac:spMkLst>
            <pc:docMk/>
            <pc:sldMk cId="77660323" sldId="295"/>
            <ac:spMk id="106" creationId="{58013157-8B72-4777-A1DA-B9BACD5A28D4}"/>
          </ac:spMkLst>
        </pc:spChg>
        <pc:spChg chg="mod">
          <ac:chgData name="Joelle Brehm" userId="ba94467f-fe77-40d1-a0f0-bcff12b26331" providerId="ADAL" clId="{CAA1B47A-3F91-430B-9BB5-3349B27A887D}" dt="2026-06-03T19:34:05.851" v="152834"/>
          <ac:spMkLst>
            <pc:docMk/>
            <pc:sldMk cId="77660323" sldId="295"/>
            <ac:spMk id="113" creationId="{7CAA3B95-4C78-4122-BECA-B5FB0F3F3764}"/>
          </ac:spMkLst>
        </pc:spChg>
        <pc:spChg chg="mod">
          <ac:chgData name="Joelle Brehm" userId="ba94467f-fe77-40d1-a0f0-bcff12b26331" providerId="ADAL" clId="{CAA1B47A-3F91-430B-9BB5-3349B27A887D}" dt="2026-06-03T19:34:05.889" v="152885"/>
          <ac:spMkLst>
            <pc:docMk/>
            <pc:sldMk cId="77660323" sldId="295"/>
            <ac:spMk id="120" creationId="{7EC2CBE9-736A-33AB-1B88-4D7866F0006E}"/>
          </ac:spMkLst>
        </pc:spChg>
        <pc:spChg chg="mod">
          <ac:chgData name="Joelle Brehm" userId="ba94467f-fe77-40d1-a0f0-bcff12b26331" providerId="ADAL" clId="{CAA1B47A-3F91-430B-9BB5-3349B27A887D}" dt="2026-06-03T19:34:05.851" v="152836"/>
          <ac:spMkLst>
            <pc:docMk/>
            <pc:sldMk cId="77660323" sldId="295"/>
            <ac:spMk id="126" creationId="{7CAA3B95-4C78-4122-BECA-B5FB0F3F3764}"/>
          </ac:spMkLst>
        </pc:spChg>
        <pc:spChg chg="mod">
          <ac:chgData name="Joelle Brehm" userId="ba94467f-fe77-40d1-a0f0-bcff12b26331" providerId="ADAL" clId="{CAA1B47A-3F91-430B-9BB5-3349B27A887D}" dt="2026-06-03T19:34:05.851" v="152838"/>
          <ac:spMkLst>
            <pc:docMk/>
            <pc:sldMk cId="77660323" sldId="295"/>
            <ac:spMk id="136" creationId="{7CAA3B95-4C78-4122-BECA-B5FB0F3F3764}"/>
          </ac:spMkLst>
        </pc:spChg>
        <pc:spChg chg="mod ord">
          <ac:chgData name="Joelle Brehm" userId="ba94467f-fe77-40d1-a0f0-bcff12b26331" providerId="ADAL" clId="{CAA1B47A-3F91-430B-9BB5-3349B27A887D}" dt="2026-06-03T19:34:05.844" v="152830"/>
          <ac:spMkLst>
            <pc:docMk/>
            <pc:sldMk cId="77660323" sldId="295"/>
            <ac:spMk id="210" creationId="{2DBE4665-8B4A-4508-AC03-BDBC6AA30475}"/>
          </ac:spMkLst>
        </pc:spChg>
        <pc:spChg chg="mod ord">
          <ac:chgData name="Joelle Brehm" userId="ba94467f-fe77-40d1-a0f0-bcff12b26331" providerId="ADAL" clId="{CAA1B47A-3F91-430B-9BB5-3349B27A887D}" dt="2026-06-03T19:34:05.882" v="152873"/>
          <ac:spMkLst>
            <pc:docMk/>
            <pc:sldMk cId="77660323" sldId="295"/>
            <ac:spMk id="268" creationId="{FEB4A815-DBE2-D6C5-F756-F5E3A343D865}"/>
          </ac:spMkLst>
        </pc:spChg>
        <pc:spChg chg="mod">
          <ac:chgData name="Joelle Brehm" userId="ba94467f-fe77-40d1-a0f0-bcff12b26331" providerId="ADAL" clId="{CAA1B47A-3F91-430B-9BB5-3349B27A887D}" dt="2026-06-03T19:34:05.941" v="152923"/>
          <ac:spMkLst>
            <pc:docMk/>
            <pc:sldMk cId="77660323" sldId="295"/>
            <ac:spMk id="280" creationId="{1CAD132C-6773-F6D0-9EA6-8E8BB1A54170}"/>
          </ac:spMkLst>
        </pc:spChg>
        <pc:spChg chg="mod">
          <ac:chgData name="Joelle Brehm" userId="ba94467f-fe77-40d1-a0f0-bcff12b26331" providerId="ADAL" clId="{CAA1B47A-3F91-430B-9BB5-3349B27A887D}" dt="2026-06-03T19:34:05.906" v="152896"/>
          <ac:spMkLst>
            <pc:docMk/>
            <pc:sldMk cId="77660323" sldId="295"/>
            <ac:spMk id="293" creationId="{D09F60A6-F070-7F83-ACD1-22C8C2C85F16}"/>
          </ac:spMkLst>
        </pc:spChg>
        <pc:spChg chg="mod">
          <ac:chgData name="Joelle Brehm" userId="ba94467f-fe77-40d1-a0f0-bcff12b26331" providerId="ADAL" clId="{CAA1B47A-3F91-430B-9BB5-3349B27A887D}" dt="2026-06-03T19:34:05.909" v="152897"/>
          <ac:spMkLst>
            <pc:docMk/>
            <pc:sldMk cId="77660323" sldId="295"/>
            <ac:spMk id="335" creationId="{8BFA9EE3-5E75-1256-F784-A4C8394BE524}"/>
          </ac:spMkLst>
        </pc:spChg>
        <pc:spChg chg="mod">
          <ac:chgData name="Joelle Brehm" userId="ba94467f-fe77-40d1-a0f0-bcff12b26331" providerId="ADAL" clId="{CAA1B47A-3F91-430B-9BB5-3349B27A887D}" dt="2026-06-03T19:34:05.953" v="152934"/>
          <ac:spMkLst>
            <pc:docMk/>
            <pc:sldMk cId="77660323" sldId="295"/>
            <ac:spMk id="401" creationId="{937504AD-2806-B8F4-5782-910F20FF8B22}"/>
          </ac:spMkLst>
        </pc:spChg>
        <pc:spChg chg="mod">
          <ac:chgData name="Joelle Brehm" userId="ba94467f-fe77-40d1-a0f0-bcff12b26331" providerId="ADAL" clId="{CAA1B47A-3F91-430B-9BB5-3349B27A887D}" dt="2026-06-03T19:34:05.953" v="152935"/>
          <ac:spMkLst>
            <pc:docMk/>
            <pc:sldMk cId="77660323" sldId="295"/>
            <ac:spMk id="402" creationId="{54A50511-8137-91F0-6AA8-1D657EEE3E68}"/>
          </ac:spMkLst>
        </pc:spChg>
        <pc:spChg chg="add del mod modVis">
          <ac:chgData name="Joelle Brehm" userId="ba94467f-fe77-40d1-a0f0-bcff12b26331" providerId="ADAL" clId="{CAA1B47A-3F91-430B-9BB5-3349B27A887D}" dt="2026-06-02T20:52:47.823" v="110817"/>
          <ac:spMkLst>
            <pc:docMk/>
            <pc:sldMk cId="77660323" sldId="295"/>
            <ac:spMk id="448" creationId="{966C22D0-22A1-C7E2-1D7E-108A1689F7F7}"/>
          </ac:spMkLst>
        </pc:spChg>
        <pc:spChg chg="add mod">
          <ac:chgData name="Joelle Brehm" userId="ba94467f-fe77-40d1-a0f0-bcff12b26331" providerId="ADAL" clId="{CAA1B47A-3F91-430B-9BB5-3349B27A887D}" dt="2026-06-03T19:34:05.862" v="152850"/>
          <ac:spMkLst>
            <pc:docMk/>
            <pc:sldMk cId="77660323" sldId="295"/>
            <ac:spMk id="455" creationId="{B5585F05-21E7-1EF2-6E42-A152D087851F}"/>
          </ac:spMkLst>
        </pc:spChg>
        <pc:spChg chg="mod">
          <ac:chgData name="Joelle Brehm" userId="ba94467f-fe77-40d1-a0f0-bcff12b26331" providerId="ADAL" clId="{CAA1B47A-3F91-430B-9BB5-3349B27A887D}" dt="2026-06-03T19:34:05.939" v="152919"/>
          <ac:spMkLst>
            <pc:docMk/>
            <pc:sldMk cId="77660323" sldId="295"/>
            <ac:spMk id="456" creationId="{15EA3496-AF0C-7504-253F-23E2423B410E}"/>
          </ac:spMkLst>
        </pc:spChg>
        <pc:spChg chg="mod">
          <ac:chgData name="Joelle Brehm" userId="ba94467f-fe77-40d1-a0f0-bcff12b26331" providerId="ADAL" clId="{CAA1B47A-3F91-430B-9BB5-3349B27A887D}" dt="2026-06-03T19:34:05.937" v="152917"/>
          <ac:spMkLst>
            <pc:docMk/>
            <pc:sldMk cId="77660323" sldId="295"/>
            <ac:spMk id="458" creationId="{CD1D8292-E37C-A39A-6BA2-E00AD8D7ED7B}"/>
          </ac:spMkLst>
        </pc:spChg>
        <pc:spChg chg="mod">
          <ac:chgData name="Joelle Brehm" userId="ba94467f-fe77-40d1-a0f0-bcff12b26331" providerId="ADAL" clId="{CAA1B47A-3F91-430B-9BB5-3349B27A887D}" dt="2026-06-03T19:34:05.860" v="152846"/>
          <ac:spMkLst>
            <pc:docMk/>
            <pc:sldMk cId="77660323" sldId="295"/>
            <ac:spMk id="459" creationId="{7BBE1A9B-2EEF-B986-6CC1-357C88DB7F11}"/>
          </ac:spMkLst>
        </pc:spChg>
        <pc:spChg chg="mod">
          <ac:chgData name="Joelle Brehm" userId="ba94467f-fe77-40d1-a0f0-bcff12b26331" providerId="ADAL" clId="{CAA1B47A-3F91-430B-9BB5-3349B27A887D}" dt="2026-06-03T19:34:05.936" v="152916"/>
          <ac:spMkLst>
            <pc:docMk/>
            <pc:sldMk cId="77660323" sldId="295"/>
            <ac:spMk id="460" creationId="{821AB204-5E53-677A-0500-47DA033FF464}"/>
          </ac:spMkLst>
        </pc:spChg>
        <pc:spChg chg="mod">
          <ac:chgData name="Joelle Brehm" userId="ba94467f-fe77-40d1-a0f0-bcff12b26331" providerId="ADAL" clId="{CAA1B47A-3F91-430B-9BB5-3349B27A887D}" dt="2026-06-03T19:34:05.937" v="152918"/>
          <ac:spMkLst>
            <pc:docMk/>
            <pc:sldMk cId="77660323" sldId="295"/>
            <ac:spMk id="467" creationId="{8096E354-45B6-DABC-E64C-6A30D19A4974}"/>
          </ac:spMkLst>
        </pc:spChg>
        <pc:spChg chg="mod">
          <ac:chgData name="Joelle Brehm" userId="ba94467f-fe77-40d1-a0f0-bcff12b26331" providerId="ADAL" clId="{CAA1B47A-3F91-430B-9BB5-3349B27A887D}" dt="2026-06-03T19:34:05.939" v="152920"/>
          <ac:spMkLst>
            <pc:docMk/>
            <pc:sldMk cId="77660323" sldId="295"/>
            <ac:spMk id="468" creationId="{FD36925D-9DDA-7632-38C8-81264C9DE40F}"/>
          </ac:spMkLst>
        </pc:spChg>
        <pc:spChg chg="mod ord">
          <ac:chgData name="Joelle Brehm" userId="ba94467f-fe77-40d1-a0f0-bcff12b26331" providerId="ADAL" clId="{CAA1B47A-3F91-430B-9BB5-3349B27A887D}" dt="2026-06-03T19:34:05.955" v="152937"/>
          <ac:spMkLst>
            <pc:docMk/>
            <pc:sldMk cId="77660323" sldId="295"/>
            <ac:spMk id="473" creationId="{AE2F1EAE-ABB5-4447-617C-C6ACD05D6C34}"/>
          </ac:spMkLst>
        </pc:spChg>
        <pc:spChg chg="mod ord">
          <ac:chgData name="Joelle Brehm" userId="ba94467f-fe77-40d1-a0f0-bcff12b26331" providerId="ADAL" clId="{CAA1B47A-3F91-430B-9BB5-3349B27A887D}" dt="2026-06-03T19:34:05.873" v="152863"/>
          <ac:spMkLst>
            <pc:docMk/>
            <pc:sldMk cId="77660323" sldId="295"/>
            <ac:spMk id="482" creationId="{854873FF-C6BF-E63E-44B3-C219F3458EB4}"/>
          </ac:spMkLst>
        </pc:spChg>
        <pc:spChg chg="mod ord">
          <ac:chgData name="Joelle Brehm" userId="ba94467f-fe77-40d1-a0f0-bcff12b26331" providerId="ADAL" clId="{CAA1B47A-3F91-430B-9BB5-3349B27A887D}" dt="2026-06-03T19:34:05.871" v="152861"/>
          <ac:spMkLst>
            <pc:docMk/>
            <pc:sldMk cId="77660323" sldId="295"/>
            <ac:spMk id="485" creationId="{0E817BE1-E587-06E4-D9FC-07EC7C45C787}"/>
          </ac:spMkLst>
        </pc:spChg>
        <pc:spChg chg="mod ord">
          <ac:chgData name="Joelle Brehm" userId="ba94467f-fe77-40d1-a0f0-bcff12b26331" providerId="ADAL" clId="{CAA1B47A-3F91-430B-9BB5-3349B27A887D}" dt="2026-06-03T19:34:05.875" v="152865"/>
          <ac:spMkLst>
            <pc:docMk/>
            <pc:sldMk cId="77660323" sldId="295"/>
            <ac:spMk id="490" creationId="{9C81118A-E471-58E2-D54E-14C43A3A7D15}"/>
          </ac:spMkLst>
        </pc:spChg>
        <pc:spChg chg="mod">
          <ac:chgData name="Joelle Brehm" userId="ba94467f-fe77-40d1-a0f0-bcff12b26331" providerId="ADAL" clId="{CAA1B47A-3F91-430B-9BB5-3349B27A887D}" dt="2026-06-03T19:34:05.877" v="152871"/>
          <ac:spMkLst>
            <pc:docMk/>
            <pc:sldMk cId="77660323" sldId="295"/>
            <ac:spMk id="496" creationId="{FB24F7D5-26C6-DCA1-D822-BCC9573069E9}"/>
          </ac:spMkLst>
        </pc:spChg>
        <pc:spChg chg="mod ord">
          <ac:chgData name="Joelle Brehm" userId="ba94467f-fe77-40d1-a0f0-bcff12b26331" providerId="ADAL" clId="{CAA1B47A-3F91-430B-9BB5-3349B27A887D}" dt="2026-06-03T19:34:05.877" v="152867"/>
          <ac:spMkLst>
            <pc:docMk/>
            <pc:sldMk cId="77660323" sldId="295"/>
            <ac:spMk id="500" creationId="{EB9BAD37-7BDE-5D6A-2B4E-2B5A74E8D6D7}"/>
          </ac:spMkLst>
        </pc:spChg>
        <pc:spChg chg="mod ord">
          <ac:chgData name="Joelle Brehm" userId="ba94467f-fe77-40d1-a0f0-bcff12b26331" providerId="ADAL" clId="{CAA1B47A-3F91-430B-9BB5-3349B27A887D}" dt="2026-06-03T19:34:05.906" v="152895"/>
          <ac:spMkLst>
            <pc:docMk/>
            <pc:sldMk cId="77660323" sldId="295"/>
            <ac:spMk id="504" creationId="{C36E8BD6-8022-E319-F497-214FADCFA676}"/>
          </ac:spMkLst>
        </pc:spChg>
        <pc:spChg chg="mod ord">
          <ac:chgData name="Joelle Brehm" userId="ba94467f-fe77-40d1-a0f0-bcff12b26331" providerId="ADAL" clId="{CAA1B47A-3F91-430B-9BB5-3349B27A887D}" dt="2026-06-03T19:34:05.951" v="152933"/>
          <ac:spMkLst>
            <pc:docMk/>
            <pc:sldMk cId="77660323" sldId="295"/>
            <ac:spMk id="508" creationId="{1A0CE076-C63A-CB72-E6B9-5523E3C2C4DF}"/>
          </ac:spMkLst>
        </pc:spChg>
        <pc:graphicFrameChg chg="mod">
          <ac:chgData name="Joelle Brehm" userId="ba94467f-fe77-40d1-a0f0-bcff12b26331" providerId="ADAL" clId="{CAA1B47A-3F91-430B-9BB5-3349B27A887D}" dt="2026-06-03T19:34:05.959" v="152939"/>
          <ac:graphicFrameMkLst>
            <pc:docMk/>
            <pc:sldMk cId="77660323" sldId="295"/>
            <ac:graphicFrameMk id="4" creationId="{13A0D37E-AFD5-48BA-904D-A699E76C02E6}"/>
          </ac:graphicFrameMkLst>
        </pc:graphicFrameChg>
        <pc:graphicFrameChg chg="add mod ord">
          <ac:chgData name="Joelle Brehm" userId="ba94467f-fe77-40d1-a0f0-bcff12b26331" providerId="ADAL" clId="{CAA1B47A-3F91-430B-9BB5-3349B27A887D}" dt="2026-06-02T20:52:09.825" v="108292" actId="1076"/>
          <ac:graphicFrameMkLst>
            <pc:docMk/>
            <pc:sldMk cId="77660323" sldId="295"/>
            <ac:graphicFrameMk id="13" creationId="{1F71A8F9-66BF-E36A-9205-3E43C916AC96}"/>
          </ac:graphicFrameMkLst>
        </pc:graphicFrameChg>
        <pc:graphicFrameChg chg="add del mod ord">
          <ac:chgData name="Joelle Brehm" userId="ba94467f-fe77-40d1-a0f0-bcff12b26331" providerId="ADAL" clId="{CAA1B47A-3F91-430B-9BB5-3349B27A887D}" dt="2026-06-03T19:34:02.688" v="152569"/>
          <ac:graphicFrameMkLst>
            <pc:docMk/>
            <pc:sldMk cId="77660323" sldId="295"/>
            <ac:graphicFrameMk id="23" creationId="{6432479E-969C-AF9A-A69C-41529F5D50D0}"/>
          </ac:graphicFrameMkLst>
        </pc:graphicFrameChg>
        <pc:graphicFrameChg chg="add del mod ord">
          <ac:chgData name="Joelle Brehm" userId="ba94467f-fe77-40d1-a0f0-bcff12b26331" providerId="ADAL" clId="{CAA1B47A-3F91-430B-9BB5-3349B27A887D}" dt="2026-06-02T20:52:35.863" v="109904"/>
          <ac:graphicFrameMkLst>
            <pc:docMk/>
            <pc:sldMk cId="77660323" sldId="295"/>
            <ac:graphicFrameMk id="23" creationId="{CAFBD571-FDA4-2946-6056-AAE994BD977E}"/>
          </ac:graphicFrameMkLst>
        </pc:graphicFrameChg>
        <pc:graphicFrameChg chg="add del mod ord">
          <ac:chgData name="Joelle Brehm" userId="ba94467f-fe77-40d1-a0f0-bcff12b26331" providerId="ADAL" clId="{CAA1B47A-3F91-430B-9BB5-3349B27A887D}" dt="2026-06-02T20:52:20.278" v="109148"/>
          <ac:graphicFrameMkLst>
            <pc:docMk/>
            <pc:sldMk cId="77660323" sldId="295"/>
            <ac:graphicFrameMk id="25" creationId="{6CE20F69-27A8-1AE0-4B4A-1AFFB86169D6}"/>
          </ac:graphicFrameMkLst>
        </pc:graphicFrameChg>
        <pc:graphicFrameChg chg="add del mod ord">
          <ac:chgData name="Joelle Brehm" userId="ba94467f-fe77-40d1-a0f0-bcff12b26331" providerId="ADAL" clId="{CAA1B47A-3F91-430B-9BB5-3349B27A887D}" dt="2026-06-03T19:34:05.678" v="152755"/>
          <ac:graphicFrameMkLst>
            <pc:docMk/>
            <pc:sldMk cId="77660323" sldId="295"/>
            <ac:graphicFrameMk id="25" creationId="{FEBE417C-C02E-1EA1-84D5-1B72E3E80FD0}"/>
          </ac:graphicFrameMkLst>
        </pc:graphicFrameChg>
        <pc:graphicFrameChg chg="add mod ord">
          <ac:chgData name="Joelle Brehm" userId="ba94467f-fe77-40d1-a0f0-bcff12b26331" providerId="ADAL" clId="{CAA1B47A-3F91-430B-9BB5-3349B27A887D}" dt="2026-06-03T19:34:05.847" v="152832"/>
          <ac:graphicFrameMkLst>
            <pc:docMk/>
            <pc:sldMk cId="77660323" sldId="295"/>
            <ac:graphicFrameMk id="29" creationId="{13AF0A02-817F-14CD-D53B-6473615BAB8A}"/>
          </ac:graphicFrameMkLst>
        </pc:graphicFrameChg>
        <pc:graphicFrameChg chg="add del mod ord">
          <ac:chgData name="Joelle Brehm" userId="ba94467f-fe77-40d1-a0f0-bcff12b26331" providerId="ADAL" clId="{CAA1B47A-3F91-430B-9BB5-3349B27A887D}" dt="2026-06-02T20:52:21.838" v="109308"/>
          <ac:graphicFrameMkLst>
            <pc:docMk/>
            <pc:sldMk cId="77660323" sldId="295"/>
            <ac:graphicFrameMk id="30" creationId="{93BB4AC8-FDDA-6926-C1AE-CB4A182A24E9}"/>
          </ac:graphicFrameMkLst>
        </pc:graphicFrameChg>
        <pc:graphicFrameChg chg="add del mod ord">
          <ac:chgData name="Joelle Brehm" userId="ba94467f-fe77-40d1-a0f0-bcff12b26331" providerId="ADAL" clId="{CAA1B47A-3F91-430B-9BB5-3349B27A887D}" dt="2026-06-02T20:52:24.879" v="109468"/>
          <ac:graphicFrameMkLst>
            <pc:docMk/>
            <pc:sldMk cId="77660323" sldId="295"/>
            <ac:graphicFrameMk id="34" creationId="{03A803F5-BE6D-D260-2A9A-553868277198}"/>
          </ac:graphicFrameMkLst>
        </pc:graphicFrameChg>
        <pc:graphicFrameChg chg="add del mod ord">
          <ac:chgData name="Joelle Brehm" userId="ba94467f-fe77-40d1-a0f0-bcff12b26331" providerId="ADAL" clId="{CAA1B47A-3F91-430B-9BB5-3349B27A887D}" dt="2026-06-02T20:52:30.893" v="109702"/>
          <ac:graphicFrameMkLst>
            <pc:docMk/>
            <pc:sldMk cId="77660323" sldId="295"/>
            <ac:graphicFrameMk id="36" creationId="{A7CF2DB3-7289-BC02-1114-495037092828}"/>
          </ac:graphicFrameMkLst>
        </pc:graphicFrameChg>
        <pc:graphicFrameChg chg="add mod ord">
          <ac:chgData name="Joelle Brehm" userId="ba94467f-fe77-40d1-a0f0-bcff12b26331" providerId="ADAL" clId="{CAA1B47A-3F91-430B-9BB5-3349B27A887D}" dt="2026-06-03T19:34:05.883" v="152875"/>
          <ac:graphicFrameMkLst>
            <pc:docMk/>
            <pc:sldMk cId="77660323" sldId="295"/>
            <ac:graphicFrameMk id="47" creationId="{2EFA2F1E-F6F4-C69F-D8BC-B4E47DB72604}"/>
          </ac:graphicFrameMkLst>
        </pc:graphicFrameChg>
        <pc:graphicFrameChg chg="add del mod ord">
          <ac:chgData name="Joelle Brehm" userId="ba94467f-fe77-40d1-a0f0-bcff12b26331" providerId="ADAL" clId="{CAA1B47A-3F91-430B-9BB5-3349B27A887D}" dt="2026-06-02T20:52:37.752" v="110067"/>
          <ac:graphicFrameMkLst>
            <pc:docMk/>
            <pc:sldMk cId="77660323" sldId="295"/>
            <ac:graphicFrameMk id="51" creationId="{B2422874-7B44-6C63-883F-634191AB4EE0}"/>
          </ac:graphicFrameMkLst>
        </pc:graphicFrameChg>
        <pc:graphicFrameChg chg="add del mod ord">
          <ac:chgData name="Joelle Brehm" userId="ba94467f-fe77-40d1-a0f0-bcff12b26331" providerId="ADAL" clId="{CAA1B47A-3F91-430B-9BB5-3349B27A887D}" dt="2026-06-02T20:52:40.053" v="110279"/>
          <ac:graphicFrameMkLst>
            <pc:docMk/>
            <pc:sldMk cId="77660323" sldId="295"/>
            <ac:graphicFrameMk id="53" creationId="{733E639A-CC1D-9F8A-01A8-8754EEB72E7B}"/>
          </ac:graphicFrameMkLst>
        </pc:graphicFrameChg>
        <pc:graphicFrameChg chg="add del mod ord">
          <ac:chgData name="Joelle Brehm" userId="ba94467f-fe77-40d1-a0f0-bcff12b26331" providerId="ADAL" clId="{CAA1B47A-3F91-430B-9BB5-3349B27A887D}" dt="2026-06-02T20:52:43.339" v="110441"/>
          <ac:graphicFrameMkLst>
            <pc:docMk/>
            <pc:sldMk cId="77660323" sldId="295"/>
            <ac:graphicFrameMk id="58" creationId="{7C82BF94-2FBD-1465-224B-2A65FBD188DC}"/>
          </ac:graphicFrameMkLst>
        </pc:graphicFrameChg>
        <pc:graphicFrameChg chg="add del mod ord">
          <ac:chgData name="Joelle Brehm" userId="ba94467f-fe77-40d1-a0f0-bcff12b26331" providerId="ADAL" clId="{CAA1B47A-3F91-430B-9BB5-3349B27A887D}" dt="2026-06-02T20:52:47.775" v="110683"/>
          <ac:graphicFrameMkLst>
            <pc:docMk/>
            <pc:sldMk cId="77660323" sldId="295"/>
            <ac:graphicFrameMk id="59" creationId="{529EA22F-7047-29A5-AF5B-01D6053B18C9}"/>
          </ac:graphicFrameMkLst>
        </pc:graphicFrameChg>
        <pc:graphicFrameChg chg="add del mod ord">
          <ac:chgData name="Joelle Brehm" userId="ba94467f-fe77-40d1-a0f0-bcff12b26331" providerId="ADAL" clId="{CAA1B47A-3F91-430B-9BB5-3349B27A887D}" dt="2026-06-02T20:52:50.442" v="110825"/>
          <ac:graphicFrameMkLst>
            <pc:docMk/>
            <pc:sldMk cId="77660323" sldId="295"/>
            <ac:graphicFrameMk id="449" creationId="{C0E784E9-F7C6-D661-7A47-1B79DB87BFB7}"/>
          </ac:graphicFrameMkLst>
        </pc:graphicFrameChg>
        <pc:graphicFrameChg chg="add mod ord">
          <ac:chgData name="Joelle Brehm" userId="ba94467f-fe77-40d1-a0f0-bcff12b26331" providerId="ADAL" clId="{CAA1B47A-3F91-430B-9BB5-3349B27A887D}" dt="2026-06-03T19:34:05.913" v="152899"/>
          <ac:graphicFrameMkLst>
            <pc:docMk/>
            <pc:sldMk cId="77660323" sldId="295"/>
            <ac:graphicFrameMk id="450" creationId="{E45A72D2-D30D-0DCD-F55C-1CA565869150}"/>
          </ac:graphicFrameMkLst>
        </pc:graphicFrameChg>
        <pc:graphicFrameChg chg="add del mod ord">
          <ac:chgData name="Joelle Brehm" userId="ba94467f-fe77-40d1-a0f0-bcff12b26331" providerId="ADAL" clId="{CAA1B47A-3F91-430B-9BB5-3349B27A887D}" dt="2026-06-03T19:34:00.320" v="152353"/>
          <ac:graphicFrameMkLst>
            <pc:docMk/>
            <pc:sldMk cId="77660323" sldId="295"/>
            <ac:graphicFrameMk id="493" creationId="{617B26E9-ED69-5036-E816-D711D603F11D}"/>
          </ac:graphicFrameMkLst>
        </pc:graphicFrameChg>
        <pc:graphicFrameChg chg="add del mod ord">
          <ac:chgData name="Joelle Brehm" userId="ba94467f-fe77-40d1-a0f0-bcff12b26331" providerId="ADAL" clId="{CAA1B47A-3F91-430B-9BB5-3349B27A887D}" dt="2026-06-02T20:52:19.164" v="108952"/>
          <ac:graphicFrameMkLst>
            <pc:docMk/>
            <pc:sldMk cId="77660323" sldId="295"/>
            <ac:graphicFrameMk id="495" creationId="{F5E7339B-10A1-1F7A-4DAD-1CDF83D170A1}"/>
          </ac:graphicFrameMkLst>
        </pc:graphicFrameChg>
        <pc:picChg chg="mod ord">
          <ac:chgData name="Joelle Brehm" userId="ba94467f-fe77-40d1-a0f0-bcff12b26331" providerId="ADAL" clId="{CAA1B47A-3F91-430B-9BB5-3349B27A887D}" dt="2026-06-03T19:34:05.839" v="152824"/>
          <ac:picMkLst>
            <pc:docMk/>
            <pc:sldMk cId="77660323" sldId="295"/>
            <ac:picMk id="3" creationId="{2D4B0DAF-6DD7-4B10-8D9C-0B8AAD6563B0}"/>
          </ac:picMkLst>
        </pc:picChg>
        <pc:picChg chg="add mod ord">
          <ac:chgData name="Joelle Brehm" userId="ba94467f-fe77-40d1-a0f0-bcff12b26331" providerId="ADAL" clId="{CAA1B47A-3F91-430B-9BB5-3349B27A887D}" dt="2026-06-03T19:34:05.834" v="152818"/>
          <ac:picMkLst>
            <pc:docMk/>
            <pc:sldMk cId="77660323" sldId="295"/>
            <ac:picMk id="13" creationId="{D69D68F3-D850-39E8-2FFE-0D7B4ED11CB9}"/>
          </ac:picMkLst>
        </pc:picChg>
        <pc:picChg chg="add del mod ord">
          <ac:chgData name="Joelle Brehm" userId="ba94467f-fe77-40d1-a0f0-bcff12b26331" providerId="ADAL" clId="{CAA1B47A-3F91-430B-9BB5-3349B27A887D}" dt="2026-06-03T19:33:45.330" v="152289" actId="478"/>
          <ac:picMkLst>
            <pc:docMk/>
            <pc:sldMk cId="77660323" sldId="295"/>
            <ac:picMk id="20" creationId="{AC7250DA-8F7E-B3A5-C7A7-8D852BF1FDF3}"/>
          </ac:picMkLst>
        </pc:picChg>
        <pc:cxnChg chg="mod ord">
          <ac:chgData name="Joelle Brehm" userId="ba94467f-fe77-40d1-a0f0-bcff12b26331" providerId="ADAL" clId="{CAA1B47A-3F91-430B-9BB5-3349B27A887D}" dt="2026-06-03T19:34:05.933" v="152911"/>
          <ac:cxnSpMkLst>
            <pc:docMk/>
            <pc:sldMk cId="77660323" sldId="295"/>
            <ac:cxnSpMk id="21" creationId="{1140F443-CE2D-4C5B-5648-53A50B849724}"/>
          </ac:cxnSpMkLst>
        </pc:cxnChg>
        <pc:cxnChg chg="add del mod ord">
          <ac:chgData name="Joelle Brehm" userId="ba94467f-fe77-40d1-a0f0-bcff12b26331" providerId="ADAL" clId="{CAA1B47A-3F91-430B-9BB5-3349B27A887D}" dt="2026-06-02T20:52:30.877" v="109697"/>
          <ac:cxnSpMkLst>
            <pc:docMk/>
            <pc:sldMk cId="77660323" sldId="295"/>
            <ac:cxnSpMk id="29" creationId="{E1972141-695E-B442-2C5D-F5374D74AD83}"/>
          </ac:cxnSpMkLst>
        </pc:cxnChg>
        <pc:cxnChg chg="add mod ord">
          <ac:chgData name="Joelle Brehm" userId="ba94467f-fe77-40d1-a0f0-bcff12b26331" providerId="ADAL" clId="{CAA1B47A-3F91-430B-9BB5-3349B27A887D}" dt="2026-06-03T19:34:05.936" v="152915"/>
          <ac:cxnSpMkLst>
            <pc:docMk/>
            <pc:sldMk cId="77660323" sldId="295"/>
            <ac:cxnSpMk id="46" creationId="{A04601D8-5515-464D-CE3C-2DC46124BD17}"/>
          </ac:cxnSpMkLst>
        </pc:cxnChg>
        <pc:cxnChg chg="add del mod ord">
          <ac:chgData name="Joelle Brehm" userId="ba94467f-fe77-40d1-a0f0-bcff12b26331" providerId="ADAL" clId="{CAA1B47A-3F91-430B-9BB5-3349B27A887D}" dt="2026-06-02T20:52:50.442" v="110823"/>
          <ac:cxnSpMkLst>
            <pc:docMk/>
            <pc:sldMk cId="77660323" sldId="295"/>
            <ac:cxnSpMk id="57" creationId="{769072D8-FC05-9FB3-CA48-E6960890AB64}"/>
          </ac:cxnSpMkLst>
        </pc:cxnChg>
        <pc:cxnChg chg="mod ord">
          <ac:chgData name="Joelle Brehm" userId="ba94467f-fe77-40d1-a0f0-bcff12b26331" providerId="ADAL" clId="{CAA1B47A-3F91-430B-9BB5-3349B27A887D}" dt="2026-06-03T19:34:05.934" v="152913"/>
          <ac:cxnSpMkLst>
            <pc:docMk/>
            <pc:sldMk cId="77660323" sldId="295"/>
            <ac:cxnSpMk id="62" creationId="{30B844A3-9A49-577D-8A0E-98844783EB14}"/>
          </ac:cxnSpMkLst>
        </pc:cxnChg>
        <pc:cxnChg chg="mod ord">
          <ac:chgData name="Joelle Brehm" userId="ba94467f-fe77-40d1-a0f0-bcff12b26331" providerId="ADAL" clId="{CAA1B47A-3F91-430B-9BB5-3349B27A887D}" dt="2026-06-03T19:34:05.865" v="152853"/>
          <ac:cxnSpMkLst>
            <pc:docMk/>
            <pc:sldMk cId="77660323" sldId="295"/>
            <ac:cxnSpMk id="218" creationId="{3D3296BC-9AB3-234C-0AE4-6544791C5AF4}"/>
          </ac:cxnSpMkLst>
        </pc:cxnChg>
        <pc:cxnChg chg="mod ord">
          <ac:chgData name="Joelle Brehm" userId="ba94467f-fe77-40d1-a0f0-bcff12b26331" providerId="ADAL" clId="{CAA1B47A-3F91-430B-9BB5-3349B27A887D}" dt="2026-06-03T19:34:05.867" v="152855"/>
          <ac:cxnSpMkLst>
            <pc:docMk/>
            <pc:sldMk cId="77660323" sldId="295"/>
            <ac:cxnSpMk id="219" creationId="{B0242375-DCF5-EEB1-36F4-886FE8DA8384}"/>
          </ac:cxnSpMkLst>
        </pc:cxnChg>
        <pc:cxnChg chg="mod ord">
          <ac:chgData name="Joelle Brehm" userId="ba94467f-fe77-40d1-a0f0-bcff12b26331" providerId="ADAL" clId="{CAA1B47A-3F91-430B-9BB5-3349B27A887D}" dt="2026-06-03T19:34:05.869" v="152857"/>
          <ac:cxnSpMkLst>
            <pc:docMk/>
            <pc:sldMk cId="77660323" sldId="295"/>
            <ac:cxnSpMk id="220" creationId="{51922AE3-06CB-0402-685E-85DCC99B0D2A}"/>
          </ac:cxnSpMkLst>
        </pc:cxnChg>
        <pc:cxnChg chg="mod ord">
          <ac:chgData name="Joelle Brehm" userId="ba94467f-fe77-40d1-a0f0-bcff12b26331" providerId="ADAL" clId="{CAA1B47A-3F91-430B-9BB5-3349B27A887D}" dt="2026-06-03T19:34:05.900" v="152891"/>
          <ac:cxnSpMkLst>
            <pc:docMk/>
            <pc:sldMk cId="77660323" sldId="295"/>
            <ac:cxnSpMk id="290" creationId="{C6EB0D86-DE8B-D318-63C1-FA851B007481}"/>
          </ac:cxnSpMkLst>
        </pc:cxnChg>
        <pc:cxnChg chg="mod ord">
          <ac:chgData name="Joelle Brehm" userId="ba94467f-fe77-40d1-a0f0-bcff12b26331" providerId="ADAL" clId="{CAA1B47A-3F91-430B-9BB5-3349B27A887D}" dt="2026-06-03T19:34:05.903" v="152893"/>
          <ac:cxnSpMkLst>
            <pc:docMk/>
            <pc:sldMk cId="77660323" sldId="295"/>
            <ac:cxnSpMk id="338" creationId="{BB9010BF-82D1-0D9E-544E-63F704C535EB}"/>
          </ac:cxnSpMkLst>
        </pc:cxnChg>
        <pc:cxnChg chg="mod ord">
          <ac:chgData name="Joelle Brehm" userId="ba94467f-fe77-40d1-a0f0-bcff12b26331" providerId="ADAL" clId="{CAA1B47A-3F91-430B-9BB5-3349B27A887D}" dt="2026-06-03T19:34:05.945" v="152929"/>
          <ac:cxnSpMkLst>
            <pc:docMk/>
            <pc:sldMk cId="77660323" sldId="295"/>
            <ac:cxnSpMk id="399" creationId="{7FFC5505-D3B9-CE59-A4CE-70DDF1463E8D}"/>
          </ac:cxnSpMkLst>
        </pc:cxnChg>
        <pc:cxnChg chg="mod ord">
          <ac:chgData name="Joelle Brehm" userId="ba94467f-fe77-40d1-a0f0-bcff12b26331" providerId="ADAL" clId="{CAA1B47A-3F91-430B-9BB5-3349B27A887D}" dt="2026-06-03T19:34:05.949" v="152931"/>
          <ac:cxnSpMkLst>
            <pc:docMk/>
            <pc:sldMk cId="77660323" sldId="295"/>
            <ac:cxnSpMk id="400" creationId="{104028CF-B0A1-3776-0A9E-B2FBBA4E10EC}"/>
          </ac:cxnSpMkLst>
        </pc:cxnChg>
        <pc:cxnChg chg="mod ord">
          <ac:chgData name="Joelle Brehm" userId="ba94467f-fe77-40d1-a0f0-bcff12b26331" providerId="ADAL" clId="{CAA1B47A-3F91-430B-9BB5-3349B27A887D}" dt="2026-06-03T19:34:05.924" v="152903"/>
          <ac:cxnSpMkLst>
            <pc:docMk/>
            <pc:sldMk cId="77660323" sldId="295"/>
            <ac:cxnSpMk id="453" creationId="{9316B81F-1B93-DA7D-3409-E1CF2ABD8B52}"/>
          </ac:cxnSpMkLst>
        </pc:cxnChg>
        <pc:cxnChg chg="mod ord">
          <ac:chgData name="Joelle Brehm" userId="ba94467f-fe77-40d1-a0f0-bcff12b26331" providerId="ADAL" clId="{CAA1B47A-3F91-430B-9BB5-3349B27A887D}" dt="2026-06-03T19:34:05.916" v="152901"/>
          <ac:cxnSpMkLst>
            <pc:docMk/>
            <pc:sldMk cId="77660323" sldId="295"/>
            <ac:cxnSpMk id="464" creationId="{A658F925-70CB-BE00-D53C-933DCD91F215}"/>
          </ac:cxnSpMkLst>
        </pc:cxnChg>
        <pc:cxnChg chg="mod ord">
          <ac:chgData name="Joelle Brehm" userId="ba94467f-fe77-40d1-a0f0-bcff12b26331" providerId="ADAL" clId="{CAA1B47A-3F91-430B-9BB5-3349B27A887D}" dt="2026-06-03T19:34:05.927" v="152905"/>
          <ac:cxnSpMkLst>
            <pc:docMk/>
            <pc:sldMk cId="77660323" sldId="295"/>
            <ac:cxnSpMk id="465" creationId="{5C30C197-1ABB-75E4-0B93-2ADCA9444833}"/>
          </ac:cxnSpMkLst>
        </pc:cxnChg>
        <pc:cxnChg chg="mod ord">
          <ac:chgData name="Joelle Brehm" userId="ba94467f-fe77-40d1-a0f0-bcff12b26331" providerId="ADAL" clId="{CAA1B47A-3F91-430B-9BB5-3349B27A887D}" dt="2026-06-03T19:34:05.930" v="152907"/>
          <ac:cxnSpMkLst>
            <pc:docMk/>
            <pc:sldMk cId="77660323" sldId="295"/>
            <ac:cxnSpMk id="466" creationId="{74211EB9-ABEC-C373-D837-74DC289D6D53}"/>
          </ac:cxnSpMkLst>
        </pc:cxnChg>
        <pc:cxnChg chg="mod ord">
          <ac:chgData name="Joelle Brehm" userId="ba94467f-fe77-40d1-a0f0-bcff12b26331" providerId="ADAL" clId="{CAA1B47A-3F91-430B-9BB5-3349B27A887D}" dt="2026-06-03T19:34:05.931" v="152909"/>
          <ac:cxnSpMkLst>
            <pc:docMk/>
            <pc:sldMk cId="77660323" sldId="295"/>
            <ac:cxnSpMk id="469" creationId="{EB730634-EC91-3704-2657-3183E2C3B39E}"/>
          </ac:cxnSpMkLst>
        </pc:cxnChg>
        <pc:cxnChg chg="mod ord">
          <ac:chgData name="Joelle Brehm" userId="ba94467f-fe77-40d1-a0f0-bcff12b26331" providerId="ADAL" clId="{CAA1B47A-3F91-430B-9BB5-3349B27A887D}" dt="2026-06-03T19:34:05.869" v="152859"/>
          <ac:cxnSpMkLst>
            <pc:docMk/>
            <pc:sldMk cId="77660323" sldId="295"/>
            <ac:cxnSpMk id="499" creationId="{03F78B4F-B1A0-4DEB-C1BE-2365D8B94D05}"/>
          </ac:cxnSpMkLst>
        </pc:cxnChg>
      </pc:sldChg>
      <pc:sldChg chg="addSp delSp modSp mod">
        <pc:chgData name="Joelle Brehm" userId="ba94467f-fe77-40d1-a0f0-bcff12b26331" providerId="ADAL" clId="{CAA1B47A-3F91-430B-9BB5-3349B27A887D}" dt="2026-06-03T20:16:30.463" v="153903" actId="20577"/>
        <pc:sldMkLst>
          <pc:docMk/>
          <pc:sldMk cId="3184321266" sldId="296"/>
        </pc:sldMkLst>
        <pc:spChg chg="add del mod ord">
          <ac:chgData name="Joelle Brehm" userId="ba94467f-fe77-40d1-a0f0-bcff12b26331" providerId="ADAL" clId="{CAA1B47A-3F91-430B-9BB5-3349B27A887D}" dt="2026-06-03T20:16:15.189" v="153891" actId="478"/>
          <ac:spMkLst>
            <pc:docMk/>
            <pc:sldMk cId="3184321266" sldId="296"/>
            <ac:spMk id="2" creationId="{0028605B-B166-3E48-4C78-33828929684C}"/>
          </ac:spMkLst>
        </pc:spChg>
        <pc:spChg chg="mod ord">
          <ac:chgData name="Joelle Brehm" userId="ba94467f-fe77-40d1-a0f0-bcff12b26331" providerId="ADAL" clId="{CAA1B47A-3F91-430B-9BB5-3349B27A887D}" dt="2026-06-02T21:50:16.941" v="148895"/>
          <ac:spMkLst>
            <pc:docMk/>
            <pc:sldMk cId="3184321266" sldId="296"/>
            <ac:spMk id="3" creationId="{86D6AA5F-2727-5417-09CB-42026894EFF8}"/>
          </ac:spMkLst>
        </pc:spChg>
        <pc:spChg chg="mod ord">
          <ac:chgData name="Joelle Brehm" userId="ba94467f-fe77-40d1-a0f0-bcff12b26331" providerId="ADAL" clId="{CAA1B47A-3F91-430B-9BB5-3349B27A887D}" dt="2026-06-02T21:50:16.939" v="148888"/>
          <ac:spMkLst>
            <pc:docMk/>
            <pc:sldMk cId="3184321266" sldId="296"/>
            <ac:spMk id="5" creationId="{7B827F87-784E-46DA-B4AC-26C5F16C015D}"/>
          </ac:spMkLst>
        </pc:spChg>
        <pc:spChg chg="add del mod modVis">
          <ac:chgData name="Joelle Brehm" userId="ba94467f-fe77-40d1-a0f0-bcff12b26331" providerId="ADAL" clId="{CAA1B47A-3F91-430B-9BB5-3349B27A887D}" dt="2026-06-02T21:49:58.634" v="148798"/>
          <ac:spMkLst>
            <pc:docMk/>
            <pc:sldMk cId="3184321266" sldId="296"/>
            <ac:spMk id="6" creationId="{9E78518E-1315-143A-08C1-74EB696D0369}"/>
          </ac:spMkLst>
        </pc:spChg>
        <pc:spChg chg="mod ord">
          <ac:chgData name="Joelle Brehm" userId="ba94467f-fe77-40d1-a0f0-bcff12b26331" providerId="ADAL" clId="{CAA1B47A-3F91-430B-9BB5-3349B27A887D}" dt="2026-06-02T21:50:16.941" v="148897"/>
          <ac:spMkLst>
            <pc:docMk/>
            <pc:sldMk cId="3184321266" sldId="296"/>
            <ac:spMk id="8" creationId="{C75CB710-EFB8-7D57-0F83-AB63CD63F5E0}"/>
          </ac:spMkLst>
        </pc:spChg>
        <pc:spChg chg="add del mod modVis">
          <ac:chgData name="Joelle Brehm" userId="ba94467f-fe77-40d1-a0f0-bcff12b26331" providerId="ADAL" clId="{CAA1B47A-3F91-430B-9BB5-3349B27A887D}" dt="2026-06-02T21:50:02.557" v="148857"/>
          <ac:spMkLst>
            <pc:docMk/>
            <pc:sldMk cId="3184321266" sldId="296"/>
            <ac:spMk id="9" creationId="{3C582E74-073E-DE8A-665E-25969181D6F7}"/>
          </ac:spMkLst>
        </pc:spChg>
        <pc:spChg chg="add del mod modVis">
          <ac:chgData name="Joelle Brehm" userId="ba94467f-fe77-40d1-a0f0-bcff12b26331" providerId="ADAL" clId="{CAA1B47A-3F91-430B-9BB5-3349B27A887D}" dt="2026-06-02T21:50:16.945" v="148911"/>
          <ac:spMkLst>
            <pc:docMk/>
            <pc:sldMk cId="3184321266" sldId="296"/>
            <ac:spMk id="12" creationId="{B9DE8519-7A0A-D167-42A8-16C0555AA130}"/>
          </ac:spMkLst>
        </pc:spChg>
        <pc:spChg chg="mod">
          <ac:chgData name="Joelle Brehm" userId="ba94467f-fe77-40d1-a0f0-bcff12b26331" providerId="ADAL" clId="{CAA1B47A-3F91-430B-9BB5-3349B27A887D}" dt="2026-06-02T21:50:16.943" v="148900"/>
          <ac:spMkLst>
            <pc:docMk/>
            <pc:sldMk cId="3184321266" sldId="296"/>
            <ac:spMk id="14" creationId="{7CAA3B95-4C78-4122-BECA-B5FB0F3F3764}"/>
          </ac:spMkLst>
        </pc:spChg>
        <pc:spChg chg="mod">
          <ac:chgData name="Joelle Brehm" userId="ba94467f-fe77-40d1-a0f0-bcff12b26331" providerId="ADAL" clId="{CAA1B47A-3F91-430B-9BB5-3349B27A887D}" dt="2026-06-02T21:50:16.943" v="148901"/>
          <ac:spMkLst>
            <pc:docMk/>
            <pc:sldMk cId="3184321266" sldId="296"/>
            <ac:spMk id="19" creationId="{A9A4872F-96F3-884C-422C-F1DD26A575CC}"/>
          </ac:spMkLst>
        </pc:spChg>
        <pc:spChg chg="mod ord">
          <ac:chgData name="Joelle Brehm" userId="ba94467f-fe77-40d1-a0f0-bcff12b26331" providerId="ADAL" clId="{CAA1B47A-3F91-430B-9BB5-3349B27A887D}" dt="2026-06-02T21:50:16.939" v="148890"/>
          <ac:spMkLst>
            <pc:docMk/>
            <pc:sldMk cId="3184321266" sldId="296"/>
            <ac:spMk id="96" creationId="{13AC7CFA-23AF-445A-96F6-EA0D2FF657A3}"/>
          </ac:spMkLst>
        </pc:spChg>
        <pc:spChg chg="mod">
          <ac:chgData name="Joelle Brehm" userId="ba94467f-fe77-40d1-a0f0-bcff12b26331" providerId="ADAL" clId="{CAA1B47A-3F91-430B-9BB5-3349B27A887D}" dt="2026-06-02T21:50:16.945" v="148905"/>
          <ac:spMkLst>
            <pc:docMk/>
            <pc:sldMk cId="3184321266" sldId="296"/>
            <ac:spMk id="190" creationId="{7CAA3B95-4C78-4122-BECA-B5FB0F3F3764}"/>
          </ac:spMkLst>
        </pc:spChg>
        <pc:spChg chg="mod ord">
          <ac:chgData name="Joelle Brehm" userId="ba94467f-fe77-40d1-a0f0-bcff12b26331" providerId="ADAL" clId="{CAA1B47A-3F91-430B-9BB5-3349B27A887D}" dt="2026-06-02T21:50:16.941" v="148892"/>
          <ac:spMkLst>
            <pc:docMk/>
            <pc:sldMk cId="3184321266" sldId="296"/>
            <ac:spMk id="210" creationId="{2DBE4665-8B4A-4508-AC03-BDBC6AA30475}"/>
          </ac:spMkLst>
        </pc:spChg>
        <pc:spChg chg="mod">
          <ac:chgData name="Joelle Brehm" userId="ba94467f-fe77-40d1-a0f0-bcff12b26331" providerId="ADAL" clId="{CAA1B47A-3F91-430B-9BB5-3349B27A887D}" dt="2026-06-02T21:50:16.943" v="148904"/>
          <ac:spMkLst>
            <pc:docMk/>
            <pc:sldMk cId="3184321266" sldId="296"/>
            <ac:spMk id="1062" creationId="{AAB4FE2D-13B1-774A-33CC-02765FFAA2DA}"/>
          </ac:spMkLst>
        </pc:spChg>
        <pc:spChg chg="mod ord">
          <ac:chgData name="Joelle Brehm" userId="ba94467f-fe77-40d1-a0f0-bcff12b26331" providerId="ADAL" clId="{CAA1B47A-3F91-430B-9BB5-3349B27A887D}" dt="2026-06-03T20:16:30.463" v="153903" actId="20577"/>
          <ac:spMkLst>
            <pc:docMk/>
            <pc:sldMk cId="3184321266" sldId="296"/>
            <ac:spMk id="1065" creationId="{D8CB5779-D0CF-D5F7-B11D-0A8746941D75}"/>
          </ac:spMkLst>
        </pc:spChg>
        <pc:graphicFrameChg chg="mod">
          <ac:chgData name="Joelle Brehm" userId="ba94467f-fe77-40d1-a0f0-bcff12b26331" providerId="ADAL" clId="{CAA1B47A-3F91-430B-9BB5-3349B27A887D}" dt="2026-06-02T21:50:16.948" v="148913"/>
          <ac:graphicFrameMkLst>
            <pc:docMk/>
            <pc:sldMk cId="3184321266" sldId="296"/>
            <ac:graphicFrameMk id="4" creationId="{13A0D37E-AFD5-48BA-904D-A699E76C02E6}"/>
          </ac:graphicFrameMkLst>
        </pc:graphicFrameChg>
        <pc:graphicFrameChg chg="add del mod ord">
          <ac:chgData name="Joelle Brehm" userId="ba94467f-fe77-40d1-a0f0-bcff12b26331" providerId="ADAL" clId="{CAA1B47A-3F91-430B-9BB5-3349B27A887D}" dt="2026-06-02T21:50:02.525" v="148827"/>
          <ac:graphicFrameMkLst>
            <pc:docMk/>
            <pc:sldMk cId="3184321266" sldId="296"/>
            <ac:graphicFrameMk id="7" creationId="{AB79B72B-4517-A384-C5BE-D82FFAFE75A3}"/>
          </ac:graphicFrameMkLst>
        </pc:graphicFrameChg>
        <pc:graphicFrameChg chg="add mod ord">
          <ac:chgData name="Joelle Brehm" userId="ba94467f-fe77-40d1-a0f0-bcff12b26331" providerId="ADAL" clId="{CAA1B47A-3F91-430B-9BB5-3349B27A887D}" dt="2026-06-02T21:50:16.943" v="148899"/>
          <ac:graphicFrameMkLst>
            <pc:docMk/>
            <pc:sldMk cId="3184321266" sldId="296"/>
            <ac:graphicFrameMk id="10" creationId="{D3A8BA75-734A-91BD-AC69-AF6430A0F323}"/>
          </ac:graphicFrameMkLst>
        </pc:graphicFrameChg>
        <pc:graphicFrameChg chg="add del mod ord">
          <ac:chgData name="Joelle Brehm" userId="ba94467f-fe77-40d1-a0f0-bcff12b26331" providerId="ADAL" clId="{CAA1B47A-3F91-430B-9BB5-3349B27A887D}" dt="2026-06-02T21:50:16.916" v="148880"/>
          <ac:graphicFrameMkLst>
            <pc:docMk/>
            <pc:sldMk cId="3184321266" sldId="296"/>
            <ac:graphicFrameMk id="11" creationId="{B3AC60BF-8CB7-CA09-0736-2224592F8B51}"/>
          </ac:graphicFrameMkLst>
        </pc:graphicFrameChg>
        <pc:graphicFrameChg chg="add mod ord">
          <ac:chgData name="Joelle Brehm" userId="ba94467f-fe77-40d1-a0f0-bcff12b26331" providerId="ADAL" clId="{CAA1B47A-3F91-430B-9BB5-3349B27A887D}" dt="2026-06-02T21:50:16.943" v="148903"/>
          <ac:graphicFrameMkLst>
            <pc:docMk/>
            <pc:sldMk cId="3184321266" sldId="296"/>
            <ac:graphicFrameMk id="13" creationId="{1046AA16-DEEE-027C-5E80-FB26BF884B9F}"/>
          </ac:graphicFrameMkLst>
        </pc:graphicFrameChg>
        <pc:picChg chg="mod">
          <ac:chgData name="Joelle Brehm" userId="ba94467f-fe77-40d1-a0f0-bcff12b26331" providerId="ADAL" clId="{CAA1B47A-3F91-430B-9BB5-3349B27A887D}" dt="2026-06-02T21:50:16.941" v="148893"/>
          <ac:picMkLst>
            <pc:docMk/>
            <pc:sldMk cId="3184321266" sldId="296"/>
            <ac:picMk id="1026" creationId="{A81E4029-9E9C-E6AC-16A9-5E0666C1EEB4}"/>
          </ac:picMkLst>
        </pc:picChg>
      </pc:sldChg>
      <pc:sldChg chg="addSp delSp modSp mod">
        <pc:chgData name="Joelle Brehm" userId="ba94467f-fe77-40d1-a0f0-bcff12b26331" providerId="ADAL" clId="{CAA1B47A-3F91-430B-9BB5-3349B27A887D}" dt="2026-06-02T21:11:48.615" v="129660"/>
        <pc:sldMkLst>
          <pc:docMk/>
          <pc:sldMk cId="691181643" sldId="297"/>
        </pc:sldMkLst>
        <pc:spChg chg="add del mod">
          <ac:chgData name="Joelle Brehm" userId="ba94467f-fe77-40d1-a0f0-bcff12b26331" providerId="ADAL" clId="{CAA1B47A-3F91-430B-9BB5-3349B27A887D}" dt="2026-06-02T21:11:01.789" v="128405" actId="478"/>
          <ac:spMkLst>
            <pc:docMk/>
            <pc:sldMk cId="691181643" sldId="297"/>
            <ac:spMk id="2" creationId="{37D73656-D009-D50C-D8CB-592221307079}"/>
          </ac:spMkLst>
        </pc:spChg>
        <pc:spChg chg="mod ord">
          <ac:chgData name="Joelle Brehm" userId="ba94467f-fe77-40d1-a0f0-bcff12b26331" providerId="ADAL" clId="{CAA1B47A-3F91-430B-9BB5-3349B27A887D}" dt="2026-06-02T21:11:48.613" v="129657"/>
          <ac:spMkLst>
            <pc:docMk/>
            <pc:sldMk cId="691181643" sldId="297"/>
            <ac:spMk id="3" creationId="{E352B70C-7A9D-8F6C-4CE6-D440060FF1E2}"/>
          </ac:spMkLst>
        </pc:spChg>
        <pc:spChg chg="add del mod modVis">
          <ac:chgData name="Joelle Brehm" userId="ba94467f-fe77-40d1-a0f0-bcff12b26331" providerId="ADAL" clId="{CAA1B47A-3F91-430B-9BB5-3349B27A887D}" dt="2026-06-02T21:11:12.096" v="128934"/>
          <ac:spMkLst>
            <pc:docMk/>
            <pc:sldMk cId="691181643" sldId="297"/>
            <ac:spMk id="5" creationId="{732E2071-2BE3-F5A2-4224-DBDA039814F6}"/>
          </ac:spMkLst>
        </pc:spChg>
        <pc:spChg chg="mod ord">
          <ac:chgData name="Joelle Brehm" userId="ba94467f-fe77-40d1-a0f0-bcff12b26331" providerId="ADAL" clId="{CAA1B47A-3F91-430B-9BB5-3349B27A887D}" dt="2026-06-02T21:11:48.581" v="129596"/>
          <ac:spMkLst>
            <pc:docMk/>
            <pc:sldMk cId="691181643" sldId="297"/>
            <ac:spMk id="6" creationId="{37144386-4260-17AD-D649-2A9FECFC8E69}"/>
          </ac:spMkLst>
        </pc:spChg>
        <pc:spChg chg="mod">
          <ac:chgData name="Joelle Brehm" userId="ba94467f-fe77-40d1-a0f0-bcff12b26331" providerId="ADAL" clId="{CAA1B47A-3F91-430B-9BB5-3349B27A887D}" dt="2026-06-02T21:11:48.586" v="129607"/>
          <ac:spMkLst>
            <pc:docMk/>
            <pc:sldMk cId="691181643" sldId="297"/>
            <ac:spMk id="11" creationId="{02BF5DC4-7E6B-48A3-B7C3-E226B893962E}"/>
          </ac:spMkLst>
        </pc:spChg>
        <pc:spChg chg="mod">
          <ac:chgData name="Joelle Brehm" userId="ba94467f-fe77-40d1-a0f0-bcff12b26331" providerId="ADAL" clId="{CAA1B47A-3F91-430B-9BB5-3349B27A887D}" dt="2026-06-02T21:11:48.584" v="129603"/>
          <ac:spMkLst>
            <pc:docMk/>
            <pc:sldMk cId="691181643" sldId="297"/>
            <ac:spMk id="12" creationId="{716ACC36-D399-95B2-BCEC-AE9CB99DD50A}"/>
          </ac:spMkLst>
        </pc:spChg>
        <pc:spChg chg="mod">
          <ac:chgData name="Joelle Brehm" userId="ba94467f-fe77-40d1-a0f0-bcff12b26331" providerId="ADAL" clId="{CAA1B47A-3F91-430B-9BB5-3349B27A887D}" dt="2026-06-02T21:11:48.584" v="129604"/>
          <ac:spMkLst>
            <pc:docMk/>
            <pc:sldMk cId="691181643" sldId="297"/>
            <ac:spMk id="13" creationId="{AD140D78-FDD5-695F-4A88-47F0D26CD5E1}"/>
          </ac:spMkLst>
        </pc:spChg>
        <pc:spChg chg="mod">
          <ac:chgData name="Joelle Brehm" userId="ba94467f-fe77-40d1-a0f0-bcff12b26331" providerId="ADAL" clId="{CAA1B47A-3F91-430B-9BB5-3349B27A887D}" dt="2026-06-02T21:11:48.583" v="129601"/>
          <ac:spMkLst>
            <pc:docMk/>
            <pc:sldMk cId="691181643" sldId="297"/>
            <ac:spMk id="14" creationId="{CB87F016-E61D-A5A6-BCE4-6CD0F8DE5D43}"/>
          </ac:spMkLst>
        </pc:spChg>
        <pc:spChg chg="mod">
          <ac:chgData name="Joelle Brehm" userId="ba94467f-fe77-40d1-a0f0-bcff12b26331" providerId="ADAL" clId="{CAA1B47A-3F91-430B-9BB5-3349B27A887D}" dt="2026-06-02T21:11:48.584" v="129602"/>
          <ac:spMkLst>
            <pc:docMk/>
            <pc:sldMk cId="691181643" sldId="297"/>
            <ac:spMk id="15" creationId="{50B6EFF4-ECF2-D261-34EF-07D689FDB03A}"/>
          </ac:spMkLst>
        </pc:spChg>
        <pc:spChg chg="mod">
          <ac:chgData name="Joelle Brehm" userId="ba94467f-fe77-40d1-a0f0-bcff12b26331" providerId="ADAL" clId="{CAA1B47A-3F91-430B-9BB5-3349B27A887D}" dt="2026-06-02T21:11:48.585" v="129605"/>
          <ac:spMkLst>
            <pc:docMk/>
            <pc:sldMk cId="691181643" sldId="297"/>
            <ac:spMk id="16" creationId="{D980E975-E330-68EC-477F-60F48A87FAD8}"/>
          </ac:spMkLst>
        </pc:spChg>
        <pc:spChg chg="mod">
          <ac:chgData name="Joelle Brehm" userId="ba94467f-fe77-40d1-a0f0-bcff12b26331" providerId="ADAL" clId="{CAA1B47A-3F91-430B-9BB5-3349B27A887D}" dt="2026-06-02T21:11:48.585" v="129606"/>
          <ac:spMkLst>
            <pc:docMk/>
            <pc:sldMk cId="691181643" sldId="297"/>
            <ac:spMk id="17" creationId="{D2BBB23C-0446-3CC4-77FA-286CB0F573C2}"/>
          </ac:spMkLst>
        </pc:spChg>
        <pc:spChg chg="mod">
          <ac:chgData name="Joelle Brehm" userId="ba94467f-fe77-40d1-a0f0-bcff12b26331" providerId="ADAL" clId="{CAA1B47A-3F91-430B-9BB5-3349B27A887D}" dt="2026-06-02T21:11:48.586" v="129608"/>
          <ac:spMkLst>
            <pc:docMk/>
            <pc:sldMk cId="691181643" sldId="297"/>
            <ac:spMk id="18" creationId="{65495921-8928-9A1E-927A-65A293D208C7}"/>
          </ac:spMkLst>
        </pc:spChg>
        <pc:spChg chg="mod">
          <ac:chgData name="Joelle Brehm" userId="ba94467f-fe77-40d1-a0f0-bcff12b26331" providerId="ADAL" clId="{CAA1B47A-3F91-430B-9BB5-3349B27A887D}" dt="2026-06-02T21:11:48.587" v="129609"/>
          <ac:spMkLst>
            <pc:docMk/>
            <pc:sldMk cId="691181643" sldId="297"/>
            <ac:spMk id="19" creationId="{CF683958-5957-5AC8-1047-E26BACAC97AD}"/>
          </ac:spMkLst>
        </pc:spChg>
        <pc:spChg chg="mod">
          <ac:chgData name="Joelle Brehm" userId="ba94467f-fe77-40d1-a0f0-bcff12b26331" providerId="ADAL" clId="{CAA1B47A-3F91-430B-9BB5-3349B27A887D}" dt="2026-06-02T21:11:48.587" v="129610"/>
          <ac:spMkLst>
            <pc:docMk/>
            <pc:sldMk cId="691181643" sldId="297"/>
            <ac:spMk id="20" creationId="{99757F7C-687C-6778-5B80-6F5459DC2377}"/>
          </ac:spMkLst>
        </pc:spChg>
        <pc:spChg chg="mod">
          <ac:chgData name="Joelle Brehm" userId="ba94467f-fe77-40d1-a0f0-bcff12b26331" providerId="ADAL" clId="{CAA1B47A-3F91-430B-9BB5-3349B27A887D}" dt="2026-06-02T21:11:48.587" v="129611"/>
          <ac:spMkLst>
            <pc:docMk/>
            <pc:sldMk cId="691181643" sldId="297"/>
            <ac:spMk id="21" creationId="{88662C75-372E-3172-0F30-2440B86A6E07}"/>
          </ac:spMkLst>
        </pc:spChg>
        <pc:spChg chg="mod">
          <ac:chgData name="Joelle Brehm" userId="ba94467f-fe77-40d1-a0f0-bcff12b26331" providerId="ADAL" clId="{CAA1B47A-3F91-430B-9BB5-3349B27A887D}" dt="2026-06-02T21:11:48.587" v="129612"/>
          <ac:spMkLst>
            <pc:docMk/>
            <pc:sldMk cId="691181643" sldId="297"/>
            <ac:spMk id="22" creationId="{2D9142C4-67A0-25E1-D2CF-B2635DF32607}"/>
          </ac:spMkLst>
        </pc:spChg>
        <pc:spChg chg="mod ord">
          <ac:chgData name="Joelle Brehm" userId="ba94467f-fe77-40d1-a0f0-bcff12b26331" providerId="ADAL" clId="{CAA1B47A-3F91-430B-9BB5-3349B27A887D}" dt="2026-06-02T21:11:48.587" v="129614"/>
          <ac:spMkLst>
            <pc:docMk/>
            <pc:sldMk cId="691181643" sldId="297"/>
            <ac:spMk id="23" creationId="{E55438EE-F637-2FA3-2C0E-B05EA6D8C1E8}"/>
          </ac:spMkLst>
        </pc:spChg>
        <pc:spChg chg="mod">
          <ac:chgData name="Joelle Brehm" userId="ba94467f-fe77-40d1-a0f0-bcff12b26331" providerId="ADAL" clId="{CAA1B47A-3F91-430B-9BB5-3349B27A887D}" dt="2026-06-02T21:11:48.587" v="129615"/>
          <ac:spMkLst>
            <pc:docMk/>
            <pc:sldMk cId="691181643" sldId="297"/>
            <ac:spMk id="24" creationId="{F4D0BFA4-5AB2-BBC0-BC0F-1E4C03E222AF}"/>
          </ac:spMkLst>
        </pc:spChg>
        <pc:spChg chg="mod">
          <ac:chgData name="Joelle Brehm" userId="ba94467f-fe77-40d1-a0f0-bcff12b26331" providerId="ADAL" clId="{CAA1B47A-3F91-430B-9BB5-3349B27A887D}" dt="2026-06-02T21:11:48.587" v="129617"/>
          <ac:spMkLst>
            <pc:docMk/>
            <pc:sldMk cId="691181643" sldId="297"/>
            <ac:spMk id="25" creationId="{5FD262B9-E4EE-5C5B-CBBE-842B5C267DD1}"/>
          </ac:spMkLst>
        </pc:spChg>
        <pc:spChg chg="mod">
          <ac:chgData name="Joelle Brehm" userId="ba94467f-fe77-40d1-a0f0-bcff12b26331" providerId="ADAL" clId="{CAA1B47A-3F91-430B-9BB5-3349B27A887D}" dt="2026-06-02T21:11:48.587" v="129616"/>
          <ac:spMkLst>
            <pc:docMk/>
            <pc:sldMk cId="691181643" sldId="297"/>
            <ac:spMk id="26" creationId="{790670ED-11A2-E0D0-D7A5-53436D971104}"/>
          </ac:spMkLst>
        </pc:spChg>
        <pc:spChg chg="mod">
          <ac:chgData name="Joelle Brehm" userId="ba94467f-fe77-40d1-a0f0-bcff12b26331" providerId="ADAL" clId="{CAA1B47A-3F91-430B-9BB5-3349B27A887D}" dt="2026-06-02T21:11:48.587" v="129619"/>
          <ac:spMkLst>
            <pc:docMk/>
            <pc:sldMk cId="691181643" sldId="297"/>
            <ac:spMk id="27" creationId="{074A3588-4A02-E75B-E640-8244EDF702A1}"/>
          </ac:spMkLst>
        </pc:spChg>
        <pc:spChg chg="mod">
          <ac:chgData name="Joelle Brehm" userId="ba94467f-fe77-40d1-a0f0-bcff12b26331" providerId="ADAL" clId="{CAA1B47A-3F91-430B-9BB5-3349B27A887D}" dt="2026-06-02T21:11:48.587" v="129620"/>
          <ac:spMkLst>
            <pc:docMk/>
            <pc:sldMk cId="691181643" sldId="297"/>
            <ac:spMk id="28" creationId="{326C9293-A5D0-4EDC-4211-AC7D030AF457}"/>
          </ac:spMkLst>
        </pc:spChg>
        <pc:spChg chg="mod">
          <ac:chgData name="Joelle Brehm" userId="ba94467f-fe77-40d1-a0f0-bcff12b26331" providerId="ADAL" clId="{CAA1B47A-3F91-430B-9BB5-3349B27A887D}" dt="2026-06-02T21:11:48.587" v="129618"/>
          <ac:spMkLst>
            <pc:docMk/>
            <pc:sldMk cId="691181643" sldId="297"/>
            <ac:spMk id="29" creationId="{E329C5DC-1864-0128-B1E2-CE87D618F8DF}"/>
          </ac:spMkLst>
        </pc:spChg>
        <pc:spChg chg="mod ord">
          <ac:chgData name="Joelle Brehm" userId="ba94467f-fe77-40d1-a0f0-bcff12b26331" providerId="ADAL" clId="{CAA1B47A-3F91-430B-9BB5-3349B27A887D}" dt="2026-06-02T21:11:48.587" v="129622"/>
          <ac:spMkLst>
            <pc:docMk/>
            <pc:sldMk cId="691181643" sldId="297"/>
            <ac:spMk id="30" creationId="{DD13A74B-6D89-8AED-C069-E05CCAE360C9}"/>
          </ac:spMkLst>
        </pc:spChg>
        <pc:spChg chg="mod">
          <ac:chgData name="Joelle Brehm" userId="ba94467f-fe77-40d1-a0f0-bcff12b26331" providerId="ADAL" clId="{CAA1B47A-3F91-430B-9BB5-3349B27A887D}" dt="2026-06-02T21:11:48.587" v="129628"/>
          <ac:spMkLst>
            <pc:docMk/>
            <pc:sldMk cId="691181643" sldId="297"/>
            <ac:spMk id="34" creationId="{2FCB75D2-0FA5-7B7D-D803-5CCD229E0642}"/>
          </ac:spMkLst>
        </pc:spChg>
        <pc:spChg chg="add del mod modVis">
          <ac:chgData name="Joelle Brehm" userId="ba94467f-fe77-40d1-a0f0-bcff12b26331" providerId="ADAL" clId="{CAA1B47A-3F91-430B-9BB5-3349B27A887D}" dt="2026-06-02T21:11:32.780" v="129182"/>
          <ac:spMkLst>
            <pc:docMk/>
            <pc:sldMk cId="691181643" sldId="297"/>
            <ac:spMk id="35" creationId="{759D8420-C706-69D4-E742-27A456D1DFA5}"/>
          </ac:spMkLst>
        </pc:spChg>
        <pc:spChg chg="mod">
          <ac:chgData name="Joelle Brehm" userId="ba94467f-fe77-40d1-a0f0-bcff12b26331" providerId="ADAL" clId="{CAA1B47A-3F91-430B-9BB5-3349B27A887D}" dt="2026-06-02T21:11:48.587" v="129629"/>
          <ac:spMkLst>
            <pc:docMk/>
            <pc:sldMk cId="691181643" sldId="297"/>
            <ac:spMk id="36" creationId="{0741A5DB-50E5-5654-EA91-5B2BF70CF162}"/>
          </ac:spMkLst>
        </pc:spChg>
        <pc:spChg chg="mod">
          <ac:chgData name="Joelle Brehm" userId="ba94467f-fe77-40d1-a0f0-bcff12b26331" providerId="ADAL" clId="{CAA1B47A-3F91-430B-9BB5-3349B27A887D}" dt="2026-06-02T21:11:48.587" v="129626"/>
          <ac:spMkLst>
            <pc:docMk/>
            <pc:sldMk cId="691181643" sldId="297"/>
            <ac:spMk id="37" creationId="{7648C29D-A9D3-0792-CC9E-CDE8962FBA52}"/>
          </ac:spMkLst>
        </pc:spChg>
        <pc:spChg chg="mod">
          <ac:chgData name="Joelle Brehm" userId="ba94467f-fe77-40d1-a0f0-bcff12b26331" providerId="ADAL" clId="{CAA1B47A-3F91-430B-9BB5-3349B27A887D}" dt="2026-06-02T21:11:48.587" v="129633"/>
          <ac:spMkLst>
            <pc:docMk/>
            <pc:sldMk cId="691181643" sldId="297"/>
            <ac:spMk id="38" creationId="{BCBA3FEB-68DE-E71C-63D3-703B7DFA1262}"/>
          </ac:spMkLst>
        </pc:spChg>
        <pc:spChg chg="mod">
          <ac:chgData name="Joelle Brehm" userId="ba94467f-fe77-40d1-a0f0-bcff12b26331" providerId="ADAL" clId="{CAA1B47A-3F91-430B-9BB5-3349B27A887D}" dt="2026-06-02T21:11:48.587" v="129627"/>
          <ac:spMkLst>
            <pc:docMk/>
            <pc:sldMk cId="691181643" sldId="297"/>
            <ac:spMk id="39" creationId="{7449E0CE-78FF-F98A-012C-BEACDCDAA0C9}"/>
          </ac:spMkLst>
        </pc:spChg>
        <pc:spChg chg="mod">
          <ac:chgData name="Joelle Brehm" userId="ba94467f-fe77-40d1-a0f0-bcff12b26331" providerId="ADAL" clId="{CAA1B47A-3F91-430B-9BB5-3349B27A887D}" dt="2026-06-02T21:11:48.587" v="129625"/>
          <ac:spMkLst>
            <pc:docMk/>
            <pc:sldMk cId="691181643" sldId="297"/>
            <ac:spMk id="40" creationId="{ECAB0257-417C-9AD6-0827-4439ED8ED0EE}"/>
          </ac:spMkLst>
        </pc:spChg>
        <pc:spChg chg="mod">
          <ac:chgData name="Joelle Brehm" userId="ba94467f-fe77-40d1-a0f0-bcff12b26331" providerId="ADAL" clId="{CAA1B47A-3F91-430B-9BB5-3349B27A887D}" dt="2026-06-02T21:11:48.587" v="129630"/>
          <ac:spMkLst>
            <pc:docMk/>
            <pc:sldMk cId="691181643" sldId="297"/>
            <ac:spMk id="41" creationId="{A1B437DE-4D75-E562-04C2-194BE8092538}"/>
          </ac:spMkLst>
        </pc:spChg>
        <pc:spChg chg="mod">
          <ac:chgData name="Joelle Brehm" userId="ba94467f-fe77-40d1-a0f0-bcff12b26331" providerId="ADAL" clId="{CAA1B47A-3F91-430B-9BB5-3349B27A887D}" dt="2026-06-02T21:11:48.587" v="129631"/>
          <ac:spMkLst>
            <pc:docMk/>
            <pc:sldMk cId="691181643" sldId="297"/>
            <ac:spMk id="43" creationId="{6E2E7A59-DCFF-C817-1502-8F4536B118F3}"/>
          </ac:spMkLst>
        </pc:spChg>
        <pc:spChg chg="del mod">
          <ac:chgData name="Joelle Brehm" userId="ba94467f-fe77-40d1-a0f0-bcff12b26331" providerId="ADAL" clId="{CAA1B47A-3F91-430B-9BB5-3349B27A887D}" dt="2026-06-02T21:11:43.128" v="129381"/>
          <ac:spMkLst>
            <pc:docMk/>
            <pc:sldMk cId="691181643" sldId="297"/>
            <ac:spMk id="44" creationId="{13A89FF5-8B40-8002-B59E-1B09412B6FA9}"/>
          </ac:spMkLst>
        </pc:spChg>
        <pc:spChg chg="mod">
          <ac:chgData name="Joelle Brehm" userId="ba94467f-fe77-40d1-a0f0-bcff12b26331" providerId="ADAL" clId="{CAA1B47A-3F91-430B-9BB5-3349B27A887D}" dt="2026-06-02T21:11:48.587" v="129632"/>
          <ac:spMkLst>
            <pc:docMk/>
            <pc:sldMk cId="691181643" sldId="297"/>
            <ac:spMk id="45" creationId="{9B47E40A-6C43-A3F1-9049-7367F459AADE}"/>
          </ac:spMkLst>
        </pc:spChg>
        <pc:spChg chg="add mod">
          <ac:chgData name="Joelle Brehm" userId="ba94467f-fe77-40d1-a0f0-bcff12b26331" providerId="ADAL" clId="{CAA1B47A-3F91-430B-9BB5-3349B27A887D}" dt="2026-06-02T21:11:48.587" v="129636"/>
          <ac:spMkLst>
            <pc:docMk/>
            <pc:sldMk cId="691181643" sldId="297"/>
            <ac:spMk id="46" creationId="{2BB6FB56-9499-F2AF-F8A1-40C46B366449}"/>
          </ac:spMkLst>
        </pc:spChg>
        <pc:spChg chg="add mod">
          <ac:chgData name="Joelle Brehm" userId="ba94467f-fe77-40d1-a0f0-bcff12b26331" providerId="ADAL" clId="{CAA1B47A-3F91-430B-9BB5-3349B27A887D}" dt="2026-06-02T21:11:48.587" v="129635"/>
          <ac:spMkLst>
            <pc:docMk/>
            <pc:sldMk cId="691181643" sldId="297"/>
            <ac:spMk id="47" creationId="{26C83B20-B373-6AF7-EC62-35487D2EACB5}"/>
          </ac:spMkLst>
        </pc:spChg>
        <pc:spChg chg="add del mod modVis">
          <ac:chgData name="Joelle Brehm" userId="ba94467f-fe77-40d1-a0f0-bcff12b26331" providerId="ADAL" clId="{CAA1B47A-3F91-430B-9BB5-3349B27A887D}" dt="2026-06-02T21:11:39.209" v="129354"/>
          <ac:spMkLst>
            <pc:docMk/>
            <pc:sldMk cId="691181643" sldId="297"/>
            <ac:spMk id="48" creationId="{929F828C-5555-B628-9D2B-2659308E64AC}"/>
          </ac:spMkLst>
        </pc:spChg>
        <pc:spChg chg="mod">
          <ac:chgData name="Joelle Brehm" userId="ba94467f-fe77-40d1-a0f0-bcff12b26331" providerId="ADAL" clId="{CAA1B47A-3F91-430B-9BB5-3349B27A887D}" dt="2026-06-02T21:11:48.587" v="129634"/>
          <ac:spMkLst>
            <pc:docMk/>
            <pc:sldMk cId="691181643" sldId="297"/>
            <ac:spMk id="50" creationId="{53F0CDC8-4E72-30B1-6BB3-EF09FCA31411}"/>
          </ac:spMkLst>
        </pc:spChg>
        <pc:spChg chg="add del mod ord">
          <ac:chgData name="Joelle Brehm" userId="ba94467f-fe77-40d1-a0f0-bcff12b26331" providerId="ADAL" clId="{CAA1B47A-3F91-430B-9BB5-3349B27A887D}" dt="2026-06-02T21:11:48.553" v="129585"/>
          <ac:spMkLst>
            <pc:docMk/>
            <pc:sldMk cId="691181643" sldId="297"/>
            <ac:spMk id="51" creationId="{7CAA3B95-4C78-4122-BECA-B5FB0F3F3764}"/>
          </ac:spMkLst>
        </pc:spChg>
        <pc:spChg chg="add del mod modVis">
          <ac:chgData name="Joelle Brehm" userId="ba94467f-fe77-40d1-a0f0-bcff12b26331" providerId="ADAL" clId="{CAA1B47A-3F91-430B-9BB5-3349B27A887D}" dt="2026-06-02T21:11:43.405" v="129581"/>
          <ac:spMkLst>
            <pc:docMk/>
            <pc:sldMk cId="691181643" sldId="297"/>
            <ac:spMk id="52" creationId="{E789F1D8-E9DD-85EC-EC01-C297EFA2B63F}"/>
          </ac:spMkLst>
        </pc:spChg>
        <pc:spChg chg="mod ord">
          <ac:chgData name="Joelle Brehm" userId="ba94467f-fe77-40d1-a0f0-bcff12b26331" providerId="ADAL" clId="{CAA1B47A-3F91-430B-9BB5-3349B27A887D}" dt="2026-06-02T21:11:48.587" v="129638"/>
          <ac:spMkLst>
            <pc:docMk/>
            <pc:sldMk cId="691181643" sldId="297"/>
            <ac:spMk id="78" creationId="{98C90A5D-A6CB-ABB8-DC63-03278FBCB561}"/>
          </ac:spMkLst>
        </pc:spChg>
        <pc:spChg chg="mod ord">
          <ac:chgData name="Joelle Brehm" userId="ba94467f-fe77-40d1-a0f0-bcff12b26331" providerId="ADAL" clId="{CAA1B47A-3F91-430B-9BB5-3349B27A887D}" dt="2026-06-02T21:11:48.601" v="129640"/>
          <ac:spMkLst>
            <pc:docMk/>
            <pc:sldMk cId="691181643" sldId="297"/>
            <ac:spMk id="79" creationId="{6462C443-5638-1A41-C459-2DF66B866EDA}"/>
          </ac:spMkLst>
        </pc:spChg>
        <pc:spChg chg="mod ord">
          <ac:chgData name="Joelle Brehm" userId="ba94467f-fe77-40d1-a0f0-bcff12b26331" providerId="ADAL" clId="{CAA1B47A-3F91-430B-9BB5-3349B27A887D}" dt="2026-06-02T21:11:48.602" v="129642"/>
          <ac:spMkLst>
            <pc:docMk/>
            <pc:sldMk cId="691181643" sldId="297"/>
            <ac:spMk id="100" creationId="{7FC258AD-340F-DBAB-C9DB-CAF57178614D}"/>
          </ac:spMkLst>
        </pc:spChg>
        <pc:spChg chg="mod ord">
          <ac:chgData name="Joelle Brehm" userId="ba94467f-fe77-40d1-a0f0-bcff12b26331" providerId="ADAL" clId="{CAA1B47A-3F91-430B-9BB5-3349B27A887D}" dt="2026-06-02T21:11:48.603" v="129644"/>
          <ac:spMkLst>
            <pc:docMk/>
            <pc:sldMk cId="691181643" sldId="297"/>
            <ac:spMk id="108" creationId="{606A0223-A506-3818-5143-A2CA029E3AF2}"/>
          </ac:spMkLst>
        </pc:spChg>
        <pc:spChg chg="mod ord">
          <ac:chgData name="Joelle Brehm" userId="ba94467f-fe77-40d1-a0f0-bcff12b26331" providerId="ADAL" clId="{CAA1B47A-3F91-430B-9BB5-3349B27A887D}" dt="2026-06-02T21:11:48.605" v="129646"/>
          <ac:spMkLst>
            <pc:docMk/>
            <pc:sldMk cId="691181643" sldId="297"/>
            <ac:spMk id="109" creationId="{7BEDB0ED-D13E-1714-C6F0-A02EF316F132}"/>
          </ac:spMkLst>
        </pc:spChg>
        <pc:spChg chg="mod ord">
          <ac:chgData name="Joelle Brehm" userId="ba94467f-fe77-40d1-a0f0-bcff12b26331" providerId="ADAL" clId="{CAA1B47A-3F91-430B-9BB5-3349B27A887D}" dt="2026-06-02T21:11:48.606" v="129648"/>
          <ac:spMkLst>
            <pc:docMk/>
            <pc:sldMk cId="691181643" sldId="297"/>
            <ac:spMk id="110" creationId="{06800A4A-BF98-F3CF-A472-BC9F58811EF4}"/>
          </ac:spMkLst>
        </pc:spChg>
        <pc:spChg chg="mod">
          <ac:chgData name="Joelle Brehm" userId="ba94467f-fe77-40d1-a0f0-bcff12b26331" providerId="ADAL" clId="{CAA1B47A-3F91-430B-9BB5-3349B27A887D}" dt="2026-06-02T21:11:48.609" v="129651"/>
          <ac:spMkLst>
            <pc:docMk/>
            <pc:sldMk cId="691181643" sldId="297"/>
            <ac:spMk id="133" creationId="{5424138A-AB7B-0F7B-15F3-FAA030115ECF}"/>
          </ac:spMkLst>
        </pc:spChg>
        <pc:spChg chg="mod">
          <ac:chgData name="Joelle Brehm" userId="ba94467f-fe77-40d1-a0f0-bcff12b26331" providerId="ADAL" clId="{CAA1B47A-3F91-430B-9BB5-3349B27A887D}" dt="2026-06-02T21:11:48.609" v="129652"/>
          <ac:spMkLst>
            <pc:docMk/>
            <pc:sldMk cId="691181643" sldId="297"/>
            <ac:spMk id="135" creationId="{BA495C2F-E652-0B75-7A16-F6A1F64312BE}"/>
          </ac:spMkLst>
        </pc:spChg>
        <pc:spChg chg="mod">
          <ac:chgData name="Joelle Brehm" userId="ba94467f-fe77-40d1-a0f0-bcff12b26331" providerId="ADAL" clId="{CAA1B47A-3F91-430B-9BB5-3349B27A887D}" dt="2026-06-02T21:11:48.610" v="129653"/>
          <ac:spMkLst>
            <pc:docMk/>
            <pc:sldMk cId="691181643" sldId="297"/>
            <ac:spMk id="136" creationId="{CB3283BC-69A1-DE36-1760-FDD3588B4CAD}"/>
          </ac:spMkLst>
        </pc:spChg>
        <pc:spChg chg="mod">
          <ac:chgData name="Joelle Brehm" userId="ba94467f-fe77-40d1-a0f0-bcff12b26331" providerId="ADAL" clId="{CAA1B47A-3F91-430B-9BB5-3349B27A887D}" dt="2026-06-02T21:11:48.611" v="129654"/>
          <ac:spMkLst>
            <pc:docMk/>
            <pc:sldMk cId="691181643" sldId="297"/>
            <ac:spMk id="157" creationId="{E4B79A22-8103-94CD-F875-9827A05F8002}"/>
          </ac:spMkLst>
        </pc:spChg>
        <pc:spChg chg="mod">
          <ac:chgData name="Joelle Brehm" userId="ba94467f-fe77-40d1-a0f0-bcff12b26331" providerId="ADAL" clId="{CAA1B47A-3F91-430B-9BB5-3349B27A887D}" dt="2026-06-02T21:11:48.611" v="129655"/>
          <ac:spMkLst>
            <pc:docMk/>
            <pc:sldMk cId="691181643" sldId="297"/>
            <ac:spMk id="158" creationId="{7A7BF95B-537C-2588-A4E4-756592017FC8}"/>
          </ac:spMkLst>
        </pc:spChg>
        <pc:graphicFrameChg chg="mod">
          <ac:chgData name="Joelle Brehm" userId="ba94467f-fe77-40d1-a0f0-bcff12b26331" providerId="ADAL" clId="{CAA1B47A-3F91-430B-9BB5-3349B27A887D}" dt="2026-06-02T21:11:48.615" v="129660"/>
          <ac:graphicFrameMkLst>
            <pc:docMk/>
            <pc:sldMk cId="691181643" sldId="297"/>
            <ac:graphicFrameMk id="4" creationId="{419D2559-42BC-46AC-BFDB-B77F1539CB18}"/>
          </ac:graphicFrameMkLst>
        </pc:graphicFrameChg>
        <pc:graphicFrameChg chg="add del mod ord">
          <ac:chgData name="Joelle Brehm" userId="ba94467f-fe77-40d1-a0f0-bcff12b26331" providerId="ADAL" clId="{CAA1B47A-3F91-430B-9BB5-3349B27A887D}" dt="2026-06-02T21:11:12.015" v="128861"/>
          <ac:graphicFrameMkLst>
            <pc:docMk/>
            <pc:sldMk cId="691181643" sldId="297"/>
            <ac:graphicFrameMk id="8" creationId="{26850B68-09AB-3EA4-AD0B-B813DCBA7DAC}"/>
          </ac:graphicFrameMkLst>
        </pc:graphicFrameChg>
        <pc:graphicFrameChg chg="add mod ord">
          <ac:chgData name="Joelle Brehm" userId="ba94467f-fe77-40d1-a0f0-bcff12b26331" providerId="ADAL" clId="{CAA1B47A-3F91-430B-9BB5-3349B27A887D}" dt="2026-06-02T21:11:48.583" v="129600"/>
          <ac:graphicFrameMkLst>
            <pc:docMk/>
            <pc:sldMk cId="691181643" sldId="297"/>
            <ac:graphicFrameMk id="9" creationId="{A65BF7DD-3C79-4E69-529E-0CD7185AD28C}"/>
          </ac:graphicFrameMkLst>
        </pc:graphicFrameChg>
        <pc:graphicFrameChg chg="add del mod ord">
          <ac:chgData name="Joelle Brehm" userId="ba94467f-fe77-40d1-a0f0-bcff12b26331" providerId="ADAL" clId="{CAA1B47A-3F91-430B-9BB5-3349B27A887D}" dt="2026-06-02T21:11:32.710" v="129109"/>
          <ac:graphicFrameMkLst>
            <pc:docMk/>
            <pc:sldMk cId="691181643" sldId="297"/>
            <ac:graphicFrameMk id="33" creationId="{021971E7-0CB6-B8C7-D1FD-D3A0EE225326}"/>
          </ac:graphicFrameMkLst>
        </pc:graphicFrameChg>
        <pc:graphicFrameChg chg="add mod ord">
          <ac:chgData name="Joelle Brehm" userId="ba94467f-fe77-40d1-a0f0-bcff12b26331" providerId="ADAL" clId="{CAA1B47A-3F91-430B-9BB5-3349B27A887D}" dt="2026-06-02T21:11:48.608" v="129650"/>
          <ac:graphicFrameMkLst>
            <pc:docMk/>
            <pc:sldMk cId="691181643" sldId="297"/>
            <ac:graphicFrameMk id="42" creationId="{42EB7CAC-042A-FF9E-8747-1567259A0113}"/>
          </ac:graphicFrameMkLst>
        </pc:graphicFrameChg>
        <pc:graphicFrameChg chg="add del mod ord">
          <ac:chgData name="Joelle Brehm" userId="ba94467f-fe77-40d1-a0f0-bcff12b26331" providerId="ADAL" clId="{CAA1B47A-3F91-430B-9BB5-3349B27A887D}" dt="2026-06-02T21:11:43.354" v="129506"/>
          <ac:graphicFrameMkLst>
            <pc:docMk/>
            <pc:sldMk cId="691181643" sldId="297"/>
            <ac:graphicFrameMk id="49" creationId="{466EA339-A2BB-81F9-BFA7-5AA6262E4E5E}"/>
          </ac:graphicFrameMkLst>
        </pc:graphicFrameChg>
        <pc:graphicFrameChg chg="add del mod ord">
          <ac:chgData name="Joelle Brehm" userId="ba94467f-fe77-40d1-a0f0-bcff12b26331" providerId="ADAL" clId="{CAA1B47A-3F91-430B-9BB5-3349B27A887D}" dt="2026-06-02T21:11:48.557" v="129587"/>
          <ac:graphicFrameMkLst>
            <pc:docMk/>
            <pc:sldMk cId="691181643" sldId="297"/>
            <ac:graphicFrameMk id="53" creationId="{120AEC0A-F36E-F83F-9E0D-BA4C9CA36EE2}"/>
          </ac:graphicFrameMkLst>
        </pc:graphicFrameChg>
        <pc:graphicFrameChg chg="add mod ord">
          <ac:chgData name="Joelle Brehm" userId="ba94467f-fe77-40d1-a0f0-bcff12b26331" providerId="ADAL" clId="{CAA1B47A-3F91-430B-9BB5-3349B27A887D}" dt="2026-06-02T21:11:48.587" v="129624"/>
          <ac:graphicFrameMkLst>
            <pc:docMk/>
            <pc:sldMk cId="691181643" sldId="297"/>
            <ac:graphicFrameMk id="54" creationId="{21F4AE91-730A-8807-EA57-790230C24B0B}"/>
          </ac:graphicFrameMkLst>
        </pc:graphicFrameChg>
        <pc:graphicFrameChg chg="add del mod ord">
          <ac:chgData name="Joelle Brehm" userId="ba94467f-fe77-40d1-a0f0-bcff12b26331" providerId="ADAL" clId="{CAA1B47A-3F91-430B-9BB5-3349B27A887D}" dt="2026-06-02T21:11:39.161" v="129280"/>
          <ac:graphicFrameMkLst>
            <pc:docMk/>
            <pc:sldMk cId="691181643" sldId="297"/>
            <ac:graphicFrameMk id="57" creationId="{AE8676AF-7D6D-0387-2E21-F91713E7FF2A}"/>
          </ac:graphicFrameMkLst>
        </pc:graphicFrameChg>
        <pc:picChg chg="add del mod ord">
          <ac:chgData name="Joelle Brehm" userId="ba94467f-fe77-40d1-a0f0-bcff12b26331" providerId="ADAL" clId="{CAA1B47A-3F91-430B-9BB5-3349B27A887D}" dt="2026-06-02T21:11:22.135" v="129011" actId="478"/>
          <ac:picMkLst>
            <pc:docMk/>
            <pc:sldMk cId="691181643" sldId="297"/>
            <ac:picMk id="31" creationId="{4B0221AF-8074-8FE8-55A0-153B48D0BC7C}"/>
          </ac:picMkLst>
        </pc:picChg>
        <pc:picChg chg="add mod ord">
          <ac:chgData name="Joelle Brehm" userId="ba94467f-fe77-40d1-a0f0-bcff12b26331" providerId="ADAL" clId="{CAA1B47A-3F91-430B-9BB5-3349B27A887D}" dt="2026-06-02T21:11:48.580" v="129594"/>
          <ac:picMkLst>
            <pc:docMk/>
            <pc:sldMk cId="691181643" sldId="297"/>
            <ac:picMk id="32" creationId="{3C085B21-DD90-47A6-6718-00CA1D771E1A}"/>
          </ac:picMkLst>
        </pc:picChg>
        <pc:picChg chg="mod">
          <ac:chgData name="Joelle Brehm" userId="ba94467f-fe77-40d1-a0f0-bcff12b26331" providerId="ADAL" clId="{CAA1B47A-3F91-430B-9BB5-3349B27A887D}" dt="2026-06-02T21:11:48.613" v="129658"/>
          <ac:picMkLst>
            <pc:docMk/>
            <pc:sldMk cId="691181643" sldId="297"/>
            <ac:picMk id="1026" creationId="{9954C29C-BCE7-2698-3D0E-771A38088457}"/>
          </ac:picMkLst>
        </pc:picChg>
        <pc:cxnChg chg="mod ord">
          <ac:chgData name="Joelle Brehm" userId="ba94467f-fe77-40d1-a0f0-bcff12b26331" providerId="ADAL" clId="{CAA1B47A-3F91-430B-9BB5-3349B27A887D}" dt="2026-06-02T21:11:48.582" v="129598"/>
          <ac:cxnSpMkLst>
            <pc:docMk/>
            <pc:sldMk cId="691181643" sldId="297"/>
            <ac:cxnSpMk id="7" creationId="{BB10A77B-1D7D-C192-4A0C-D5604924950E}"/>
          </ac:cxnSpMkLst>
        </pc:cxnChg>
      </pc:sldChg>
      <pc:sldChg chg="addSp delSp modSp mod">
        <pc:chgData name="Joelle Brehm" userId="ba94467f-fe77-40d1-a0f0-bcff12b26331" providerId="ADAL" clId="{CAA1B47A-3F91-430B-9BB5-3349B27A887D}" dt="2026-06-02T21:42:36.672" v="144144"/>
        <pc:sldMkLst>
          <pc:docMk/>
          <pc:sldMk cId="2408005870" sldId="298"/>
        </pc:sldMkLst>
        <pc:spChg chg="mod ord">
          <ac:chgData name="Joelle Brehm" userId="ba94467f-fe77-40d1-a0f0-bcff12b26331" providerId="ADAL" clId="{CAA1B47A-3F91-430B-9BB5-3349B27A887D}" dt="2026-06-02T21:42:36.672" v="144139"/>
          <ac:spMkLst>
            <pc:docMk/>
            <pc:sldMk cId="2408005870" sldId="298"/>
            <ac:spMk id="2" creationId="{0ED69946-FBC9-508C-7A76-E57B5F06DB25}"/>
          </ac:spMkLst>
        </pc:spChg>
        <pc:spChg chg="mod ord">
          <ac:chgData name="Joelle Brehm" userId="ba94467f-fe77-40d1-a0f0-bcff12b26331" providerId="ADAL" clId="{CAA1B47A-3F91-430B-9BB5-3349B27A887D}" dt="2026-06-02T21:42:36.672" v="144141"/>
          <ac:spMkLst>
            <pc:docMk/>
            <pc:sldMk cId="2408005870" sldId="298"/>
            <ac:spMk id="3" creationId="{9D385F7A-0D5E-BAA8-F542-D726F01E82AF}"/>
          </ac:spMkLst>
        </pc:spChg>
        <pc:spChg chg="add del mod">
          <ac:chgData name="Joelle Brehm" userId="ba94467f-fe77-40d1-a0f0-bcff12b26331" providerId="ADAL" clId="{CAA1B47A-3F91-430B-9BB5-3349B27A887D}" dt="2026-06-02T21:41:52.501" v="142997" actId="478"/>
          <ac:spMkLst>
            <pc:docMk/>
            <pc:sldMk cId="2408005870" sldId="298"/>
            <ac:spMk id="5" creationId="{92E7F215-FF87-4C85-8846-D8A3C174F9ED}"/>
          </ac:spMkLst>
        </pc:spChg>
        <pc:spChg chg="mod ord">
          <ac:chgData name="Joelle Brehm" userId="ba94467f-fe77-40d1-a0f0-bcff12b26331" providerId="ADAL" clId="{CAA1B47A-3F91-430B-9BB5-3349B27A887D}" dt="2026-06-02T21:42:36.657" v="144075"/>
          <ac:spMkLst>
            <pc:docMk/>
            <pc:sldMk cId="2408005870" sldId="298"/>
            <ac:spMk id="6" creationId="{DE41C5D9-5F86-503E-31CB-2261C660FBA8}"/>
          </ac:spMkLst>
        </pc:spChg>
        <pc:spChg chg="add del mod modVis">
          <ac:chgData name="Joelle Brehm" userId="ba94467f-fe77-40d1-a0f0-bcff12b26331" providerId="ADAL" clId="{CAA1B47A-3F91-430B-9BB5-3349B27A887D}" dt="2026-06-02T21:42:05.486" v="143531"/>
          <ac:spMkLst>
            <pc:docMk/>
            <pc:sldMk cId="2408005870" sldId="298"/>
            <ac:spMk id="8" creationId="{152C0560-37FC-18FB-DF45-3A09A93B7B9B}"/>
          </ac:spMkLst>
        </pc:spChg>
        <pc:spChg chg="mod">
          <ac:chgData name="Joelle Brehm" userId="ba94467f-fe77-40d1-a0f0-bcff12b26331" providerId="ADAL" clId="{CAA1B47A-3F91-430B-9BB5-3349B27A887D}" dt="2026-06-02T21:42:36.657" v="144086"/>
          <ac:spMkLst>
            <pc:docMk/>
            <pc:sldMk cId="2408005870" sldId="298"/>
            <ac:spMk id="11" creationId="{CA016300-C2A3-5479-F7F1-63A6DBB1977B}"/>
          </ac:spMkLst>
        </pc:spChg>
        <pc:spChg chg="mod">
          <ac:chgData name="Joelle Brehm" userId="ba94467f-fe77-40d1-a0f0-bcff12b26331" providerId="ADAL" clId="{CAA1B47A-3F91-430B-9BB5-3349B27A887D}" dt="2026-06-02T21:42:36.657" v="144082"/>
          <ac:spMkLst>
            <pc:docMk/>
            <pc:sldMk cId="2408005870" sldId="298"/>
            <ac:spMk id="12" creationId="{95F9EB3F-3A35-4028-E594-42ACA739D3C0}"/>
          </ac:spMkLst>
        </pc:spChg>
        <pc:spChg chg="mod">
          <ac:chgData name="Joelle Brehm" userId="ba94467f-fe77-40d1-a0f0-bcff12b26331" providerId="ADAL" clId="{CAA1B47A-3F91-430B-9BB5-3349B27A887D}" dt="2026-06-02T21:42:36.657" v="144083"/>
          <ac:spMkLst>
            <pc:docMk/>
            <pc:sldMk cId="2408005870" sldId="298"/>
            <ac:spMk id="13" creationId="{97D6763B-6469-7EB9-E8DE-188261B2C2FA}"/>
          </ac:spMkLst>
        </pc:spChg>
        <pc:spChg chg="mod">
          <ac:chgData name="Joelle Brehm" userId="ba94467f-fe77-40d1-a0f0-bcff12b26331" providerId="ADAL" clId="{CAA1B47A-3F91-430B-9BB5-3349B27A887D}" dt="2026-06-02T21:42:36.657" v="144080"/>
          <ac:spMkLst>
            <pc:docMk/>
            <pc:sldMk cId="2408005870" sldId="298"/>
            <ac:spMk id="14" creationId="{16A22A32-B4BE-8C31-E1A5-E7423618FC14}"/>
          </ac:spMkLst>
        </pc:spChg>
        <pc:spChg chg="mod">
          <ac:chgData name="Joelle Brehm" userId="ba94467f-fe77-40d1-a0f0-bcff12b26331" providerId="ADAL" clId="{CAA1B47A-3F91-430B-9BB5-3349B27A887D}" dt="2026-06-02T21:42:36.657" v="144081"/>
          <ac:spMkLst>
            <pc:docMk/>
            <pc:sldMk cId="2408005870" sldId="298"/>
            <ac:spMk id="15" creationId="{D9F0AB18-292A-D369-16B8-2E76E14CD1B4}"/>
          </ac:spMkLst>
        </pc:spChg>
        <pc:spChg chg="mod">
          <ac:chgData name="Joelle Brehm" userId="ba94467f-fe77-40d1-a0f0-bcff12b26331" providerId="ADAL" clId="{CAA1B47A-3F91-430B-9BB5-3349B27A887D}" dt="2026-06-02T21:42:36.657" v="144084"/>
          <ac:spMkLst>
            <pc:docMk/>
            <pc:sldMk cId="2408005870" sldId="298"/>
            <ac:spMk id="16" creationId="{A1A79201-80C7-A139-796A-12F76E5104AD}"/>
          </ac:spMkLst>
        </pc:spChg>
        <pc:spChg chg="mod">
          <ac:chgData name="Joelle Brehm" userId="ba94467f-fe77-40d1-a0f0-bcff12b26331" providerId="ADAL" clId="{CAA1B47A-3F91-430B-9BB5-3349B27A887D}" dt="2026-06-02T21:42:36.657" v="144085"/>
          <ac:spMkLst>
            <pc:docMk/>
            <pc:sldMk cId="2408005870" sldId="298"/>
            <ac:spMk id="17" creationId="{A6371AA9-0691-90E2-6053-C44FB7BF3E38}"/>
          </ac:spMkLst>
        </pc:spChg>
        <pc:spChg chg="mod">
          <ac:chgData name="Joelle Brehm" userId="ba94467f-fe77-40d1-a0f0-bcff12b26331" providerId="ADAL" clId="{CAA1B47A-3F91-430B-9BB5-3349B27A887D}" dt="2026-06-02T21:42:36.657" v="144087"/>
          <ac:spMkLst>
            <pc:docMk/>
            <pc:sldMk cId="2408005870" sldId="298"/>
            <ac:spMk id="18" creationId="{C85CAE6F-7A3A-8BE3-BB6F-B363C5AFCDB8}"/>
          </ac:spMkLst>
        </pc:spChg>
        <pc:spChg chg="mod">
          <ac:chgData name="Joelle Brehm" userId="ba94467f-fe77-40d1-a0f0-bcff12b26331" providerId="ADAL" clId="{CAA1B47A-3F91-430B-9BB5-3349B27A887D}" dt="2026-06-02T21:42:36.657" v="144088"/>
          <ac:spMkLst>
            <pc:docMk/>
            <pc:sldMk cId="2408005870" sldId="298"/>
            <ac:spMk id="19" creationId="{5277DDC2-2A2D-0029-DB25-F54866371E0C}"/>
          </ac:spMkLst>
        </pc:spChg>
        <pc:spChg chg="mod">
          <ac:chgData name="Joelle Brehm" userId="ba94467f-fe77-40d1-a0f0-bcff12b26331" providerId="ADAL" clId="{CAA1B47A-3F91-430B-9BB5-3349B27A887D}" dt="2026-06-02T21:42:36.657" v="144089"/>
          <ac:spMkLst>
            <pc:docMk/>
            <pc:sldMk cId="2408005870" sldId="298"/>
            <ac:spMk id="20" creationId="{BC7D336D-1BB9-ECF2-415F-E023A3BBBD9B}"/>
          </ac:spMkLst>
        </pc:spChg>
        <pc:spChg chg="mod">
          <ac:chgData name="Joelle Brehm" userId="ba94467f-fe77-40d1-a0f0-bcff12b26331" providerId="ADAL" clId="{CAA1B47A-3F91-430B-9BB5-3349B27A887D}" dt="2026-06-02T21:42:36.657" v="144090"/>
          <ac:spMkLst>
            <pc:docMk/>
            <pc:sldMk cId="2408005870" sldId="298"/>
            <ac:spMk id="21" creationId="{D14ED558-5334-C19F-A5B8-7140010B5216}"/>
          </ac:spMkLst>
        </pc:spChg>
        <pc:spChg chg="mod">
          <ac:chgData name="Joelle Brehm" userId="ba94467f-fe77-40d1-a0f0-bcff12b26331" providerId="ADAL" clId="{CAA1B47A-3F91-430B-9BB5-3349B27A887D}" dt="2026-06-02T21:42:36.657" v="144091"/>
          <ac:spMkLst>
            <pc:docMk/>
            <pc:sldMk cId="2408005870" sldId="298"/>
            <ac:spMk id="22" creationId="{1C150717-5D5C-4095-A24C-D6EF84446D4F}"/>
          </ac:spMkLst>
        </pc:spChg>
        <pc:spChg chg="mod ord">
          <ac:chgData name="Joelle Brehm" userId="ba94467f-fe77-40d1-a0f0-bcff12b26331" providerId="ADAL" clId="{CAA1B47A-3F91-430B-9BB5-3349B27A887D}" dt="2026-06-02T21:42:36.657" v="144093"/>
          <ac:spMkLst>
            <pc:docMk/>
            <pc:sldMk cId="2408005870" sldId="298"/>
            <ac:spMk id="23" creationId="{0F60CB9C-34D1-36D2-F94C-15F4FC22092D}"/>
          </ac:spMkLst>
        </pc:spChg>
        <pc:spChg chg="mod">
          <ac:chgData name="Joelle Brehm" userId="ba94467f-fe77-40d1-a0f0-bcff12b26331" providerId="ADAL" clId="{CAA1B47A-3F91-430B-9BB5-3349B27A887D}" dt="2026-06-02T21:42:36.657" v="144096"/>
          <ac:spMkLst>
            <pc:docMk/>
            <pc:sldMk cId="2408005870" sldId="298"/>
            <ac:spMk id="24" creationId="{36500181-4670-B49A-7AC3-2A82E53C2CA3}"/>
          </ac:spMkLst>
        </pc:spChg>
        <pc:spChg chg="mod">
          <ac:chgData name="Joelle Brehm" userId="ba94467f-fe77-40d1-a0f0-bcff12b26331" providerId="ADAL" clId="{CAA1B47A-3F91-430B-9BB5-3349B27A887D}" dt="2026-06-02T21:42:36.657" v="144098"/>
          <ac:spMkLst>
            <pc:docMk/>
            <pc:sldMk cId="2408005870" sldId="298"/>
            <ac:spMk id="25" creationId="{58AD6EC7-2E4C-2B24-5137-99C38A661019}"/>
          </ac:spMkLst>
        </pc:spChg>
        <pc:spChg chg="mod">
          <ac:chgData name="Joelle Brehm" userId="ba94467f-fe77-40d1-a0f0-bcff12b26331" providerId="ADAL" clId="{CAA1B47A-3F91-430B-9BB5-3349B27A887D}" dt="2026-06-02T21:42:36.657" v="144097"/>
          <ac:spMkLst>
            <pc:docMk/>
            <pc:sldMk cId="2408005870" sldId="298"/>
            <ac:spMk id="26" creationId="{29055051-95C0-892B-B496-84640681B51B}"/>
          </ac:spMkLst>
        </pc:spChg>
        <pc:spChg chg="mod">
          <ac:chgData name="Joelle Brehm" userId="ba94467f-fe77-40d1-a0f0-bcff12b26331" providerId="ADAL" clId="{CAA1B47A-3F91-430B-9BB5-3349B27A887D}" dt="2026-06-02T21:42:36.657" v="144101"/>
          <ac:spMkLst>
            <pc:docMk/>
            <pc:sldMk cId="2408005870" sldId="298"/>
            <ac:spMk id="27" creationId="{15389E45-B188-8E55-F9BF-97020DFCC806}"/>
          </ac:spMkLst>
        </pc:spChg>
        <pc:spChg chg="mod">
          <ac:chgData name="Joelle Brehm" userId="ba94467f-fe77-40d1-a0f0-bcff12b26331" providerId="ADAL" clId="{CAA1B47A-3F91-430B-9BB5-3349B27A887D}" dt="2026-06-02T21:42:36.657" v="144102"/>
          <ac:spMkLst>
            <pc:docMk/>
            <pc:sldMk cId="2408005870" sldId="298"/>
            <ac:spMk id="28" creationId="{B894C8FA-0E16-209B-5808-A9F27224B339}"/>
          </ac:spMkLst>
        </pc:spChg>
        <pc:spChg chg="mod">
          <ac:chgData name="Joelle Brehm" userId="ba94467f-fe77-40d1-a0f0-bcff12b26331" providerId="ADAL" clId="{CAA1B47A-3F91-430B-9BB5-3349B27A887D}" dt="2026-06-02T21:42:36.657" v="144100"/>
          <ac:spMkLst>
            <pc:docMk/>
            <pc:sldMk cId="2408005870" sldId="298"/>
            <ac:spMk id="29" creationId="{D51A0C91-4CAD-F515-546F-3A2437891C98}"/>
          </ac:spMkLst>
        </pc:spChg>
        <pc:spChg chg="mod ord">
          <ac:chgData name="Joelle Brehm" userId="ba94467f-fe77-40d1-a0f0-bcff12b26331" providerId="ADAL" clId="{CAA1B47A-3F91-430B-9BB5-3349B27A887D}" dt="2026-06-02T21:42:36.657" v="144104"/>
          <ac:spMkLst>
            <pc:docMk/>
            <pc:sldMk cId="2408005870" sldId="298"/>
            <ac:spMk id="30" creationId="{2CC97171-2B19-F184-EC98-7749012F6DB5}"/>
          </ac:spMkLst>
        </pc:spChg>
        <pc:spChg chg="mod">
          <ac:chgData name="Joelle Brehm" userId="ba94467f-fe77-40d1-a0f0-bcff12b26331" providerId="ADAL" clId="{CAA1B47A-3F91-430B-9BB5-3349B27A887D}" dt="2026-06-02T21:42:36.672" v="144113"/>
          <ac:spMkLst>
            <pc:docMk/>
            <pc:sldMk cId="2408005870" sldId="298"/>
            <ac:spMk id="34" creationId="{51648AE1-4BF1-53D5-852E-5EEB2EFFD504}"/>
          </ac:spMkLst>
        </pc:spChg>
        <pc:spChg chg="add del mod modVis">
          <ac:chgData name="Joelle Brehm" userId="ba94467f-fe77-40d1-a0f0-bcff12b26331" providerId="ADAL" clId="{CAA1B47A-3F91-430B-9BB5-3349B27A887D}" dt="2026-06-02T21:42:21.576" v="143802"/>
          <ac:spMkLst>
            <pc:docMk/>
            <pc:sldMk cId="2408005870" sldId="298"/>
            <ac:spMk id="35" creationId="{C9C4D857-314D-BFAA-F872-61B964411888}"/>
          </ac:spMkLst>
        </pc:spChg>
        <pc:spChg chg="mod">
          <ac:chgData name="Joelle Brehm" userId="ba94467f-fe77-40d1-a0f0-bcff12b26331" providerId="ADAL" clId="{CAA1B47A-3F91-430B-9BB5-3349B27A887D}" dt="2026-06-02T21:42:36.672" v="144110"/>
          <ac:spMkLst>
            <pc:docMk/>
            <pc:sldMk cId="2408005870" sldId="298"/>
            <ac:spMk id="36" creationId="{6292A172-D45F-036F-1DCC-CA45FED0B5D9}"/>
          </ac:spMkLst>
        </pc:spChg>
        <pc:spChg chg="mod ord">
          <ac:chgData name="Joelle Brehm" userId="ba94467f-fe77-40d1-a0f0-bcff12b26331" providerId="ADAL" clId="{CAA1B47A-3F91-430B-9BB5-3349B27A887D}" dt="2026-06-02T21:42:36.657" v="144095"/>
          <ac:spMkLst>
            <pc:docMk/>
            <pc:sldMk cId="2408005870" sldId="298"/>
            <ac:spMk id="37" creationId="{D22AFD2E-1619-5918-9AA4-D04FE2AB012B}"/>
          </ac:spMkLst>
        </pc:spChg>
        <pc:spChg chg="mod">
          <ac:chgData name="Joelle Brehm" userId="ba94467f-fe77-40d1-a0f0-bcff12b26331" providerId="ADAL" clId="{CAA1B47A-3F91-430B-9BB5-3349B27A887D}" dt="2026-06-02T21:42:36.672" v="144114"/>
          <ac:spMkLst>
            <pc:docMk/>
            <pc:sldMk cId="2408005870" sldId="298"/>
            <ac:spMk id="38" creationId="{6DB93949-76E6-05CA-DF1F-5FAFB515AE91}"/>
          </ac:spMkLst>
        </pc:spChg>
        <pc:spChg chg="mod">
          <ac:chgData name="Joelle Brehm" userId="ba94467f-fe77-40d1-a0f0-bcff12b26331" providerId="ADAL" clId="{CAA1B47A-3F91-430B-9BB5-3349B27A887D}" dt="2026-06-02T21:42:36.672" v="144112"/>
          <ac:spMkLst>
            <pc:docMk/>
            <pc:sldMk cId="2408005870" sldId="298"/>
            <ac:spMk id="39" creationId="{632F0162-D0F1-6687-EEF8-2DB010702FC3}"/>
          </ac:spMkLst>
        </pc:spChg>
        <pc:spChg chg="mod">
          <ac:chgData name="Joelle Brehm" userId="ba94467f-fe77-40d1-a0f0-bcff12b26331" providerId="ADAL" clId="{CAA1B47A-3F91-430B-9BB5-3349B27A887D}" dt="2026-06-02T21:42:36.672" v="144111"/>
          <ac:spMkLst>
            <pc:docMk/>
            <pc:sldMk cId="2408005870" sldId="298"/>
            <ac:spMk id="40" creationId="{5C582AFD-A1D8-3A67-D0D0-EDECC96FE042}"/>
          </ac:spMkLst>
        </pc:spChg>
        <pc:spChg chg="mod">
          <ac:chgData name="Joelle Brehm" userId="ba94467f-fe77-40d1-a0f0-bcff12b26331" providerId="ADAL" clId="{CAA1B47A-3F91-430B-9BB5-3349B27A887D}" dt="2026-06-02T21:42:36.657" v="144108"/>
          <ac:spMkLst>
            <pc:docMk/>
            <pc:sldMk cId="2408005870" sldId="298"/>
            <ac:spMk id="42" creationId="{326F0CCF-92CD-65DF-15C0-6AFA0890FD87}"/>
          </ac:spMkLst>
        </pc:spChg>
        <pc:spChg chg="mod">
          <ac:chgData name="Joelle Brehm" userId="ba94467f-fe77-40d1-a0f0-bcff12b26331" providerId="ADAL" clId="{CAA1B47A-3F91-430B-9BB5-3349B27A887D}" dt="2026-06-02T21:42:36.657" v="144107"/>
          <ac:spMkLst>
            <pc:docMk/>
            <pc:sldMk cId="2408005870" sldId="298"/>
            <ac:spMk id="43" creationId="{068836AA-C391-AF2D-8869-CA9FC31C007D}"/>
          </ac:spMkLst>
        </pc:spChg>
        <pc:spChg chg="mod">
          <ac:chgData name="Joelle Brehm" userId="ba94467f-fe77-40d1-a0f0-bcff12b26331" providerId="ADAL" clId="{CAA1B47A-3F91-430B-9BB5-3349B27A887D}" dt="2026-06-02T21:42:36.672" v="144115"/>
          <ac:spMkLst>
            <pc:docMk/>
            <pc:sldMk cId="2408005870" sldId="298"/>
            <ac:spMk id="44" creationId="{9A1B6BA3-C14A-AB31-FBE3-67D7EDCF291D}"/>
          </ac:spMkLst>
        </pc:spChg>
        <pc:spChg chg="add mod">
          <ac:chgData name="Joelle Brehm" userId="ba94467f-fe77-40d1-a0f0-bcff12b26331" providerId="ADAL" clId="{CAA1B47A-3F91-430B-9BB5-3349B27A887D}" dt="2026-06-02T21:42:36.672" v="144118"/>
          <ac:spMkLst>
            <pc:docMk/>
            <pc:sldMk cId="2408005870" sldId="298"/>
            <ac:spMk id="46" creationId="{C4A45CBA-E6D7-635D-F963-39EF4C2B80B1}"/>
          </ac:spMkLst>
        </pc:spChg>
        <pc:spChg chg="add del mod modVis">
          <ac:chgData name="Joelle Brehm" userId="ba94467f-fe77-40d1-a0f0-bcff12b26331" providerId="ADAL" clId="{CAA1B47A-3F91-430B-9BB5-3349B27A887D}" dt="2026-06-02T21:42:33.312" v="143995"/>
          <ac:spMkLst>
            <pc:docMk/>
            <pc:sldMk cId="2408005870" sldId="298"/>
            <ac:spMk id="47" creationId="{558E303A-FF27-0341-237E-0A760FF424D5}"/>
          </ac:spMkLst>
        </pc:spChg>
        <pc:spChg chg="del mod">
          <ac:chgData name="Joelle Brehm" userId="ba94467f-fe77-40d1-a0f0-bcff12b26331" providerId="ADAL" clId="{CAA1B47A-3F91-430B-9BB5-3349B27A887D}" dt="2026-06-02T21:42:36.534" v="144024"/>
          <ac:spMkLst>
            <pc:docMk/>
            <pc:sldMk cId="2408005870" sldId="298"/>
            <ac:spMk id="48" creationId="{CD0E12EA-8805-C2D2-B1BC-BA1A2ED0C006}"/>
          </ac:spMkLst>
        </pc:spChg>
        <pc:spChg chg="mod">
          <ac:chgData name="Joelle Brehm" userId="ba94467f-fe77-40d1-a0f0-bcff12b26331" providerId="ADAL" clId="{CAA1B47A-3F91-430B-9BB5-3349B27A887D}" dt="2026-06-02T21:42:36.657" v="144109"/>
          <ac:spMkLst>
            <pc:docMk/>
            <pc:sldMk cId="2408005870" sldId="298"/>
            <ac:spMk id="49" creationId="{7BFA32D7-9A7B-DDAC-A41F-DA0ABDA3A1E8}"/>
          </ac:spMkLst>
        </pc:spChg>
        <pc:spChg chg="mod">
          <ac:chgData name="Joelle Brehm" userId="ba94467f-fe77-40d1-a0f0-bcff12b26331" providerId="ADAL" clId="{CAA1B47A-3F91-430B-9BB5-3349B27A887D}" dt="2026-06-02T21:42:36.672" v="144116"/>
          <ac:spMkLst>
            <pc:docMk/>
            <pc:sldMk cId="2408005870" sldId="298"/>
            <ac:spMk id="50" creationId="{15CF05A2-EAE2-8DA0-C3ED-1F9E96058F7B}"/>
          </ac:spMkLst>
        </pc:spChg>
        <pc:spChg chg="add mod">
          <ac:chgData name="Joelle Brehm" userId="ba94467f-fe77-40d1-a0f0-bcff12b26331" providerId="ADAL" clId="{CAA1B47A-3F91-430B-9BB5-3349B27A887D}" dt="2026-06-02T21:42:36.672" v="144117"/>
          <ac:spMkLst>
            <pc:docMk/>
            <pc:sldMk cId="2408005870" sldId="298"/>
            <ac:spMk id="51" creationId="{3FE94CC1-4ED9-586D-C57B-A67F01E40341}"/>
          </ac:spMkLst>
        </pc:spChg>
        <pc:spChg chg="mod">
          <ac:chgData name="Joelle Brehm" userId="ba94467f-fe77-40d1-a0f0-bcff12b26331" providerId="ADAL" clId="{CAA1B47A-3F91-430B-9BB5-3349B27A887D}" dt="2026-06-02T21:42:36.657" v="144099"/>
          <ac:spMkLst>
            <pc:docMk/>
            <pc:sldMk cId="2408005870" sldId="298"/>
            <ac:spMk id="74" creationId="{F96CED9D-6367-A924-0F54-E35B745F0FAC}"/>
          </ac:spMkLst>
        </pc:spChg>
        <pc:spChg chg="mod ord">
          <ac:chgData name="Joelle Brehm" userId="ba94467f-fe77-40d1-a0f0-bcff12b26331" providerId="ADAL" clId="{CAA1B47A-3F91-430B-9BB5-3349B27A887D}" dt="2026-06-02T21:42:36.672" v="144120"/>
          <ac:spMkLst>
            <pc:docMk/>
            <pc:sldMk cId="2408005870" sldId="298"/>
            <ac:spMk id="78" creationId="{3BC39856-0E2A-9CBF-43C2-36FB3A102F41}"/>
          </ac:spMkLst>
        </pc:spChg>
        <pc:spChg chg="mod ord">
          <ac:chgData name="Joelle Brehm" userId="ba94467f-fe77-40d1-a0f0-bcff12b26331" providerId="ADAL" clId="{CAA1B47A-3F91-430B-9BB5-3349B27A887D}" dt="2026-06-02T21:42:36.672" v="144122"/>
          <ac:spMkLst>
            <pc:docMk/>
            <pc:sldMk cId="2408005870" sldId="298"/>
            <ac:spMk id="79" creationId="{E49D6D66-16FF-BB70-1B5C-19C4966EBD03}"/>
          </ac:spMkLst>
        </pc:spChg>
        <pc:spChg chg="mod ord">
          <ac:chgData name="Joelle Brehm" userId="ba94467f-fe77-40d1-a0f0-bcff12b26331" providerId="ADAL" clId="{CAA1B47A-3F91-430B-9BB5-3349B27A887D}" dt="2026-06-02T21:42:36.672" v="144124"/>
          <ac:spMkLst>
            <pc:docMk/>
            <pc:sldMk cId="2408005870" sldId="298"/>
            <ac:spMk id="100" creationId="{C88E22AA-0092-05BA-BF9A-6365A03D7FBE}"/>
          </ac:spMkLst>
        </pc:spChg>
        <pc:spChg chg="mod ord">
          <ac:chgData name="Joelle Brehm" userId="ba94467f-fe77-40d1-a0f0-bcff12b26331" providerId="ADAL" clId="{CAA1B47A-3F91-430B-9BB5-3349B27A887D}" dt="2026-06-02T21:42:36.672" v="144126"/>
          <ac:spMkLst>
            <pc:docMk/>
            <pc:sldMk cId="2408005870" sldId="298"/>
            <ac:spMk id="108" creationId="{5E4FE43B-AF0C-26EE-FD35-8E5FA1F48181}"/>
          </ac:spMkLst>
        </pc:spChg>
        <pc:spChg chg="mod ord">
          <ac:chgData name="Joelle Brehm" userId="ba94467f-fe77-40d1-a0f0-bcff12b26331" providerId="ADAL" clId="{CAA1B47A-3F91-430B-9BB5-3349B27A887D}" dt="2026-06-02T21:42:36.672" v="144128"/>
          <ac:spMkLst>
            <pc:docMk/>
            <pc:sldMk cId="2408005870" sldId="298"/>
            <ac:spMk id="109" creationId="{813D763F-3392-5CD1-36BE-251DFFE419CF}"/>
          </ac:spMkLst>
        </pc:spChg>
        <pc:spChg chg="mod ord">
          <ac:chgData name="Joelle Brehm" userId="ba94467f-fe77-40d1-a0f0-bcff12b26331" providerId="ADAL" clId="{CAA1B47A-3F91-430B-9BB5-3349B27A887D}" dt="2026-06-02T21:42:36.672" v="144130"/>
          <ac:spMkLst>
            <pc:docMk/>
            <pc:sldMk cId="2408005870" sldId="298"/>
            <ac:spMk id="110" creationId="{CDE9DB01-62E8-9DCE-9D32-2702FF3872FC}"/>
          </ac:spMkLst>
        </pc:spChg>
        <pc:spChg chg="mod">
          <ac:chgData name="Joelle Brehm" userId="ba94467f-fe77-40d1-a0f0-bcff12b26331" providerId="ADAL" clId="{CAA1B47A-3F91-430B-9BB5-3349B27A887D}" dt="2026-06-02T21:42:36.672" v="144133"/>
          <ac:spMkLst>
            <pc:docMk/>
            <pc:sldMk cId="2408005870" sldId="298"/>
            <ac:spMk id="133" creationId="{583DBFB2-F20D-7A4D-EA94-53532A11B391}"/>
          </ac:spMkLst>
        </pc:spChg>
        <pc:spChg chg="mod">
          <ac:chgData name="Joelle Brehm" userId="ba94467f-fe77-40d1-a0f0-bcff12b26331" providerId="ADAL" clId="{CAA1B47A-3F91-430B-9BB5-3349B27A887D}" dt="2026-06-02T21:42:36.672" v="144134"/>
          <ac:spMkLst>
            <pc:docMk/>
            <pc:sldMk cId="2408005870" sldId="298"/>
            <ac:spMk id="135" creationId="{A26C4806-21AA-E022-6B28-DAABDCD94933}"/>
          </ac:spMkLst>
        </pc:spChg>
        <pc:spChg chg="mod">
          <ac:chgData name="Joelle Brehm" userId="ba94467f-fe77-40d1-a0f0-bcff12b26331" providerId="ADAL" clId="{CAA1B47A-3F91-430B-9BB5-3349B27A887D}" dt="2026-06-02T21:42:36.672" v="144135"/>
          <ac:spMkLst>
            <pc:docMk/>
            <pc:sldMk cId="2408005870" sldId="298"/>
            <ac:spMk id="136" creationId="{5FA91760-C05A-676F-A929-95FF39F7B02B}"/>
          </ac:spMkLst>
        </pc:spChg>
        <pc:spChg chg="mod">
          <ac:chgData name="Joelle Brehm" userId="ba94467f-fe77-40d1-a0f0-bcff12b26331" providerId="ADAL" clId="{CAA1B47A-3F91-430B-9BB5-3349B27A887D}" dt="2026-06-02T21:42:36.672" v="144136"/>
          <ac:spMkLst>
            <pc:docMk/>
            <pc:sldMk cId="2408005870" sldId="298"/>
            <ac:spMk id="157" creationId="{473D045B-F2FA-ED54-96E1-5AF9FDD0A521}"/>
          </ac:spMkLst>
        </pc:spChg>
        <pc:spChg chg="mod">
          <ac:chgData name="Joelle Brehm" userId="ba94467f-fe77-40d1-a0f0-bcff12b26331" providerId="ADAL" clId="{CAA1B47A-3F91-430B-9BB5-3349B27A887D}" dt="2026-06-02T21:42:36.672" v="144137"/>
          <ac:spMkLst>
            <pc:docMk/>
            <pc:sldMk cId="2408005870" sldId="298"/>
            <ac:spMk id="158" creationId="{59321C7D-64CF-E6EC-A954-708C21127E0D}"/>
          </ac:spMkLst>
        </pc:spChg>
        <pc:graphicFrameChg chg="mod">
          <ac:chgData name="Joelle Brehm" userId="ba94467f-fe77-40d1-a0f0-bcff12b26331" providerId="ADAL" clId="{CAA1B47A-3F91-430B-9BB5-3349B27A887D}" dt="2026-06-02T21:42:36.672" v="144144"/>
          <ac:graphicFrameMkLst>
            <pc:docMk/>
            <pc:sldMk cId="2408005870" sldId="298"/>
            <ac:graphicFrameMk id="4" creationId="{49C9F69D-41F0-D32D-122C-78EE4AFF09A6}"/>
          </ac:graphicFrameMkLst>
        </pc:graphicFrameChg>
        <pc:graphicFrameChg chg="add mod ord">
          <ac:chgData name="Joelle Brehm" userId="ba94467f-fe77-40d1-a0f0-bcff12b26331" providerId="ADAL" clId="{CAA1B47A-3F91-430B-9BB5-3349B27A887D}" dt="2026-06-02T21:42:36.657" v="144079"/>
          <ac:graphicFrameMkLst>
            <pc:docMk/>
            <pc:sldMk cId="2408005870" sldId="298"/>
            <ac:graphicFrameMk id="9" creationId="{04679D3B-6BDD-81A5-ACCF-0D8908B4C2A2}"/>
          </ac:graphicFrameMkLst>
        </pc:graphicFrameChg>
        <pc:graphicFrameChg chg="add del mod ord">
          <ac:chgData name="Joelle Brehm" userId="ba94467f-fe77-40d1-a0f0-bcff12b26331" providerId="ADAL" clId="{CAA1B47A-3F91-430B-9BB5-3349B27A887D}" dt="2026-06-02T21:42:05.280" v="143451"/>
          <ac:graphicFrameMkLst>
            <pc:docMk/>
            <pc:sldMk cId="2408005870" sldId="298"/>
            <ac:graphicFrameMk id="10" creationId="{9584A05B-8E65-E329-CFF9-30DC708D872C}"/>
          </ac:graphicFrameMkLst>
        </pc:graphicFrameChg>
        <pc:graphicFrameChg chg="add del mod ord">
          <ac:chgData name="Joelle Brehm" userId="ba94467f-fe77-40d1-a0f0-bcff12b26331" providerId="ADAL" clId="{CAA1B47A-3F91-430B-9BB5-3349B27A887D}" dt="2026-06-02T21:42:21.479" v="143722"/>
          <ac:graphicFrameMkLst>
            <pc:docMk/>
            <pc:sldMk cId="2408005870" sldId="298"/>
            <ac:graphicFrameMk id="41" creationId="{F6E8DDD8-188E-A2C3-6ED1-372839A1986A}"/>
          </ac:graphicFrameMkLst>
        </pc:graphicFrameChg>
        <pc:graphicFrameChg chg="add mod ord">
          <ac:chgData name="Joelle Brehm" userId="ba94467f-fe77-40d1-a0f0-bcff12b26331" providerId="ADAL" clId="{CAA1B47A-3F91-430B-9BB5-3349B27A887D}" dt="2026-06-02T21:42:36.672" v="144132"/>
          <ac:graphicFrameMkLst>
            <pc:docMk/>
            <pc:sldMk cId="2408005870" sldId="298"/>
            <ac:graphicFrameMk id="45" creationId="{48BDBB23-350D-18B6-744F-92968552C111}"/>
          </ac:graphicFrameMkLst>
        </pc:graphicFrameChg>
        <pc:graphicFrameChg chg="add del mod ord">
          <ac:chgData name="Joelle Brehm" userId="ba94467f-fe77-40d1-a0f0-bcff12b26331" providerId="ADAL" clId="{CAA1B47A-3F91-430B-9BB5-3349B27A887D}" dt="2026-06-02T21:42:36.624" v="144066"/>
          <ac:graphicFrameMkLst>
            <pc:docMk/>
            <pc:sldMk cId="2408005870" sldId="298"/>
            <ac:graphicFrameMk id="52" creationId="{6908872D-E75F-1BB5-057D-886255C2BE96}"/>
          </ac:graphicFrameMkLst>
        </pc:graphicFrameChg>
        <pc:graphicFrameChg chg="add mod ord">
          <ac:chgData name="Joelle Brehm" userId="ba94467f-fe77-40d1-a0f0-bcff12b26331" providerId="ADAL" clId="{CAA1B47A-3F91-430B-9BB5-3349B27A887D}" dt="2026-06-02T21:42:36.657" v="144106"/>
          <ac:graphicFrameMkLst>
            <pc:docMk/>
            <pc:sldMk cId="2408005870" sldId="298"/>
            <ac:graphicFrameMk id="53" creationId="{C4AE0D51-F559-F210-A1B2-80D72D210E96}"/>
          </ac:graphicFrameMkLst>
        </pc:graphicFrameChg>
        <pc:graphicFrameChg chg="add del mod ord">
          <ac:chgData name="Joelle Brehm" userId="ba94467f-fe77-40d1-a0f0-bcff12b26331" providerId="ADAL" clId="{CAA1B47A-3F91-430B-9BB5-3349B27A887D}" dt="2026-06-02T21:42:33.241" v="143914"/>
          <ac:graphicFrameMkLst>
            <pc:docMk/>
            <pc:sldMk cId="2408005870" sldId="298"/>
            <ac:graphicFrameMk id="63" creationId="{86C93A75-7EDB-B2BE-0ADB-5CF35D02ED4F}"/>
          </ac:graphicFrameMkLst>
        </pc:graphicFrameChg>
        <pc:picChg chg="add del mod ord">
          <ac:chgData name="Joelle Brehm" userId="ba94467f-fe77-40d1-a0f0-bcff12b26331" providerId="ADAL" clId="{CAA1B47A-3F91-430B-9BB5-3349B27A887D}" dt="2026-06-02T21:42:13.300" v="143613" actId="478"/>
          <ac:picMkLst>
            <pc:docMk/>
            <pc:sldMk cId="2408005870" sldId="298"/>
            <ac:picMk id="32" creationId="{4F71AEE5-9C2C-11E5-CBE2-8A95E939FECC}"/>
          </ac:picMkLst>
        </pc:picChg>
        <pc:picChg chg="add mod ord">
          <ac:chgData name="Joelle Brehm" userId="ba94467f-fe77-40d1-a0f0-bcff12b26331" providerId="ADAL" clId="{CAA1B47A-3F91-430B-9BB5-3349B27A887D}" dt="2026-06-02T21:42:36.657" v="144073"/>
          <ac:picMkLst>
            <pc:docMk/>
            <pc:sldMk cId="2408005870" sldId="298"/>
            <ac:picMk id="33" creationId="{DF0BC393-A6E8-C0DF-18A5-BC643AD394D8}"/>
          </ac:picMkLst>
        </pc:picChg>
        <pc:picChg chg="mod">
          <ac:chgData name="Joelle Brehm" userId="ba94467f-fe77-40d1-a0f0-bcff12b26331" providerId="ADAL" clId="{CAA1B47A-3F91-430B-9BB5-3349B27A887D}" dt="2026-06-02T21:42:36.672" v="144142"/>
          <ac:picMkLst>
            <pc:docMk/>
            <pc:sldMk cId="2408005870" sldId="298"/>
            <ac:picMk id="2050" creationId="{AE3D7468-37A1-3C28-8B8E-A27B162D7C98}"/>
          </ac:picMkLst>
        </pc:picChg>
        <pc:cxnChg chg="mod ord">
          <ac:chgData name="Joelle Brehm" userId="ba94467f-fe77-40d1-a0f0-bcff12b26331" providerId="ADAL" clId="{CAA1B47A-3F91-430B-9BB5-3349B27A887D}" dt="2026-06-02T21:42:36.657" v="144077"/>
          <ac:cxnSpMkLst>
            <pc:docMk/>
            <pc:sldMk cId="2408005870" sldId="298"/>
            <ac:cxnSpMk id="7" creationId="{8EA446E6-71BC-F03A-3657-B927AE22D5A7}"/>
          </ac:cxnSpMkLst>
        </pc:cxnChg>
        <pc:cxnChg chg="add del mod ord">
          <ac:chgData name="Joelle Brehm" userId="ba94467f-fe77-40d1-a0f0-bcff12b26331" providerId="ADAL" clId="{CAA1B47A-3F91-430B-9BB5-3349B27A887D}" dt="2026-06-02T21:42:36.534" v="144023"/>
          <ac:cxnSpMkLst>
            <pc:docMk/>
            <pc:sldMk cId="2408005870" sldId="298"/>
            <ac:cxnSpMk id="62" creationId="{FDC117AC-30D7-2CC7-73D5-E23D9EBC1D25}"/>
          </ac:cxnSpMkLst>
        </pc:cxnChg>
      </pc:sldChg>
      <pc:sldChg chg="addSp delSp modSp mod">
        <pc:chgData name="Joelle Brehm" userId="ba94467f-fe77-40d1-a0f0-bcff12b26331" providerId="ADAL" clId="{CAA1B47A-3F91-430B-9BB5-3349B27A887D}" dt="2026-06-02T21:43:23.034" v="145232"/>
        <pc:sldMkLst>
          <pc:docMk/>
          <pc:sldMk cId="1147469392" sldId="299"/>
        </pc:sldMkLst>
        <pc:spChg chg="mod ord">
          <ac:chgData name="Joelle Brehm" userId="ba94467f-fe77-40d1-a0f0-bcff12b26331" providerId="ADAL" clId="{CAA1B47A-3F91-430B-9BB5-3349B27A887D}" dt="2026-06-02T21:43:23.034" v="145229"/>
          <ac:spMkLst>
            <pc:docMk/>
            <pc:sldMk cId="1147469392" sldId="299"/>
            <ac:spMk id="2" creationId="{B98AECD7-F227-7661-1D74-C87CD0D40C01}"/>
          </ac:spMkLst>
        </pc:spChg>
        <pc:spChg chg="add del mod">
          <ac:chgData name="Joelle Brehm" userId="ba94467f-fe77-40d1-a0f0-bcff12b26331" providerId="ADAL" clId="{CAA1B47A-3F91-430B-9BB5-3349B27A887D}" dt="2026-06-02T21:42:41.760" v="144145" actId="478"/>
          <ac:spMkLst>
            <pc:docMk/>
            <pc:sldMk cId="1147469392" sldId="299"/>
            <ac:spMk id="3" creationId="{771FA52F-ADE7-E45F-FB97-2D100F3C542E}"/>
          </ac:spMkLst>
        </pc:spChg>
        <pc:spChg chg="add del mod modVis">
          <ac:chgData name="Joelle Brehm" userId="ba94467f-fe77-40d1-a0f0-bcff12b26331" providerId="ADAL" clId="{CAA1B47A-3F91-430B-9BB5-3349B27A887D}" dt="2026-06-02T21:42:54.711" v="144675"/>
          <ac:spMkLst>
            <pc:docMk/>
            <pc:sldMk cId="1147469392" sldId="299"/>
            <ac:spMk id="5" creationId="{57CE0F81-96D0-CDBB-1D50-1D0AD2CD19CC}"/>
          </ac:spMkLst>
        </pc:spChg>
        <pc:spChg chg="mod ord">
          <ac:chgData name="Joelle Brehm" userId="ba94467f-fe77-40d1-a0f0-bcff12b26331" providerId="ADAL" clId="{CAA1B47A-3F91-430B-9BB5-3349B27A887D}" dt="2026-06-02T21:43:23.018" v="145165"/>
          <ac:spMkLst>
            <pc:docMk/>
            <pc:sldMk cId="1147469392" sldId="299"/>
            <ac:spMk id="6" creationId="{0EAC578E-89F1-9012-7CFE-E394FA03D5BB}"/>
          </ac:spMkLst>
        </pc:spChg>
        <pc:spChg chg="mod">
          <ac:chgData name="Joelle Brehm" userId="ba94467f-fe77-40d1-a0f0-bcff12b26331" providerId="ADAL" clId="{CAA1B47A-3F91-430B-9BB5-3349B27A887D}" dt="2026-06-02T21:43:23.018" v="145176"/>
          <ac:spMkLst>
            <pc:docMk/>
            <pc:sldMk cId="1147469392" sldId="299"/>
            <ac:spMk id="11" creationId="{22B603EF-478D-0AD6-4D23-7FCAC6C5B3A8}"/>
          </ac:spMkLst>
        </pc:spChg>
        <pc:spChg chg="mod">
          <ac:chgData name="Joelle Brehm" userId="ba94467f-fe77-40d1-a0f0-bcff12b26331" providerId="ADAL" clId="{CAA1B47A-3F91-430B-9BB5-3349B27A887D}" dt="2026-06-02T21:43:23.018" v="145172"/>
          <ac:spMkLst>
            <pc:docMk/>
            <pc:sldMk cId="1147469392" sldId="299"/>
            <ac:spMk id="12" creationId="{EF91471B-672D-6CC5-CF57-DA4811B37750}"/>
          </ac:spMkLst>
        </pc:spChg>
        <pc:spChg chg="mod">
          <ac:chgData name="Joelle Brehm" userId="ba94467f-fe77-40d1-a0f0-bcff12b26331" providerId="ADAL" clId="{CAA1B47A-3F91-430B-9BB5-3349B27A887D}" dt="2026-06-02T21:43:23.018" v="145173"/>
          <ac:spMkLst>
            <pc:docMk/>
            <pc:sldMk cId="1147469392" sldId="299"/>
            <ac:spMk id="13" creationId="{93D9A990-B724-217A-59C0-550353D722BC}"/>
          </ac:spMkLst>
        </pc:spChg>
        <pc:spChg chg="mod">
          <ac:chgData name="Joelle Brehm" userId="ba94467f-fe77-40d1-a0f0-bcff12b26331" providerId="ADAL" clId="{CAA1B47A-3F91-430B-9BB5-3349B27A887D}" dt="2026-06-02T21:43:23.018" v="145170"/>
          <ac:spMkLst>
            <pc:docMk/>
            <pc:sldMk cId="1147469392" sldId="299"/>
            <ac:spMk id="14" creationId="{01488B66-9E2B-C289-21D2-6006FA4EB02C}"/>
          </ac:spMkLst>
        </pc:spChg>
        <pc:spChg chg="mod">
          <ac:chgData name="Joelle Brehm" userId="ba94467f-fe77-40d1-a0f0-bcff12b26331" providerId="ADAL" clId="{CAA1B47A-3F91-430B-9BB5-3349B27A887D}" dt="2026-06-02T21:43:23.018" v="145171"/>
          <ac:spMkLst>
            <pc:docMk/>
            <pc:sldMk cId="1147469392" sldId="299"/>
            <ac:spMk id="15" creationId="{C9DB922C-D286-DBF0-0AE7-25DDB51ED935}"/>
          </ac:spMkLst>
        </pc:spChg>
        <pc:spChg chg="mod">
          <ac:chgData name="Joelle Brehm" userId="ba94467f-fe77-40d1-a0f0-bcff12b26331" providerId="ADAL" clId="{CAA1B47A-3F91-430B-9BB5-3349B27A887D}" dt="2026-06-02T21:43:23.018" v="145174"/>
          <ac:spMkLst>
            <pc:docMk/>
            <pc:sldMk cId="1147469392" sldId="299"/>
            <ac:spMk id="16" creationId="{EAF5C985-33B7-C144-D7D4-2F545640EB66}"/>
          </ac:spMkLst>
        </pc:spChg>
        <pc:spChg chg="mod">
          <ac:chgData name="Joelle Brehm" userId="ba94467f-fe77-40d1-a0f0-bcff12b26331" providerId="ADAL" clId="{CAA1B47A-3F91-430B-9BB5-3349B27A887D}" dt="2026-06-02T21:43:23.018" v="145175"/>
          <ac:spMkLst>
            <pc:docMk/>
            <pc:sldMk cId="1147469392" sldId="299"/>
            <ac:spMk id="17" creationId="{A74F232F-4C99-6217-DB6E-798BC722C290}"/>
          </ac:spMkLst>
        </pc:spChg>
        <pc:spChg chg="mod">
          <ac:chgData name="Joelle Brehm" userId="ba94467f-fe77-40d1-a0f0-bcff12b26331" providerId="ADAL" clId="{CAA1B47A-3F91-430B-9BB5-3349B27A887D}" dt="2026-06-02T21:43:23.018" v="145177"/>
          <ac:spMkLst>
            <pc:docMk/>
            <pc:sldMk cId="1147469392" sldId="299"/>
            <ac:spMk id="18" creationId="{31AF8F52-A343-80A2-1AAE-C847B4EC1C2F}"/>
          </ac:spMkLst>
        </pc:spChg>
        <pc:spChg chg="mod">
          <ac:chgData name="Joelle Brehm" userId="ba94467f-fe77-40d1-a0f0-bcff12b26331" providerId="ADAL" clId="{CAA1B47A-3F91-430B-9BB5-3349B27A887D}" dt="2026-06-02T21:43:23.018" v="145178"/>
          <ac:spMkLst>
            <pc:docMk/>
            <pc:sldMk cId="1147469392" sldId="299"/>
            <ac:spMk id="19" creationId="{C67B8F2C-387B-9309-6C26-DA14E7C7F2B3}"/>
          </ac:spMkLst>
        </pc:spChg>
        <pc:spChg chg="mod">
          <ac:chgData name="Joelle Brehm" userId="ba94467f-fe77-40d1-a0f0-bcff12b26331" providerId="ADAL" clId="{CAA1B47A-3F91-430B-9BB5-3349B27A887D}" dt="2026-06-02T21:43:23.018" v="145179"/>
          <ac:spMkLst>
            <pc:docMk/>
            <pc:sldMk cId="1147469392" sldId="299"/>
            <ac:spMk id="20" creationId="{A356996F-09E8-7E5E-06AD-FCA01C53425F}"/>
          </ac:spMkLst>
        </pc:spChg>
        <pc:spChg chg="mod">
          <ac:chgData name="Joelle Brehm" userId="ba94467f-fe77-40d1-a0f0-bcff12b26331" providerId="ADAL" clId="{CAA1B47A-3F91-430B-9BB5-3349B27A887D}" dt="2026-06-02T21:43:23.018" v="145180"/>
          <ac:spMkLst>
            <pc:docMk/>
            <pc:sldMk cId="1147469392" sldId="299"/>
            <ac:spMk id="21" creationId="{B99DEEA5-7788-7892-8278-B8A15BEE72BF}"/>
          </ac:spMkLst>
        </pc:spChg>
        <pc:spChg chg="mod">
          <ac:chgData name="Joelle Brehm" userId="ba94467f-fe77-40d1-a0f0-bcff12b26331" providerId="ADAL" clId="{CAA1B47A-3F91-430B-9BB5-3349B27A887D}" dt="2026-06-02T21:43:23.018" v="145181"/>
          <ac:spMkLst>
            <pc:docMk/>
            <pc:sldMk cId="1147469392" sldId="299"/>
            <ac:spMk id="22" creationId="{CC83DFED-CC12-B82A-CF88-46DCE7A285D0}"/>
          </ac:spMkLst>
        </pc:spChg>
        <pc:spChg chg="mod ord">
          <ac:chgData name="Joelle Brehm" userId="ba94467f-fe77-40d1-a0f0-bcff12b26331" providerId="ADAL" clId="{CAA1B47A-3F91-430B-9BB5-3349B27A887D}" dt="2026-06-02T21:43:23.018" v="145183"/>
          <ac:spMkLst>
            <pc:docMk/>
            <pc:sldMk cId="1147469392" sldId="299"/>
            <ac:spMk id="23" creationId="{388B9762-8B62-238C-4DAE-371D743789A7}"/>
          </ac:spMkLst>
        </pc:spChg>
        <pc:spChg chg="mod">
          <ac:chgData name="Joelle Brehm" userId="ba94467f-fe77-40d1-a0f0-bcff12b26331" providerId="ADAL" clId="{CAA1B47A-3F91-430B-9BB5-3349B27A887D}" dt="2026-06-02T21:43:23.018" v="145186"/>
          <ac:spMkLst>
            <pc:docMk/>
            <pc:sldMk cId="1147469392" sldId="299"/>
            <ac:spMk id="24" creationId="{08D99868-DFC5-7B57-ACE9-F10209C62F18}"/>
          </ac:spMkLst>
        </pc:spChg>
        <pc:spChg chg="mod">
          <ac:chgData name="Joelle Brehm" userId="ba94467f-fe77-40d1-a0f0-bcff12b26331" providerId="ADAL" clId="{CAA1B47A-3F91-430B-9BB5-3349B27A887D}" dt="2026-06-02T21:43:23.018" v="145188"/>
          <ac:spMkLst>
            <pc:docMk/>
            <pc:sldMk cId="1147469392" sldId="299"/>
            <ac:spMk id="25" creationId="{893D1401-ECA9-770C-685D-A99936A67292}"/>
          </ac:spMkLst>
        </pc:spChg>
        <pc:spChg chg="mod">
          <ac:chgData name="Joelle Brehm" userId="ba94467f-fe77-40d1-a0f0-bcff12b26331" providerId="ADAL" clId="{CAA1B47A-3F91-430B-9BB5-3349B27A887D}" dt="2026-06-02T21:43:23.018" v="145187"/>
          <ac:spMkLst>
            <pc:docMk/>
            <pc:sldMk cId="1147469392" sldId="299"/>
            <ac:spMk id="26" creationId="{8AE2212A-1DA5-F563-809B-F4152E79D85E}"/>
          </ac:spMkLst>
        </pc:spChg>
        <pc:spChg chg="mod">
          <ac:chgData name="Joelle Brehm" userId="ba94467f-fe77-40d1-a0f0-bcff12b26331" providerId="ADAL" clId="{CAA1B47A-3F91-430B-9BB5-3349B27A887D}" dt="2026-06-02T21:43:23.018" v="145191"/>
          <ac:spMkLst>
            <pc:docMk/>
            <pc:sldMk cId="1147469392" sldId="299"/>
            <ac:spMk id="27" creationId="{7566499B-08B1-834D-908F-AE1A9393F260}"/>
          </ac:spMkLst>
        </pc:spChg>
        <pc:spChg chg="mod">
          <ac:chgData name="Joelle Brehm" userId="ba94467f-fe77-40d1-a0f0-bcff12b26331" providerId="ADAL" clId="{CAA1B47A-3F91-430B-9BB5-3349B27A887D}" dt="2026-06-02T21:43:23.018" v="145192"/>
          <ac:spMkLst>
            <pc:docMk/>
            <pc:sldMk cId="1147469392" sldId="299"/>
            <ac:spMk id="28" creationId="{9A55B08D-DC70-EE69-55AD-11598C1C9B12}"/>
          </ac:spMkLst>
        </pc:spChg>
        <pc:spChg chg="mod">
          <ac:chgData name="Joelle Brehm" userId="ba94467f-fe77-40d1-a0f0-bcff12b26331" providerId="ADAL" clId="{CAA1B47A-3F91-430B-9BB5-3349B27A887D}" dt="2026-06-02T21:43:23.018" v="145190"/>
          <ac:spMkLst>
            <pc:docMk/>
            <pc:sldMk cId="1147469392" sldId="299"/>
            <ac:spMk id="29" creationId="{CF6E8C33-3094-B90B-55D8-884C79658463}"/>
          </ac:spMkLst>
        </pc:spChg>
        <pc:spChg chg="mod ord">
          <ac:chgData name="Joelle Brehm" userId="ba94467f-fe77-40d1-a0f0-bcff12b26331" providerId="ADAL" clId="{CAA1B47A-3F91-430B-9BB5-3349B27A887D}" dt="2026-06-02T21:43:23.018" v="145194"/>
          <ac:spMkLst>
            <pc:docMk/>
            <pc:sldMk cId="1147469392" sldId="299"/>
            <ac:spMk id="30" creationId="{F91A67B0-6455-465A-3588-978AE8BFE3CD}"/>
          </ac:spMkLst>
        </pc:spChg>
        <pc:spChg chg="add del mod modVis">
          <ac:chgData name="Joelle Brehm" userId="ba94467f-fe77-40d1-a0f0-bcff12b26331" providerId="ADAL" clId="{CAA1B47A-3F91-430B-9BB5-3349B27A887D}" dt="2026-06-02T21:43:13.400" v="144915"/>
          <ac:spMkLst>
            <pc:docMk/>
            <pc:sldMk cId="1147469392" sldId="299"/>
            <ac:spMk id="33" creationId="{B6069032-BCF8-D360-7E47-475A6F232404}"/>
          </ac:spMkLst>
        </pc:spChg>
        <pc:spChg chg="mod">
          <ac:chgData name="Joelle Brehm" userId="ba94467f-fe77-40d1-a0f0-bcff12b26331" providerId="ADAL" clId="{CAA1B47A-3F91-430B-9BB5-3349B27A887D}" dt="2026-06-02T21:43:23.018" v="145202"/>
          <ac:spMkLst>
            <pc:docMk/>
            <pc:sldMk cId="1147469392" sldId="299"/>
            <ac:spMk id="34" creationId="{8547B007-0474-223D-0540-4ADAFB695BF5}"/>
          </ac:spMkLst>
        </pc:spChg>
        <pc:spChg chg="mod">
          <ac:chgData name="Joelle Brehm" userId="ba94467f-fe77-40d1-a0f0-bcff12b26331" providerId="ADAL" clId="{CAA1B47A-3F91-430B-9BB5-3349B27A887D}" dt="2026-06-02T21:43:23.018" v="145203"/>
          <ac:spMkLst>
            <pc:docMk/>
            <pc:sldMk cId="1147469392" sldId="299"/>
            <ac:spMk id="36" creationId="{EB2AE0B1-9FA1-7A63-B766-F10F72926C69}"/>
          </ac:spMkLst>
        </pc:spChg>
        <pc:spChg chg="mod ord">
          <ac:chgData name="Joelle Brehm" userId="ba94467f-fe77-40d1-a0f0-bcff12b26331" providerId="ADAL" clId="{CAA1B47A-3F91-430B-9BB5-3349B27A887D}" dt="2026-06-02T21:43:23.018" v="145185"/>
          <ac:spMkLst>
            <pc:docMk/>
            <pc:sldMk cId="1147469392" sldId="299"/>
            <ac:spMk id="37" creationId="{AF100E2E-9AB7-93B9-D1F1-FCEDBF8C64D5}"/>
          </ac:spMkLst>
        </pc:spChg>
        <pc:spChg chg="mod">
          <ac:chgData name="Joelle Brehm" userId="ba94467f-fe77-40d1-a0f0-bcff12b26331" providerId="ADAL" clId="{CAA1B47A-3F91-430B-9BB5-3349B27A887D}" dt="2026-06-02T21:43:23.018" v="145200"/>
          <ac:spMkLst>
            <pc:docMk/>
            <pc:sldMk cId="1147469392" sldId="299"/>
            <ac:spMk id="38" creationId="{2086DBC5-8BD3-7A95-6E40-D435BEA8FCA7}"/>
          </ac:spMkLst>
        </pc:spChg>
        <pc:spChg chg="mod">
          <ac:chgData name="Joelle Brehm" userId="ba94467f-fe77-40d1-a0f0-bcff12b26331" providerId="ADAL" clId="{CAA1B47A-3F91-430B-9BB5-3349B27A887D}" dt="2026-06-02T21:43:23.018" v="145201"/>
          <ac:spMkLst>
            <pc:docMk/>
            <pc:sldMk cId="1147469392" sldId="299"/>
            <ac:spMk id="40" creationId="{BC6AAF22-9FB8-088D-F161-7A965A05EF40}"/>
          </ac:spMkLst>
        </pc:spChg>
        <pc:spChg chg="mod">
          <ac:chgData name="Joelle Brehm" userId="ba94467f-fe77-40d1-a0f0-bcff12b26331" providerId="ADAL" clId="{CAA1B47A-3F91-430B-9BB5-3349B27A887D}" dt="2026-06-02T21:43:23.018" v="145198"/>
          <ac:spMkLst>
            <pc:docMk/>
            <pc:sldMk cId="1147469392" sldId="299"/>
            <ac:spMk id="41" creationId="{94A89F8D-0770-DC6F-F270-EF750091B293}"/>
          </ac:spMkLst>
        </pc:spChg>
        <pc:spChg chg="mod">
          <ac:chgData name="Joelle Brehm" userId="ba94467f-fe77-40d1-a0f0-bcff12b26331" providerId="ADAL" clId="{CAA1B47A-3F91-430B-9BB5-3349B27A887D}" dt="2026-06-02T21:43:23.018" v="145204"/>
          <ac:spMkLst>
            <pc:docMk/>
            <pc:sldMk cId="1147469392" sldId="299"/>
            <ac:spMk id="42" creationId="{BF81EC5C-B19B-1B65-1B84-F1CE39103AFD}"/>
          </ac:spMkLst>
        </pc:spChg>
        <pc:spChg chg="add mod">
          <ac:chgData name="Joelle Brehm" userId="ba94467f-fe77-40d1-a0f0-bcff12b26331" providerId="ADAL" clId="{CAA1B47A-3F91-430B-9BB5-3349B27A887D}" dt="2026-06-02T21:43:23.018" v="145208"/>
          <ac:spMkLst>
            <pc:docMk/>
            <pc:sldMk cId="1147469392" sldId="299"/>
            <ac:spMk id="43" creationId="{76176B70-786A-51A6-9838-DEC7090AFB34}"/>
          </ac:spMkLst>
        </pc:spChg>
        <pc:spChg chg="mod">
          <ac:chgData name="Joelle Brehm" userId="ba94467f-fe77-40d1-a0f0-bcff12b26331" providerId="ADAL" clId="{CAA1B47A-3F91-430B-9BB5-3349B27A887D}" dt="2026-06-02T21:43:23.018" v="145199"/>
          <ac:spMkLst>
            <pc:docMk/>
            <pc:sldMk cId="1147469392" sldId="299"/>
            <ac:spMk id="44" creationId="{AE84BF9F-D8C9-A492-E7FF-AB04001ECA5D}"/>
          </ac:spMkLst>
        </pc:spChg>
        <pc:spChg chg="del mod">
          <ac:chgData name="Joelle Brehm" userId="ba94467f-fe77-40d1-a0f0-bcff12b26331" providerId="ADAL" clId="{CAA1B47A-3F91-430B-9BB5-3349B27A887D}" dt="2026-06-02T21:43:22.908" v="145114"/>
          <ac:spMkLst>
            <pc:docMk/>
            <pc:sldMk cId="1147469392" sldId="299"/>
            <ac:spMk id="45" creationId="{86FCC66D-B2DE-71DB-D9F7-8C7CFF587AA1}"/>
          </ac:spMkLst>
        </pc:spChg>
        <pc:spChg chg="mod">
          <ac:chgData name="Joelle Brehm" userId="ba94467f-fe77-40d1-a0f0-bcff12b26331" providerId="ADAL" clId="{CAA1B47A-3F91-430B-9BB5-3349B27A887D}" dt="2026-06-02T21:43:23.018" v="145205"/>
          <ac:spMkLst>
            <pc:docMk/>
            <pc:sldMk cId="1147469392" sldId="299"/>
            <ac:spMk id="46" creationId="{B7F3807E-8920-4A8C-B4C8-927F9368DCAF}"/>
          </ac:spMkLst>
        </pc:spChg>
        <pc:spChg chg="add del mod modVis">
          <ac:chgData name="Joelle Brehm" userId="ba94467f-fe77-40d1-a0f0-bcff12b26331" providerId="ADAL" clId="{CAA1B47A-3F91-430B-9BB5-3349B27A887D}" dt="2026-06-02T21:43:19.778" v="145087"/>
          <ac:spMkLst>
            <pc:docMk/>
            <pc:sldMk cId="1147469392" sldId="299"/>
            <ac:spMk id="47" creationId="{05261C71-6C34-57B9-B2BF-87CC0C5C5B66}"/>
          </ac:spMkLst>
        </pc:spChg>
        <pc:spChg chg="add mod">
          <ac:chgData name="Joelle Brehm" userId="ba94467f-fe77-40d1-a0f0-bcff12b26331" providerId="ADAL" clId="{CAA1B47A-3F91-430B-9BB5-3349B27A887D}" dt="2026-06-02T21:43:23.018" v="145207"/>
          <ac:spMkLst>
            <pc:docMk/>
            <pc:sldMk cId="1147469392" sldId="299"/>
            <ac:spMk id="48" creationId="{58C8B61B-259B-2089-A71B-35A4CC7F8DF7}"/>
          </ac:spMkLst>
        </pc:spChg>
        <pc:spChg chg="mod">
          <ac:chgData name="Joelle Brehm" userId="ba94467f-fe77-40d1-a0f0-bcff12b26331" providerId="ADAL" clId="{CAA1B47A-3F91-430B-9BB5-3349B27A887D}" dt="2026-06-02T21:43:23.018" v="145206"/>
          <ac:spMkLst>
            <pc:docMk/>
            <pc:sldMk cId="1147469392" sldId="299"/>
            <ac:spMk id="49" creationId="{A3BC32E9-B0B2-4FF0-94E9-E7D3662C9E14}"/>
          </ac:spMkLst>
        </pc:spChg>
        <pc:spChg chg="mod">
          <ac:chgData name="Joelle Brehm" userId="ba94467f-fe77-40d1-a0f0-bcff12b26331" providerId="ADAL" clId="{CAA1B47A-3F91-430B-9BB5-3349B27A887D}" dt="2026-06-02T21:43:23.018" v="145197"/>
          <ac:spMkLst>
            <pc:docMk/>
            <pc:sldMk cId="1147469392" sldId="299"/>
            <ac:spMk id="53" creationId="{A07F240D-411F-8A7B-7A9F-F953B724AD06}"/>
          </ac:spMkLst>
        </pc:spChg>
        <pc:spChg chg="mod">
          <ac:chgData name="Joelle Brehm" userId="ba94467f-fe77-40d1-a0f0-bcff12b26331" providerId="ADAL" clId="{CAA1B47A-3F91-430B-9BB5-3349B27A887D}" dt="2026-06-02T21:43:23.018" v="145189"/>
          <ac:spMkLst>
            <pc:docMk/>
            <pc:sldMk cId="1147469392" sldId="299"/>
            <ac:spMk id="74" creationId="{4F5B4CA8-2D45-2165-F89C-2248C44244DE}"/>
          </ac:spMkLst>
        </pc:spChg>
        <pc:spChg chg="mod ord">
          <ac:chgData name="Joelle Brehm" userId="ba94467f-fe77-40d1-a0f0-bcff12b26331" providerId="ADAL" clId="{CAA1B47A-3F91-430B-9BB5-3349B27A887D}" dt="2026-06-02T21:43:23.018" v="145210"/>
          <ac:spMkLst>
            <pc:docMk/>
            <pc:sldMk cId="1147469392" sldId="299"/>
            <ac:spMk id="78" creationId="{8693DA61-5E71-53E1-FED7-C350F1EBFA04}"/>
          </ac:spMkLst>
        </pc:spChg>
        <pc:spChg chg="mod ord">
          <ac:chgData name="Joelle Brehm" userId="ba94467f-fe77-40d1-a0f0-bcff12b26331" providerId="ADAL" clId="{CAA1B47A-3F91-430B-9BB5-3349B27A887D}" dt="2026-06-02T21:43:23.018" v="145212"/>
          <ac:spMkLst>
            <pc:docMk/>
            <pc:sldMk cId="1147469392" sldId="299"/>
            <ac:spMk id="79" creationId="{2510167D-D2B4-E764-EE5A-59C5D61DA230}"/>
          </ac:spMkLst>
        </pc:spChg>
        <pc:spChg chg="mod ord">
          <ac:chgData name="Joelle Brehm" userId="ba94467f-fe77-40d1-a0f0-bcff12b26331" providerId="ADAL" clId="{CAA1B47A-3F91-430B-9BB5-3349B27A887D}" dt="2026-06-02T21:43:23.034" v="145214"/>
          <ac:spMkLst>
            <pc:docMk/>
            <pc:sldMk cId="1147469392" sldId="299"/>
            <ac:spMk id="100" creationId="{0020504F-761A-2575-33E3-0FF9244E605B}"/>
          </ac:spMkLst>
        </pc:spChg>
        <pc:spChg chg="mod ord">
          <ac:chgData name="Joelle Brehm" userId="ba94467f-fe77-40d1-a0f0-bcff12b26331" providerId="ADAL" clId="{CAA1B47A-3F91-430B-9BB5-3349B27A887D}" dt="2026-06-02T21:43:23.034" v="145216"/>
          <ac:spMkLst>
            <pc:docMk/>
            <pc:sldMk cId="1147469392" sldId="299"/>
            <ac:spMk id="108" creationId="{D21D14B1-19CF-8F2B-4831-0B9DB368403B}"/>
          </ac:spMkLst>
        </pc:spChg>
        <pc:spChg chg="mod ord">
          <ac:chgData name="Joelle Brehm" userId="ba94467f-fe77-40d1-a0f0-bcff12b26331" providerId="ADAL" clId="{CAA1B47A-3F91-430B-9BB5-3349B27A887D}" dt="2026-06-02T21:43:23.034" v="145218"/>
          <ac:spMkLst>
            <pc:docMk/>
            <pc:sldMk cId="1147469392" sldId="299"/>
            <ac:spMk id="109" creationId="{CDDDEF1A-CB37-9452-AFDD-EBD68254CF6B}"/>
          </ac:spMkLst>
        </pc:spChg>
        <pc:spChg chg="mod ord">
          <ac:chgData name="Joelle Brehm" userId="ba94467f-fe77-40d1-a0f0-bcff12b26331" providerId="ADAL" clId="{CAA1B47A-3F91-430B-9BB5-3349B27A887D}" dt="2026-06-02T21:43:23.034" v="145220"/>
          <ac:spMkLst>
            <pc:docMk/>
            <pc:sldMk cId="1147469392" sldId="299"/>
            <ac:spMk id="110" creationId="{C956C2F4-5A3A-F475-4541-EC71F2A97D96}"/>
          </ac:spMkLst>
        </pc:spChg>
        <pc:spChg chg="mod">
          <ac:chgData name="Joelle Brehm" userId="ba94467f-fe77-40d1-a0f0-bcff12b26331" providerId="ADAL" clId="{CAA1B47A-3F91-430B-9BB5-3349B27A887D}" dt="2026-06-02T21:43:23.034" v="145223"/>
          <ac:spMkLst>
            <pc:docMk/>
            <pc:sldMk cId="1147469392" sldId="299"/>
            <ac:spMk id="133" creationId="{D4931E33-6B1D-945A-5828-575D87F40680}"/>
          </ac:spMkLst>
        </pc:spChg>
        <pc:spChg chg="mod">
          <ac:chgData name="Joelle Brehm" userId="ba94467f-fe77-40d1-a0f0-bcff12b26331" providerId="ADAL" clId="{CAA1B47A-3F91-430B-9BB5-3349B27A887D}" dt="2026-06-02T21:43:23.034" v="145224"/>
          <ac:spMkLst>
            <pc:docMk/>
            <pc:sldMk cId="1147469392" sldId="299"/>
            <ac:spMk id="135" creationId="{5FC73E24-09AD-53E2-EC84-3C23A090452B}"/>
          </ac:spMkLst>
        </pc:spChg>
        <pc:spChg chg="mod">
          <ac:chgData name="Joelle Brehm" userId="ba94467f-fe77-40d1-a0f0-bcff12b26331" providerId="ADAL" clId="{CAA1B47A-3F91-430B-9BB5-3349B27A887D}" dt="2026-06-02T21:43:23.034" v="145225"/>
          <ac:spMkLst>
            <pc:docMk/>
            <pc:sldMk cId="1147469392" sldId="299"/>
            <ac:spMk id="136" creationId="{78A4E297-043C-9254-6E7C-8739BFAAE38B}"/>
          </ac:spMkLst>
        </pc:spChg>
        <pc:spChg chg="mod">
          <ac:chgData name="Joelle Brehm" userId="ba94467f-fe77-40d1-a0f0-bcff12b26331" providerId="ADAL" clId="{CAA1B47A-3F91-430B-9BB5-3349B27A887D}" dt="2026-06-02T21:43:23.034" v="145226"/>
          <ac:spMkLst>
            <pc:docMk/>
            <pc:sldMk cId="1147469392" sldId="299"/>
            <ac:spMk id="157" creationId="{12B01CFB-6682-78F2-C567-C22FB9480771}"/>
          </ac:spMkLst>
        </pc:spChg>
        <pc:spChg chg="mod">
          <ac:chgData name="Joelle Brehm" userId="ba94467f-fe77-40d1-a0f0-bcff12b26331" providerId="ADAL" clId="{CAA1B47A-3F91-430B-9BB5-3349B27A887D}" dt="2026-06-02T21:43:23.034" v="145227"/>
          <ac:spMkLst>
            <pc:docMk/>
            <pc:sldMk cId="1147469392" sldId="299"/>
            <ac:spMk id="158" creationId="{2AE8B7E1-91CF-3DBA-E84B-F08CBB3B3A09}"/>
          </ac:spMkLst>
        </pc:spChg>
        <pc:graphicFrameChg chg="mod">
          <ac:chgData name="Joelle Brehm" userId="ba94467f-fe77-40d1-a0f0-bcff12b26331" providerId="ADAL" clId="{CAA1B47A-3F91-430B-9BB5-3349B27A887D}" dt="2026-06-02T21:43:23.034" v="145232"/>
          <ac:graphicFrameMkLst>
            <pc:docMk/>
            <pc:sldMk cId="1147469392" sldId="299"/>
            <ac:graphicFrameMk id="4" creationId="{A8C2E1CE-EA94-6389-63BB-78C59C5B6632}"/>
          </ac:graphicFrameMkLst>
        </pc:graphicFrameChg>
        <pc:graphicFrameChg chg="add mod ord">
          <ac:chgData name="Joelle Brehm" userId="ba94467f-fe77-40d1-a0f0-bcff12b26331" providerId="ADAL" clId="{CAA1B47A-3F91-430B-9BB5-3349B27A887D}" dt="2026-06-02T21:43:23.018" v="145169"/>
          <ac:graphicFrameMkLst>
            <pc:docMk/>
            <pc:sldMk cId="1147469392" sldId="299"/>
            <ac:graphicFrameMk id="8" creationId="{4AA77173-78A9-E8C2-D0CA-94B450992B7E}"/>
          </ac:graphicFrameMkLst>
        </pc:graphicFrameChg>
        <pc:graphicFrameChg chg="add del mod ord">
          <ac:chgData name="Joelle Brehm" userId="ba94467f-fe77-40d1-a0f0-bcff12b26331" providerId="ADAL" clId="{CAA1B47A-3F91-430B-9BB5-3349B27A887D}" dt="2026-06-02T21:42:54.663" v="144599"/>
          <ac:graphicFrameMkLst>
            <pc:docMk/>
            <pc:sldMk cId="1147469392" sldId="299"/>
            <ac:graphicFrameMk id="9" creationId="{41B2FE02-2FA9-A444-9727-1B2383061A73}"/>
          </ac:graphicFrameMkLst>
        </pc:graphicFrameChg>
        <pc:graphicFrameChg chg="add del mod ord">
          <ac:chgData name="Joelle Brehm" userId="ba94467f-fe77-40d1-a0f0-bcff12b26331" providerId="ADAL" clId="{CAA1B47A-3F91-430B-9BB5-3349B27A887D}" dt="2026-06-02T21:43:13.336" v="144839"/>
          <ac:graphicFrameMkLst>
            <pc:docMk/>
            <pc:sldMk cId="1147469392" sldId="299"/>
            <ac:graphicFrameMk id="35" creationId="{6F714519-3414-4478-0E02-B6FF5BE594AC}"/>
          </ac:graphicFrameMkLst>
        </pc:graphicFrameChg>
        <pc:graphicFrameChg chg="add mod ord">
          <ac:chgData name="Joelle Brehm" userId="ba94467f-fe77-40d1-a0f0-bcff12b26331" providerId="ADAL" clId="{CAA1B47A-3F91-430B-9BB5-3349B27A887D}" dt="2026-06-02T21:43:23.034" v="145222"/>
          <ac:graphicFrameMkLst>
            <pc:docMk/>
            <pc:sldMk cId="1147469392" sldId="299"/>
            <ac:graphicFrameMk id="39" creationId="{8D82847C-0753-3343-6127-31FFE7BF5F3E}"/>
          </ac:graphicFrameMkLst>
        </pc:graphicFrameChg>
        <pc:graphicFrameChg chg="add del mod ord">
          <ac:chgData name="Joelle Brehm" userId="ba94467f-fe77-40d1-a0f0-bcff12b26331" providerId="ADAL" clId="{CAA1B47A-3F91-430B-9BB5-3349B27A887D}" dt="2026-06-02T21:43:23.002" v="145156"/>
          <ac:graphicFrameMkLst>
            <pc:docMk/>
            <pc:sldMk cId="1147469392" sldId="299"/>
            <ac:graphicFrameMk id="50" creationId="{3D17494B-8C13-CCA4-E9AE-539B3A4FB88D}"/>
          </ac:graphicFrameMkLst>
        </pc:graphicFrameChg>
        <pc:graphicFrameChg chg="add mod ord">
          <ac:chgData name="Joelle Brehm" userId="ba94467f-fe77-40d1-a0f0-bcff12b26331" providerId="ADAL" clId="{CAA1B47A-3F91-430B-9BB5-3349B27A887D}" dt="2026-06-02T21:43:23.018" v="145196"/>
          <ac:graphicFrameMkLst>
            <pc:docMk/>
            <pc:sldMk cId="1147469392" sldId="299"/>
            <ac:graphicFrameMk id="51" creationId="{6F701F8A-0E41-BAFB-80CD-F0E3AFE52192}"/>
          </ac:graphicFrameMkLst>
        </pc:graphicFrameChg>
        <pc:graphicFrameChg chg="add del mod ord">
          <ac:chgData name="Joelle Brehm" userId="ba94467f-fe77-40d1-a0f0-bcff12b26331" providerId="ADAL" clId="{CAA1B47A-3F91-430B-9BB5-3349B27A887D}" dt="2026-06-02T21:43:19.707" v="145010"/>
          <ac:graphicFrameMkLst>
            <pc:docMk/>
            <pc:sldMk cId="1147469392" sldId="299"/>
            <ac:graphicFrameMk id="52" creationId="{B19F4CBF-A334-B9E8-D50A-C75ACA4D755A}"/>
          </ac:graphicFrameMkLst>
        </pc:graphicFrameChg>
        <pc:picChg chg="add del mod ord">
          <ac:chgData name="Joelle Brehm" userId="ba94467f-fe77-40d1-a0f0-bcff12b26331" providerId="ADAL" clId="{CAA1B47A-3F91-430B-9BB5-3349B27A887D}" dt="2026-06-02T21:43:04.309" v="144753" actId="478"/>
          <ac:picMkLst>
            <pc:docMk/>
            <pc:sldMk cId="1147469392" sldId="299"/>
            <ac:picMk id="31" creationId="{72571EFF-1F17-EF88-4026-BA52A4AACA9E}"/>
          </ac:picMkLst>
        </pc:picChg>
        <pc:picChg chg="add mod ord">
          <ac:chgData name="Joelle Brehm" userId="ba94467f-fe77-40d1-a0f0-bcff12b26331" providerId="ADAL" clId="{CAA1B47A-3F91-430B-9BB5-3349B27A887D}" dt="2026-06-02T21:43:23.018" v="145163"/>
          <ac:picMkLst>
            <pc:docMk/>
            <pc:sldMk cId="1147469392" sldId="299"/>
            <ac:picMk id="32" creationId="{E242DBBF-7AE2-9DC4-1CAA-607803712E9E}"/>
          </ac:picMkLst>
        </pc:picChg>
        <pc:picChg chg="mod">
          <ac:chgData name="Joelle Brehm" userId="ba94467f-fe77-40d1-a0f0-bcff12b26331" providerId="ADAL" clId="{CAA1B47A-3F91-430B-9BB5-3349B27A887D}" dt="2026-06-02T21:43:23.034" v="145230"/>
          <ac:picMkLst>
            <pc:docMk/>
            <pc:sldMk cId="1147469392" sldId="299"/>
            <ac:picMk id="3074" creationId="{C2BC9611-4625-A8D6-284C-17C9AD224671}"/>
          </ac:picMkLst>
        </pc:picChg>
        <pc:cxnChg chg="mod ord">
          <ac:chgData name="Joelle Brehm" userId="ba94467f-fe77-40d1-a0f0-bcff12b26331" providerId="ADAL" clId="{CAA1B47A-3F91-430B-9BB5-3349B27A887D}" dt="2026-06-02T21:43:23.018" v="145167"/>
          <ac:cxnSpMkLst>
            <pc:docMk/>
            <pc:sldMk cId="1147469392" sldId="299"/>
            <ac:cxnSpMk id="7" creationId="{525B8DD7-1E59-E820-439B-D5FD08121ECB}"/>
          </ac:cxnSpMkLst>
        </pc:cxnChg>
      </pc:sldChg>
      <pc:sldChg chg="addSp delSp modSp mod">
        <pc:chgData name="Joelle Brehm" userId="ba94467f-fe77-40d1-a0f0-bcff12b26331" providerId="ADAL" clId="{CAA1B47A-3F91-430B-9BB5-3349B27A887D}" dt="2026-06-02T21:44:08.924" v="146483"/>
        <pc:sldMkLst>
          <pc:docMk/>
          <pc:sldMk cId="1592964120" sldId="300"/>
        </pc:sldMkLst>
        <pc:spChg chg="mod ord">
          <ac:chgData name="Joelle Brehm" userId="ba94467f-fe77-40d1-a0f0-bcff12b26331" providerId="ADAL" clId="{CAA1B47A-3F91-430B-9BB5-3349B27A887D}" dt="2026-06-02T21:44:08.924" v="146478"/>
          <ac:spMkLst>
            <pc:docMk/>
            <pc:sldMk cId="1592964120" sldId="300"/>
            <ac:spMk id="2" creationId="{B98AECD7-F227-7661-1D74-C87CD0D40C01}"/>
          </ac:spMkLst>
        </pc:spChg>
        <pc:spChg chg="mod ord">
          <ac:chgData name="Joelle Brehm" userId="ba94467f-fe77-40d1-a0f0-bcff12b26331" providerId="ADAL" clId="{CAA1B47A-3F91-430B-9BB5-3349B27A887D}" dt="2026-06-02T21:44:08.924" v="146480"/>
          <ac:spMkLst>
            <pc:docMk/>
            <pc:sldMk cId="1592964120" sldId="300"/>
            <ac:spMk id="3" creationId="{987550CE-28D5-31FC-DA06-EE3C8CEEBAC4}"/>
          </ac:spMkLst>
        </pc:spChg>
        <pc:spChg chg="add del mod">
          <ac:chgData name="Joelle Brehm" userId="ba94467f-fe77-40d1-a0f0-bcff12b26331" providerId="ADAL" clId="{CAA1B47A-3F91-430B-9BB5-3349B27A887D}" dt="2026-06-02T21:43:27.903" v="145233" actId="478"/>
          <ac:spMkLst>
            <pc:docMk/>
            <pc:sldMk cId="1592964120" sldId="300"/>
            <ac:spMk id="5" creationId="{088229F0-C074-2E82-C84D-1A2CAE230218}"/>
          </ac:spMkLst>
        </pc:spChg>
        <pc:spChg chg="mod ord">
          <ac:chgData name="Joelle Brehm" userId="ba94467f-fe77-40d1-a0f0-bcff12b26331" providerId="ADAL" clId="{CAA1B47A-3F91-430B-9BB5-3349B27A887D}" dt="2026-06-02T21:44:08.913" v="146414"/>
          <ac:spMkLst>
            <pc:docMk/>
            <pc:sldMk cId="1592964120" sldId="300"/>
            <ac:spMk id="6" creationId="{0EAC578E-89F1-9012-7CFE-E394FA03D5BB}"/>
          </ac:spMkLst>
        </pc:spChg>
        <pc:spChg chg="add del mod modVis">
          <ac:chgData name="Joelle Brehm" userId="ba94467f-fe77-40d1-a0f0-bcff12b26331" providerId="ADAL" clId="{CAA1B47A-3F91-430B-9BB5-3349B27A887D}" dt="2026-06-02T21:43:36.768" v="145748"/>
          <ac:spMkLst>
            <pc:docMk/>
            <pc:sldMk cId="1592964120" sldId="300"/>
            <ac:spMk id="8" creationId="{D954C37F-9D4F-BBF3-B1A8-8D6221BC244F}"/>
          </ac:spMkLst>
        </pc:spChg>
        <pc:spChg chg="mod">
          <ac:chgData name="Joelle Brehm" userId="ba94467f-fe77-40d1-a0f0-bcff12b26331" providerId="ADAL" clId="{CAA1B47A-3F91-430B-9BB5-3349B27A887D}" dt="2026-06-02T21:44:08.913" v="146425"/>
          <ac:spMkLst>
            <pc:docMk/>
            <pc:sldMk cId="1592964120" sldId="300"/>
            <ac:spMk id="11" creationId="{22B603EF-478D-0AD6-4D23-7FCAC6C5B3A8}"/>
          </ac:spMkLst>
        </pc:spChg>
        <pc:spChg chg="mod">
          <ac:chgData name="Joelle Brehm" userId="ba94467f-fe77-40d1-a0f0-bcff12b26331" providerId="ADAL" clId="{CAA1B47A-3F91-430B-9BB5-3349B27A887D}" dt="2026-06-02T21:44:08.913" v="146421"/>
          <ac:spMkLst>
            <pc:docMk/>
            <pc:sldMk cId="1592964120" sldId="300"/>
            <ac:spMk id="12" creationId="{EF91471B-672D-6CC5-CF57-DA4811B37750}"/>
          </ac:spMkLst>
        </pc:spChg>
        <pc:spChg chg="mod">
          <ac:chgData name="Joelle Brehm" userId="ba94467f-fe77-40d1-a0f0-bcff12b26331" providerId="ADAL" clId="{CAA1B47A-3F91-430B-9BB5-3349B27A887D}" dt="2026-06-02T21:44:08.913" v="146422"/>
          <ac:spMkLst>
            <pc:docMk/>
            <pc:sldMk cId="1592964120" sldId="300"/>
            <ac:spMk id="13" creationId="{93D9A990-B724-217A-59C0-550353D722BC}"/>
          </ac:spMkLst>
        </pc:spChg>
        <pc:spChg chg="mod">
          <ac:chgData name="Joelle Brehm" userId="ba94467f-fe77-40d1-a0f0-bcff12b26331" providerId="ADAL" clId="{CAA1B47A-3F91-430B-9BB5-3349B27A887D}" dt="2026-06-02T21:44:08.913" v="146419"/>
          <ac:spMkLst>
            <pc:docMk/>
            <pc:sldMk cId="1592964120" sldId="300"/>
            <ac:spMk id="14" creationId="{01488B66-9E2B-C289-21D2-6006FA4EB02C}"/>
          </ac:spMkLst>
        </pc:spChg>
        <pc:spChg chg="mod">
          <ac:chgData name="Joelle Brehm" userId="ba94467f-fe77-40d1-a0f0-bcff12b26331" providerId="ADAL" clId="{CAA1B47A-3F91-430B-9BB5-3349B27A887D}" dt="2026-06-02T21:44:08.913" v="146420"/>
          <ac:spMkLst>
            <pc:docMk/>
            <pc:sldMk cId="1592964120" sldId="300"/>
            <ac:spMk id="15" creationId="{C9DB922C-D286-DBF0-0AE7-25DDB51ED935}"/>
          </ac:spMkLst>
        </pc:spChg>
        <pc:spChg chg="mod">
          <ac:chgData name="Joelle Brehm" userId="ba94467f-fe77-40d1-a0f0-bcff12b26331" providerId="ADAL" clId="{CAA1B47A-3F91-430B-9BB5-3349B27A887D}" dt="2026-06-02T21:44:08.913" v="146423"/>
          <ac:spMkLst>
            <pc:docMk/>
            <pc:sldMk cId="1592964120" sldId="300"/>
            <ac:spMk id="16" creationId="{EAF5C985-33B7-C144-D7D4-2F545640EB66}"/>
          </ac:spMkLst>
        </pc:spChg>
        <pc:spChg chg="mod">
          <ac:chgData name="Joelle Brehm" userId="ba94467f-fe77-40d1-a0f0-bcff12b26331" providerId="ADAL" clId="{CAA1B47A-3F91-430B-9BB5-3349B27A887D}" dt="2026-06-02T21:44:08.913" v="146424"/>
          <ac:spMkLst>
            <pc:docMk/>
            <pc:sldMk cId="1592964120" sldId="300"/>
            <ac:spMk id="17" creationId="{A74F232F-4C99-6217-DB6E-798BC722C290}"/>
          </ac:spMkLst>
        </pc:spChg>
        <pc:spChg chg="mod">
          <ac:chgData name="Joelle Brehm" userId="ba94467f-fe77-40d1-a0f0-bcff12b26331" providerId="ADAL" clId="{CAA1B47A-3F91-430B-9BB5-3349B27A887D}" dt="2026-06-02T21:44:08.913" v="146426"/>
          <ac:spMkLst>
            <pc:docMk/>
            <pc:sldMk cId="1592964120" sldId="300"/>
            <ac:spMk id="18" creationId="{31AF8F52-A343-80A2-1AAE-C847B4EC1C2F}"/>
          </ac:spMkLst>
        </pc:spChg>
        <pc:spChg chg="mod">
          <ac:chgData name="Joelle Brehm" userId="ba94467f-fe77-40d1-a0f0-bcff12b26331" providerId="ADAL" clId="{CAA1B47A-3F91-430B-9BB5-3349B27A887D}" dt="2026-06-02T21:44:08.913" v="146427"/>
          <ac:spMkLst>
            <pc:docMk/>
            <pc:sldMk cId="1592964120" sldId="300"/>
            <ac:spMk id="19" creationId="{C67B8F2C-387B-9309-6C26-DA14E7C7F2B3}"/>
          </ac:spMkLst>
        </pc:spChg>
        <pc:spChg chg="mod">
          <ac:chgData name="Joelle Brehm" userId="ba94467f-fe77-40d1-a0f0-bcff12b26331" providerId="ADAL" clId="{CAA1B47A-3F91-430B-9BB5-3349B27A887D}" dt="2026-06-02T21:44:08.913" v="146428"/>
          <ac:spMkLst>
            <pc:docMk/>
            <pc:sldMk cId="1592964120" sldId="300"/>
            <ac:spMk id="20" creationId="{A356996F-09E8-7E5E-06AD-FCA01C53425F}"/>
          </ac:spMkLst>
        </pc:spChg>
        <pc:spChg chg="mod">
          <ac:chgData name="Joelle Brehm" userId="ba94467f-fe77-40d1-a0f0-bcff12b26331" providerId="ADAL" clId="{CAA1B47A-3F91-430B-9BB5-3349B27A887D}" dt="2026-06-02T21:44:08.913" v="146429"/>
          <ac:spMkLst>
            <pc:docMk/>
            <pc:sldMk cId="1592964120" sldId="300"/>
            <ac:spMk id="21" creationId="{B99DEEA5-7788-7892-8278-B8A15BEE72BF}"/>
          </ac:spMkLst>
        </pc:spChg>
        <pc:spChg chg="mod">
          <ac:chgData name="Joelle Brehm" userId="ba94467f-fe77-40d1-a0f0-bcff12b26331" providerId="ADAL" clId="{CAA1B47A-3F91-430B-9BB5-3349B27A887D}" dt="2026-06-02T21:44:08.913" v="146430"/>
          <ac:spMkLst>
            <pc:docMk/>
            <pc:sldMk cId="1592964120" sldId="300"/>
            <ac:spMk id="22" creationId="{CC83DFED-CC12-B82A-CF88-46DCE7A285D0}"/>
          </ac:spMkLst>
        </pc:spChg>
        <pc:spChg chg="mod ord">
          <ac:chgData name="Joelle Brehm" userId="ba94467f-fe77-40d1-a0f0-bcff12b26331" providerId="ADAL" clId="{CAA1B47A-3F91-430B-9BB5-3349B27A887D}" dt="2026-06-02T21:44:08.913" v="146432"/>
          <ac:spMkLst>
            <pc:docMk/>
            <pc:sldMk cId="1592964120" sldId="300"/>
            <ac:spMk id="23" creationId="{388B9762-8B62-238C-4DAE-371D743789A7}"/>
          </ac:spMkLst>
        </pc:spChg>
        <pc:spChg chg="mod">
          <ac:chgData name="Joelle Brehm" userId="ba94467f-fe77-40d1-a0f0-bcff12b26331" providerId="ADAL" clId="{CAA1B47A-3F91-430B-9BB5-3349B27A887D}" dt="2026-06-02T21:44:08.922" v="146435"/>
          <ac:spMkLst>
            <pc:docMk/>
            <pc:sldMk cId="1592964120" sldId="300"/>
            <ac:spMk id="24" creationId="{08D99868-DFC5-7B57-ACE9-F10209C62F18}"/>
          </ac:spMkLst>
        </pc:spChg>
        <pc:spChg chg="mod">
          <ac:chgData name="Joelle Brehm" userId="ba94467f-fe77-40d1-a0f0-bcff12b26331" providerId="ADAL" clId="{CAA1B47A-3F91-430B-9BB5-3349B27A887D}" dt="2026-06-02T21:44:08.922" v="146437"/>
          <ac:spMkLst>
            <pc:docMk/>
            <pc:sldMk cId="1592964120" sldId="300"/>
            <ac:spMk id="25" creationId="{893D1401-ECA9-770C-685D-A99936A67292}"/>
          </ac:spMkLst>
        </pc:spChg>
        <pc:spChg chg="mod">
          <ac:chgData name="Joelle Brehm" userId="ba94467f-fe77-40d1-a0f0-bcff12b26331" providerId="ADAL" clId="{CAA1B47A-3F91-430B-9BB5-3349B27A887D}" dt="2026-06-02T21:44:08.922" v="146436"/>
          <ac:spMkLst>
            <pc:docMk/>
            <pc:sldMk cId="1592964120" sldId="300"/>
            <ac:spMk id="26" creationId="{8AE2212A-1DA5-F563-809B-F4152E79D85E}"/>
          </ac:spMkLst>
        </pc:spChg>
        <pc:spChg chg="mod">
          <ac:chgData name="Joelle Brehm" userId="ba94467f-fe77-40d1-a0f0-bcff12b26331" providerId="ADAL" clId="{CAA1B47A-3F91-430B-9BB5-3349B27A887D}" dt="2026-06-02T21:44:08.922" v="146440"/>
          <ac:spMkLst>
            <pc:docMk/>
            <pc:sldMk cId="1592964120" sldId="300"/>
            <ac:spMk id="27" creationId="{7566499B-08B1-834D-908F-AE1A9393F260}"/>
          </ac:spMkLst>
        </pc:spChg>
        <pc:spChg chg="mod">
          <ac:chgData name="Joelle Brehm" userId="ba94467f-fe77-40d1-a0f0-bcff12b26331" providerId="ADAL" clId="{CAA1B47A-3F91-430B-9BB5-3349B27A887D}" dt="2026-06-02T21:44:08.924" v="146441"/>
          <ac:spMkLst>
            <pc:docMk/>
            <pc:sldMk cId="1592964120" sldId="300"/>
            <ac:spMk id="28" creationId="{9A55B08D-DC70-EE69-55AD-11598C1C9B12}"/>
          </ac:spMkLst>
        </pc:spChg>
        <pc:spChg chg="mod">
          <ac:chgData name="Joelle Brehm" userId="ba94467f-fe77-40d1-a0f0-bcff12b26331" providerId="ADAL" clId="{CAA1B47A-3F91-430B-9BB5-3349B27A887D}" dt="2026-06-02T21:44:08.922" v="146439"/>
          <ac:spMkLst>
            <pc:docMk/>
            <pc:sldMk cId="1592964120" sldId="300"/>
            <ac:spMk id="29" creationId="{CF6E8C33-3094-B90B-55D8-884C79658463}"/>
          </ac:spMkLst>
        </pc:spChg>
        <pc:spChg chg="mod ord">
          <ac:chgData name="Joelle Brehm" userId="ba94467f-fe77-40d1-a0f0-bcff12b26331" providerId="ADAL" clId="{CAA1B47A-3F91-430B-9BB5-3349B27A887D}" dt="2026-06-02T21:44:08.924" v="146443"/>
          <ac:spMkLst>
            <pc:docMk/>
            <pc:sldMk cId="1592964120" sldId="300"/>
            <ac:spMk id="30" creationId="{F91A67B0-6455-465A-3588-978AE8BFE3CD}"/>
          </ac:spMkLst>
        </pc:spChg>
        <pc:spChg chg="add del mod modVis">
          <ac:chgData name="Joelle Brehm" userId="ba94467f-fe77-40d1-a0f0-bcff12b26331" providerId="ADAL" clId="{CAA1B47A-3F91-430B-9BB5-3349B27A887D}" dt="2026-06-02T21:43:56.247" v="146010"/>
          <ac:spMkLst>
            <pc:docMk/>
            <pc:sldMk cId="1592964120" sldId="300"/>
            <ac:spMk id="34" creationId="{FF9EBB59-FB04-A661-EAE3-DC5C726976FB}"/>
          </ac:spMkLst>
        </pc:spChg>
        <pc:spChg chg="mod">
          <ac:chgData name="Joelle Brehm" userId="ba94467f-fe77-40d1-a0f0-bcff12b26331" providerId="ADAL" clId="{CAA1B47A-3F91-430B-9BB5-3349B27A887D}" dt="2026-06-02T21:44:08.924" v="146453"/>
          <ac:spMkLst>
            <pc:docMk/>
            <pc:sldMk cId="1592964120" sldId="300"/>
            <ac:spMk id="35" creationId="{0AE2F15C-6376-3AA5-5057-B2C20B4F6574}"/>
          </ac:spMkLst>
        </pc:spChg>
        <pc:spChg chg="mod ord">
          <ac:chgData name="Joelle Brehm" userId="ba94467f-fe77-40d1-a0f0-bcff12b26331" providerId="ADAL" clId="{CAA1B47A-3F91-430B-9BB5-3349B27A887D}" dt="2026-06-02T21:44:08.922" v="146434"/>
          <ac:spMkLst>
            <pc:docMk/>
            <pc:sldMk cId="1592964120" sldId="300"/>
            <ac:spMk id="37" creationId="{AF100E2E-9AB7-93B9-D1F1-FCEDBF8C64D5}"/>
          </ac:spMkLst>
        </pc:spChg>
        <pc:spChg chg="mod">
          <ac:chgData name="Joelle Brehm" userId="ba94467f-fe77-40d1-a0f0-bcff12b26331" providerId="ADAL" clId="{CAA1B47A-3F91-430B-9BB5-3349B27A887D}" dt="2026-06-02T21:44:08.924" v="146476"/>
          <ac:spMkLst>
            <pc:docMk/>
            <pc:sldMk cId="1592964120" sldId="300"/>
            <ac:spMk id="38" creationId="{3D1C5A90-E1F4-7FBB-59DD-26836D977D96}"/>
          </ac:spMkLst>
        </pc:spChg>
        <pc:spChg chg="add mod">
          <ac:chgData name="Joelle Brehm" userId="ba94467f-fe77-40d1-a0f0-bcff12b26331" providerId="ADAL" clId="{CAA1B47A-3F91-430B-9BB5-3349B27A887D}" dt="2026-06-02T21:44:08.924" v="146457"/>
          <ac:spMkLst>
            <pc:docMk/>
            <pc:sldMk cId="1592964120" sldId="300"/>
            <ac:spMk id="39" creationId="{D2C32B4A-9DED-7AD4-B9F0-EB6682E5B339}"/>
          </ac:spMkLst>
        </pc:spChg>
        <pc:spChg chg="mod">
          <ac:chgData name="Joelle Brehm" userId="ba94467f-fe77-40d1-a0f0-bcff12b26331" providerId="ADAL" clId="{CAA1B47A-3F91-430B-9BB5-3349B27A887D}" dt="2026-06-02T21:44:08.924" v="146451"/>
          <ac:spMkLst>
            <pc:docMk/>
            <pc:sldMk cId="1592964120" sldId="300"/>
            <ac:spMk id="40" creationId="{AB6706CA-C315-F77D-E27D-4501DB6CC099}"/>
          </ac:spMkLst>
        </pc:spChg>
        <pc:spChg chg="mod">
          <ac:chgData name="Joelle Brehm" userId="ba94467f-fe77-40d1-a0f0-bcff12b26331" providerId="ADAL" clId="{CAA1B47A-3F91-430B-9BB5-3349B27A887D}" dt="2026-06-02T21:44:08.924" v="146450"/>
          <ac:spMkLst>
            <pc:docMk/>
            <pc:sldMk cId="1592964120" sldId="300"/>
            <ac:spMk id="41" creationId="{F5B9DC51-AB22-165B-4A6A-9C94323DC75B}"/>
          </ac:spMkLst>
        </pc:spChg>
        <pc:spChg chg="mod">
          <ac:chgData name="Joelle Brehm" userId="ba94467f-fe77-40d1-a0f0-bcff12b26331" providerId="ADAL" clId="{CAA1B47A-3F91-430B-9BB5-3349B27A887D}" dt="2026-06-02T21:44:08.924" v="146455"/>
          <ac:spMkLst>
            <pc:docMk/>
            <pc:sldMk cId="1592964120" sldId="300"/>
            <ac:spMk id="42" creationId="{78CF4F49-6658-EA89-E0C2-A17FE181BE63}"/>
          </ac:spMkLst>
        </pc:spChg>
        <pc:spChg chg="mod">
          <ac:chgData name="Joelle Brehm" userId="ba94467f-fe77-40d1-a0f0-bcff12b26331" providerId="ADAL" clId="{CAA1B47A-3F91-430B-9BB5-3349B27A887D}" dt="2026-06-02T21:44:08.924" v="146449"/>
          <ac:spMkLst>
            <pc:docMk/>
            <pc:sldMk cId="1592964120" sldId="300"/>
            <ac:spMk id="43" creationId="{446091E2-FB5D-166E-CB01-E7999DA0BEED}"/>
          </ac:spMkLst>
        </pc:spChg>
        <pc:spChg chg="mod">
          <ac:chgData name="Joelle Brehm" userId="ba94467f-fe77-40d1-a0f0-bcff12b26331" providerId="ADAL" clId="{CAA1B47A-3F91-430B-9BB5-3349B27A887D}" dt="2026-06-02T21:44:08.924" v="146446"/>
          <ac:spMkLst>
            <pc:docMk/>
            <pc:sldMk cId="1592964120" sldId="300"/>
            <ac:spMk id="44" creationId="{B3DC54D0-5B95-10E1-9476-324E2AB9FB0A}"/>
          </ac:spMkLst>
        </pc:spChg>
        <pc:spChg chg="mod">
          <ac:chgData name="Joelle Brehm" userId="ba94467f-fe77-40d1-a0f0-bcff12b26331" providerId="ADAL" clId="{CAA1B47A-3F91-430B-9BB5-3349B27A887D}" dt="2026-06-02T21:44:08.924" v="146452"/>
          <ac:spMkLst>
            <pc:docMk/>
            <pc:sldMk cId="1592964120" sldId="300"/>
            <ac:spMk id="45" creationId="{88739794-6702-33A0-CF17-C0B77DE39552}"/>
          </ac:spMkLst>
        </pc:spChg>
        <pc:spChg chg="add del mod modVis">
          <ac:chgData name="Joelle Brehm" userId="ba94467f-fe77-40d1-a0f0-bcff12b26331" providerId="ADAL" clId="{CAA1B47A-3F91-430B-9BB5-3349B27A887D}" dt="2026-06-02T21:44:02.058" v="146175"/>
          <ac:spMkLst>
            <pc:docMk/>
            <pc:sldMk cId="1592964120" sldId="300"/>
            <ac:spMk id="46" creationId="{06F66401-BB93-2AC8-0FA8-D957ACA198C3}"/>
          </ac:spMkLst>
        </pc:spChg>
        <pc:spChg chg="mod">
          <ac:chgData name="Joelle Brehm" userId="ba94467f-fe77-40d1-a0f0-bcff12b26331" providerId="ADAL" clId="{CAA1B47A-3F91-430B-9BB5-3349B27A887D}" dt="2026-06-02T21:44:08.924" v="146447"/>
          <ac:spMkLst>
            <pc:docMk/>
            <pc:sldMk cId="1592964120" sldId="300"/>
            <ac:spMk id="47" creationId="{A5C9A215-5F27-F013-239D-9562782A82A8}"/>
          </ac:spMkLst>
        </pc:spChg>
        <pc:spChg chg="mod">
          <ac:chgData name="Joelle Brehm" userId="ba94467f-fe77-40d1-a0f0-bcff12b26331" providerId="ADAL" clId="{CAA1B47A-3F91-430B-9BB5-3349B27A887D}" dt="2026-06-02T21:44:08.924" v="146448"/>
          <ac:spMkLst>
            <pc:docMk/>
            <pc:sldMk cId="1592964120" sldId="300"/>
            <ac:spMk id="49" creationId="{4A162A11-9962-BF1A-4058-467D7DA51ACC}"/>
          </ac:spMkLst>
        </pc:spChg>
        <pc:spChg chg="add mod">
          <ac:chgData name="Joelle Brehm" userId="ba94467f-fe77-40d1-a0f0-bcff12b26331" providerId="ADAL" clId="{CAA1B47A-3F91-430B-9BB5-3349B27A887D}" dt="2026-06-02T21:44:08.924" v="146456"/>
          <ac:spMkLst>
            <pc:docMk/>
            <pc:sldMk cId="1592964120" sldId="300"/>
            <ac:spMk id="50" creationId="{50FB8717-22D0-D1C2-AA64-343614E2AB7A}"/>
          </ac:spMkLst>
        </pc:spChg>
        <pc:spChg chg="del mod">
          <ac:chgData name="Joelle Brehm" userId="ba94467f-fe77-40d1-a0f0-bcff12b26331" providerId="ADAL" clId="{CAA1B47A-3F91-430B-9BB5-3349B27A887D}" dt="2026-06-02T21:44:05.339" v="146202"/>
          <ac:spMkLst>
            <pc:docMk/>
            <pc:sldMk cId="1592964120" sldId="300"/>
            <ac:spMk id="52" creationId="{D89F4985-8EA5-640D-A4E1-B274D8393804}"/>
          </ac:spMkLst>
        </pc:spChg>
        <pc:spChg chg="mod">
          <ac:chgData name="Joelle Brehm" userId="ba94467f-fe77-40d1-a0f0-bcff12b26331" providerId="ADAL" clId="{CAA1B47A-3F91-430B-9BB5-3349B27A887D}" dt="2026-06-02T21:44:08.924" v="146454"/>
          <ac:spMkLst>
            <pc:docMk/>
            <pc:sldMk cId="1592964120" sldId="300"/>
            <ac:spMk id="53" creationId="{229134C4-E57A-05B8-6F08-A7B782DA730E}"/>
          </ac:spMkLst>
        </pc:spChg>
        <pc:spChg chg="add del mod ord">
          <ac:chgData name="Joelle Brehm" userId="ba94467f-fe77-40d1-a0f0-bcff12b26331" providerId="ADAL" clId="{CAA1B47A-3F91-430B-9BB5-3349B27A887D}" dt="2026-06-02T21:44:08.902" v="146403"/>
          <ac:spMkLst>
            <pc:docMk/>
            <pc:sldMk cId="1592964120" sldId="300"/>
            <ac:spMk id="54" creationId="{7CAA3B95-4C78-4122-BECA-B5FB0F3F3764}"/>
          </ac:spMkLst>
        </pc:spChg>
        <pc:spChg chg="add del mod modVis">
          <ac:chgData name="Joelle Brehm" userId="ba94467f-fe77-40d1-a0f0-bcff12b26331" providerId="ADAL" clId="{CAA1B47A-3F91-430B-9BB5-3349B27A887D}" dt="2026-06-02T21:44:05.652" v="146399"/>
          <ac:spMkLst>
            <pc:docMk/>
            <pc:sldMk cId="1592964120" sldId="300"/>
            <ac:spMk id="55" creationId="{3394384A-24D6-22F5-900F-E9A8D5DD472B}"/>
          </ac:spMkLst>
        </pc:spChg>
        <pc:spChg chg="mod">
          <ac:chgData name="Joelle Brehm" userId="ba94467f-fe77-40d1-a0f0-bcff12b26331" providerId="ADAL" clId="{CAA1B47A-3F91-430B-9BB5-3349B27A887D}" dt="2026-06-02T21:44:08.922" v="146438"/>
          <ac:spMkLst>
            <pc:docMk/>
            <pc:sldMk cId="1592964120" sldId="300"/>
            <ac:spMk id="74" creationId="{4F5B4CA8-2D45-2165-F89C-2248C44244DE}"/>
          </ac:spMkLst>
        </pc:spChg>
        <pc:spChg chg="mod ord">
          <ac:chgData name="Joelle Brehm" userId="ba94467f-fe77-40d1-a0f0-bcff12b26331" providerId="ADAL" clId="{CAA1B47A-3F91-430B-9BB5-3349B27A887D}" dt="2026-06-02T21:44:08.924" v="146459"/>
          <ac:spMkLst>
            <pc:docMk/>
            <pc:sldMk cId="1592964120" sldId="300"/>
            <ac:spMk id="78" creationId="{8693DA61-5E71-53E1-FED7-C350F1EBFA04}"/>
          </ac:spMkLst>
        </pc:spChg>
        <pc:spChg chg="mod ord">
          <ac:chgData name="Joelle Brehm" userId="ba94467f-fe77-40d1-a0f0-bcff12b26331" providerId="ADAL" clId="{CAA1B47A-3F91-430B-9BB5-3349B27A887D}" dt="2026-06-02T21:44:08.924" v="146461"/>
          <ac:spMkLst>
            <pc:docMk/>
            <pc:sldMk cId="1592964120" sldId="300"/>
            <ac:spMk id="79" creationId="{2510167D-D2B4-E764-EE5A-59C5D61DA230}"/>
          </ac:spMkLst>
        </pc:spChg>
        <pc:spChg chg="mod ord">
          <ac:chgData name="Joelle Brehm" userId="ba94467f-fe77-40d1-a0f0-bcff12b26331" providerId="ADAL" clId="{CAA1B47A-3F91-430B-9BB5-3349B27A887D}" dt="2026-06-02T21:44:08.924" v="146463"/>
          <ac:spMkLst>
            <pc:docMk/>
            <pc:sldMk cId="1592964120" sldId="300"/>
            <ac:spMk id="100" creationId="{0020504F-761A-2575-33E3-0FF9244E605B}"/>
          </ac:spMkLst>
        </pc:spChg>
        <pc:spChg chg="mod ord">
          <ac:chgData name="Joelle Brehm" userId="ba94467f-fe77-40d1-a0f0-bcff12b26331" providerId="ADAL" clId="{CAA1B47A-3F91-430B-9BB5-3349B27A887D}" dt="2026-06-02T21:44:08.924" v="146465"/>
          <ac:spMkLst>
            <pc:docMk/>
            <pc:sldMk cId="1592964120" sldId="300"/>
            <ac:spMk id="108" creationId="{D21D14B1-19CF-8F2B-4831-0B9DB368403B}"/>
          </ac:spMkLst>
        </pc:spChg>
        <pc:spChg chg="mod ord">
          <ac:chgData name="Joelle Brehm" userId="ba94467f-fe77-40d1-a0f0-bcff12b26331" providerId="ADAL" clId="{CAA1B47A-3F91-430B-9BB5-3349B27A887D}" dt="2026-06-02T21:44:08.924" v="146467"/>
          <ac:spMkLst>
            <pc:docMk/>
            <pc:sldMk cId="1592964120" sldId="300"/>
            <ac:spMk id="109" creationId="{CDDDEF1A-CB37-9452-AFDD-EBD68254CF6B}"/>
          </ac:spMkLst>
        </pc:spChg>
        <pc:spChg chg="mod ord">
          <ac:chgData name="Joelle Brehm" userId="ba94467f-fe77-40d1-a0f0-bcff12b26331" providerId="ADAL" clId="{CAA1B47A-3F91-430B-9BB5-3349B27A887D}" dt="2026-06-02T21:44:08.924" v="146469"/>
          <ac:spMkLst>
            <pc:docMk/>
            <pc:sldMk cId="1592964120" sldId="300"/>
            <ac:spMk id="110" creationId="{C956C2F4-5A3A-F475-4541-EC71F2A97D96}"/>
          </ac:spMkLst>
        </pc:spChg>
        <pc:spChg chg="mod">
          <ac:chgData name="Joelle Brehm" userId="ba94467f-fe77-40d1-a0f0-bcff12b26331" providerId="ADAL" clId="{CAA1B47A-3F91-430B-9BB5-3349B27A887D}" dt="2026-06-02T21:44:08.924" v="146472"/>
          <ac:spMkLst>
            <pc:docMk/>
            <pc:sldMk cId="1592964120" sldId="300"/>
            <ac:spMk id="133" creationId="{D4931E33-6B1D-945A-5828-575D87F40680}"/>
          </ac:spMkLst>
        </pc:spChg>
        <pc:spChg chg="mod">
          <ac:chgData name="Joelle Brehm" userId="ba94467f-fe77-40d1-a0f0-bcff12b26331" providerId="ADAL" clId="{CAA1B47A-3F91-430B-9BB5-3349B27A887D}" dt="2026-06-02T21:44:08.924" v="146473"/>
          <ac:spMkLst>
            <pc:docMk/>
            <pc:sldMk cId="1592964120" sldId="300"/>
            <ac:spMk id="135" creationId="{5FC73E24-09AD-53E2-EC84-3C23A090452B}"/>
          </ac:spMkLst>
        </pc:spChg>
        <pc:spChg chg="mod">
          <ac:chgData name="Joelle Brehm" userId="ba94467f-fe77-40d1-a0f0-bcff12b26331" providerId="ADAL" clId="{CAA1B47A-3F91-430B-9BB5-3349B27A887D}" dt="2026-06-02T21:44:08.924" v="146474"/>
          <ac:spMkLst>
            <pc:docMk/>
            <pc:sldMk cId="1592964120" sldId="300"/>
            <ac:spMk id="157" creationId="{12B01CFB-6682-78F2-C567-C22FB9480771}"/>
          </ac:spMkLst>
        </pc:spChg>
        <pc:spChg chg="mod">
          <ac:chgData name="Joelle Brehm" userId="ba94467f-fe77-40d1-a0f0-bcff12b26331" providerId="ADAL" clId="{CAA1B47A-3F91-430B-9BB5-3349B27A887D}" dt="2026-06-02T21:44:08.924" v="146475"/>
          <ac:spMkLst>
            <pc:docMk/>
            <pc:sldMk cId="1592964120" sldId="300"/>
            <ac:spMk id="158" creationId="{2AE8B7E1-91CF-3DBA-E84B-F08CBB3B3A09}"/>
          </ac:spMkLst>
        </pc:spChg>
        <pc:graphicFrameChg chg="mod">
          <ac:chgData name="Joelle Brehm" userId="ba94467f-fe77-40d1-a0f0-bcff12b26331" providerId="ADAL" clId="{CAA1B47A-3F91-430B-9BB5-3349B27A887D}" dt="2026-06-02T21:44:08.924" v="146483"/>
          <ac:graphicFrameMkLst>
            <pc:docMk/>
            <pc:sldMk cId="1592964120" sldId="300"/>
            <ac:graphicFrameMk id="4" creationId="{A8C2E1CE-EA94-6389-63BB-78C59C5B6632}"/>
          </ac:graphicFrameMkLst>
        </pc:graphicFrameChg>
        <pc:graphicFrameChg chg="add mod ord">
          <ac:chgData name="Joelle Brehm" userId="ba94467f-fe77-40d1-a0f0-bcff12b26331" providerId="ADAL" clId="{CAA1B47A-3F91-430B-9BB5-3349B27A887D}" dt="2026-06-02T21:44:08.913" v="146418"/>
          <ac:graphicFrameMkLst>
            <pc:docMk/>
            <pc:sldMk cId="1592964120" sldId="300"/>
            <ac:graphicFrameMk id="9" creationId="{B6AFDEEB-DD9F-AA38-03F5-EA735965403B}"/>
          </ac:graphicFrameMkLst>
        </pc:graphicFrameChg>
        <pc:graphicFrameChg chg="add del mod ord">
          <ac:chgData name="Joelle Brehm" userId="ba94467f-fe77-40d1-a0f0-bcff12b26331" providerId="ADAL" clId="{CAA1B47A-3F91-430B-9BB5-3349B27A887D}" dt="2026-06-02T21:43:36.718" v="145670"/>
          <ac:graphicFrameMkLst>
            <pc:docMk/>
            <pc:sldMk cId="1592964120" sldId="300"/>
            <ac:graphicFrameMk id="10" creationId="{34A3AFA1-6F24-37B5-B46A-6278616AB582}"/>
          </ac:graphicFrameMkLst>
        </pc:graphicFrameChg>
        <pc:graphicFrameChg chg="add mod ord">
          <ac:chgData name="Joelle Brehm" userId="ba94467f-fe77-40d1-a0f0-bcff12b26331" providerId="ADAL" clId="{CAA1B47A-3F91-430B-9BB5-3349B27A887D}" dt="2026-06-02T21:44:08.924" v="146471"/>
          <ac:graphicFrameMkLst>
            <pc:docMk/>
            <pc:sldMk cId="1592964120" sldId="300"/>
            <ac:graphicFrameMk id="36" creationId="{74518D0D-60BE-5650-8A47-D02DC894AF07}"/>
          </ac:graphicFrameMkLst>
        </pc:graphicFrameChg>
        <pc:graphicFrameChg chg="add del mod ord">
          <ac:chgData name="Joelle Brehm" userId="ba94467f-fe77-40d1-a0f0-bcff12b26331" providerId="ADAL" clId="{CAA1B47A-3F91-430B-9BB5-3349B27A887D}" dt="2026-06-02T21:43:56.198" v="145932"/>
          <ac:graphicFrameMkLst>
            <pc:docMk/>
            <pc:sldMk cId="1592964120" sldId="300"/>
            <ac:graphicFrameMk id="48" creationId="{6E5285E7-7426-BA63-50C9-EED72914BA09}"/>
          </ac:graphicFrameMkLst>
        </pc:graphicFrameChg>
        <pc:graphicFrameChg chg="add del mod ord">
          <ac:chgData name="Joelle Brehm" userId="ba94467f-fe77-40d1-a0f0-bcff12b26331" providerId="ADAL" clId="{CAA1B47A-3F91-430B-9BB5-3349B27A887D}" dt="2026-06-02T21:44:05.588" v="146319"/>
          <ac:graphicFrameMkLst>
            <pc:docMk/>
            <pc:sldMk cId="1592964120" sldId="300"/>
            <ac:graphicFrameMk id="51" creationId="{62461224-7472-A0AB-CE6D-48355D19BE0B}"/>
          </ac:graphicFrameMkLst>
        </pc:graphicFrameChg>
        <pc:graphicFrameChg chg="add del mod ord">
          <ac:chgData name="Joelle Brehm" userId="ba94467f-fe77-40d1-a0f0-bcff12b26331" providerId="ADAL" clId="{CAA1B47A-3F91-430B-9BB5-3349B27A887D}" dt="2026-06-02T21:44:08.905" v="146405"/>
          <ac:graphicFrameMkLst>
            <pc:docMk/>
            <pc:sldMk cId="1592964120" sldId="300"/>
            <ac:graphicFrameMk id="56" creationId="{841248A6-2315-0C06-B08B-D703747027C4}"/>
          </ac:graphicFrameMkLst>
        </pc:graphicFrameChg>
        <pc:graphicFrameChg chg="add mod ord">
          <ac:chgData name="Joelle Brehm" userId="ba94467f-fe77-40d1-a0f0-bcff12b26331" providerId="ADAL" clId="{CAA1B47A-3F91-430B-9BB5-3349B27A887D}" dt="2026-06-02T21:44:08.924" v="146445"/>
          <ac:graphicFrameMkLst>
            <pc:docMk/>
            <pc:sldMk cId="1592964120" sldId="300"/>
            <ac:graphicFrameMk id="57" creationId="{ED375714-5CEA-A53E-09C4-BE7CCD2517F2}"/>
          </ac:graphicFrameMkLst>
        </pc:graphicFrameChg>
        <pc:graphicFrameChg chg="add del mod ord">
          <ac:chgData name="Joelle Brehm" userId="ba94467f-fe77-40d1-a0f0-bcff12b26331" providerId="ADAL" clId="{CAA1B47A-3F91-430B-9BB5-3349B27A887D}" dt="2026-06-02T21:44:02.030" v="146096"/>
          <ac:graphicFrameMkLst>
            <pc:docMk/>
            <pc:sldMk cId="1592964120" sldId="300"/>
            <ac:graphicFrameMk id="60" creationId="{3D97FCE5-0E73-8D4A-B988-965EA2F9AB94}"/>
          </ac:graphicFrameMkLst>
        </pc:graphicFrameChg>
        <pc:picChg chg="add del mod ord">
          <ac:chgData name="Joelle Brehm" userId="ba94467f-fe77-40d1-a0f0-bcff12b26331" providerId="ADAL" clId="{CAA1B47A-3F91-430B-9BB5-3349B27A887D}" dt="2026-06-02T21:43:46.354" v="145828" actId="478"/>
          <ac:picMkLst>
            <pc:docMk/>
            <pc:sldMk cId="1592964120" sldId="300"/>
            <ac:picMk id="32" creationId="{6CEBBAFC-AFB2-464D-300F-37D9964B8FC5}"/>
          </ac:picMkLst>
        </pc:picChg>
        <pc:picChg chg="add mod ord">
          <ac:chgData name="Joelle Brehm" userId="ba94467f-fe77-40d1-a0f0-bcff12b26331" providerId="ADAL" clId="{CAA1B47A-3F91-430B-9BB5-3349B27A887D}" dt="2026-06-02T21:44:08.913" v="146412"/>
          <ac:picMkLst>
            <pc:docMk/>
            <pc:sldMk cId="1592964120" sldId="300"/>
            <ac:picMk id="33" creationId="{5E3EB7CB-6A32-8C62-5B52-6AE57984A1C7}"/>
          </ac:picMkLst>
        </pc:picChg>
        <pc:picChg chg="mod">
          <ac:chgData name="Joelle Brehm" userId="ba94467f-fe77-40d1-a0f0-bcff12b26331" providerId="ADAL" clId="{CAA1B47A-3F91-430B-9BB5-3349B27A887D}" dt="2026-06-02T21:44:08.924" v="146481"/>
          <ac:picMkLst>
            <pc:docMk/>
            <pc:sldMk cId="1592964120" sldId="300"/>
            <ac:picMk id="2050" creationId="{F95BEF66-B9C6-B134-257B-5D7486CB36FF}"/>
          </ac:picMkLst>
        </pc:picChg>
        <pc:cxnChg chg="mod ord">
          <ac:chgData name="Joelle Brehm" userId="ba94467f-fe77-40d1-a0f0-bcff12b26331" providerId="ADAL" clId="{CAA1B47A-3F91-430B-9BB5-3349B27A887D}" dt="2026-06-02T21:44:08.913" v="146416"/>
          <ac:cxnSpMkLst>
            <pc:docMk/>
            <pc:sldMk cId="1592964120" sldId="300"/>
            <ac:cxnSpMk id="7" creationId="{525B8DD7-1E59-E820-439B-D5FD08121ECB}"/>
          </ac:cxnSpMkLst>
        </pc:cxnChg>
      </pc:sldChg>
      <pc:sldChg chg="addSp delSp modSp mod">
        <pc:chgData name="Joelle Brehm" userId="ba94467f-fe77-40d1-a0f0-bcff12b26331" providerId="ADAL" clId="{CAA1B47A-3F91-430B-9BB5-3349B27A887D}" dt="2026-06-02T21:44:50.771" v="147582"/>
        <pc:sldMkLst>
          <pc:docMk/>
          <pc:sldMk cId="2457840071" sldId="301"/>
        </pc:sldMkLst>
        <pc:spChg chg="mod ord">
          <ac:chgData name="Joelle Brehm" userId="ba94467f-fe77-40d1-a0f0-bcff12b26331" providerId="ADAL" clId="{CAA1B47A-3F91-430B-9BB5-3349B27A887D}" dt="2026-06-02T21:44:50.756" v="147579"/>
          <ac:spMkLst>
            <pc:docMk/>
            <pc:sldMk cId="2457840071" sldId="301"/>
            <ac:spMk id="2" creationId="{B98AECD7-F227-7661-1D74-C87CD0D40C01}"/>
          </ac:spMkLst>
        </pc:spChg>
        <pc:spChg chg="add del mod">
          <ac:chgData name="Joelle Brehm" userId="ba94467f-fe77-40d1-a0f0-bcff12b26331" providerId="ADAL" clId="{CAA1B47A-3F91-430B-9BB5-3349B27A887D}" dt="2026-06-02T21:44:11.858" v="146484" actId="478"/>
          <ac:spMkLst>
            <pc:docMk/>
            <pc:sldMk cId="2457840071" sldId="301"/>
            <ac:spMk id="3" creationId="{DD04A37E-2911-E49A-250B-5518059304E6}"/>
          </ac:spMkLst>
        </pc:spChg>
        <pc:spChg chg="add del mod modVis">
          <ac:chgData name="Joelle Brehm" userId="ba94467f-fe77-40d1-a0f0-bcff12b26331" providerId="ADAL" clId="{CAA1B47A-3F91-430B-9BB5-3349B27A887D}" dt="2026-06-02T21:44:20.475" v="146980"/>
          <ac:spMkLst>
            <pc:docMk/>
            <pc:sldMk cId="2457840071" sldId="301"/>
            <ac:spMk id="5" creationId="{774C27E7-9E2B-C99F-8130-840AA7D84D24}"/>
          </ac:spMkLst>
        </pc:spChg>
        <pc:spChg chg="mod ord">
          <ac:chgData name="Joelle Brehm" userId="ba94467f-fe77-40d1-a0f0-bcff12b26331" providerId="ADAL" clId="{CAA1B47A-3F91-430B-9BB5-3349B27A887D}" dt="2026-06-02T21:44:50.711" v="147515"/>
          <ac:spMkLst>
            <pc:docMk/>
            <pc:sldMk cId="2457840071" sldId="301"/>
            <ac:spMk id="6" creationId="{0EAC578E-89F1-9012-7CFE-E394FA03D5BB}"/>
          </ac:spMkLst>
        </pc:spChg>
        <pc:spChg chg="mod">
          <ac:chgData name="Joelle Brehm" userId="ba94467f-fe77-40d1-a0f0-bcff12b26331" providerId="ADAL" clId="{CAA1B47A-3F91-430B-9BB5-3349B27A887D}" dt="2026-06-02T21:44:50.727" v="147526"/>
          <ac:spMkLst>
            <pc:docMk/>
            <pc:sldMk cId="2457840071" sldId="301"/>
            <ac:spMk id="11" creationId="{22B603EF-478D-0AD6-4D23-7FCAC6C5B3A8}"/>
          </ac:spMkLst>
        </pc:spChg>
        <pc:spChg chg="mod">
          <ac:chgData name="Joelle Brehm" userId="ba94467f-fe77-40d1-a0f0-bcff12b26331" providerId="ADAL" clId="{CAA1B47A-3F91-430B-9BB5-3349B27A887D}" dt="2026-06-02T21:44:50.724" v="147522"/>
          <ac:spMkLst>
            <pc:docMk/>
            <pc:sldMk cId="2457840071" sldId="301"/>
            <ac:spMk id="12" creationId="{EF91471B-672D-6CC5-CF57-DA4811B37750}"/>
          </ac:spMkLst>
        </pc:spChg>
        <pc:spChg chg="mod">
          <ac:chgData name="Joelle Brehm" userId="ba94467f-fe77-40d1-a0f0-bcff12b26331" providerId="ADAL" clId="{CAA1B47A-3F91-430B-9BB5-3349B27A887D}" dt="2026-06-02T21:44:50.726" v="147523"/>
          <ac:spMkLst>
            <pc:docMk/>
            <pc:sldMk cId="2457840071" sldId="301"/>
            <ac:spMk id="13" creationId="{93D9A990-B724-217A-59C0-550353D722BC}"/>
          </ac:spMkLst>
        </pc:spChg>
        <pc:spChg chg="mod">
          <ac:chgData name="Joelle Brehm" userId="ba94467f-fe77-40d1-a0f0-bcff12b26331" providerId="ADAL" clId="{CAA1B47A-3F91-430B-9BB5-3349B27A887D}" dt="2026-06-02T21:44:50.711" v="147520"/>
          <ac:spMkLst>
            <pc:docMk/>
            <pc:sldMk cId="2457840071" sldId="301"/>
            <ac:spMk id="14" creationId="{01488B66-9E2B-C289-21D2-6006FA4EB02C}"/>
          </ac:spMkLst>
        </pc:spChg>
        <pc:spChg chg="mod">
          <ac:chgData name="Joelle Brehm" userId="ba94467f-fe77-40d1-a0f0-bcff12b26331" providerId="ADAL" clId="{CAA1B47A-3F91-430B-9BB5-3349B27A887D}" dt="2026-06-02T21:44:50.724" v="147521"/>
          <ac:spMkLst>
            <pc:docMk/>
            <pc:sldMk cId="2457840071" sldId="301"/>
            <ac:spMk id="15" creationId="{C9DB922C-D286-DBF0-0AE7-25DDB51ED935}"/>
          </ac:spMkLst>
        </pc:spChg>
        <pc:spChg chg="mod">
          <ac:chgData name="Joelle Brehm" userId="ba94467f-fe77-40d1-a0f0-bcff12b26331" providerId="ADAL" clId="{CAA1B47A-3F91-430B-9BB5-3349B27A887D}" dt="2026-06-02T21:44:50.726" v="147524"/>
          <ac:spMkLst>
            <pc:docMk/>
            <pc:sldMk cId="2457840071" sldId="301"/>
            <ac:spMk id="16" creationId="{EAF5C985-33B7-C144-D7D4-2F545640EB66}"/>
          </ac:spMkLst>
        </pc:spChg>
        <pc:spChg chg="mod">
          <ac:chgData name="Joelle Brehm" userId="ba94467f-fe77-40d1-a0f0-bcff12b26331" providerId="ADAL" clId="{CAA1B47A-3F91-430B-9BB5-3349B27A887D}" dt="2026-06-02T21:44:50.726" v="147525"/>
          <ac:spMkLst>
            <pc:docMk/>
            <pc:sldMk cId="2457840071" sldId="301"/>
            <ac:spMk id="17" creationId="{A74F232F-4C99-6217-DB6E-798BC722C290}"/>
          </ac:spMkLst>
        </pc:spChg>
        <pc:spChg chg="mod">
          <ac:chgData name="Joelle Brehm" userId="ba94467f-fe77-40d1-a0f0-bcff12b26331" providerId="ADAL" clId="{CAA1B47A-3F91-430B-9BB5-3349B27A887D}" dt="2026-06-02T21:44:50.728" v="147527"/>
          <ac:spMkLst>
            <pc:docMk/>
            <pc:sldMk cId="2457840071" sldId="301"/>
            <ac:spMk id="18" creationId="{31AF8F52-A343-80A2-1AAE-C847B4EC1C2F}"/>
          </ac:spMkLst>
        </pc:spChg>
        <pc:spChg chg="mod">
          <ac:chgData name="Joelle Brehm" userId="ba94467f-fe77-40d1-a0f0-bcff12b26331" providerId="ADAL" clId="{CAA1B47A-3F91-430B-9BB5-3349B27A887D}" dt="2026-06-02T21:44:50.729" v="147528"/>
          <ac:spMkLst>
            <pc:docMk/>
            <pc:sldMk cId="2457840071" sldId="301"/>
            <ac:spMk id="19" creationId="{C67B8F2C-387B-9309-6C26-DA14E7C7F2B3}"/>
          </ac:spMkLst>
        </pc:spChg>
        <pc:spChg chg="mod">
          <ac:chgData name="Joelle Brehm" userId="ba94467f-fe77-40d1-a0f0-bcff12b26331" providerId="ADAL" clId="{CAA1B47A-3F91-430B-9BB5-3349B27A887D}" dt="2026-06-02T21:44:50.730" v="147529"/>
          <ac:spMkLst>
            <pc:docMk/>
            <pc:sldMk cId="2457840071" sldId="301"/>
            <ac:spMk id="20" creationId="{A356996F-09E8-7E5E-06AD-FCA01C53425F}"/>
          </ac:spMkLst>
        </pc:spChg>
        <pc:spChg chg="mod">
          <ac:chgData name="Joelle Brehm" userId="ba94467f-fe77-40d1-a0f0-bcff12b26331" providerId="ADAL" clId="{CAA1B47A-3F91-430B-9BB5-3349B27A887D}" dt="2026-06-02T21:44:50.730" v="147530"/>
          <ac:spMkLst>
            <pc:docMk/>
            <pc:sldMk cId="2457840071" sldId="301"/>
            <ac:spMk id="21" creationId="{B99DEEA5-7788-7892-8278-B8A15BEE72BF}"/>
          </ac:spMkLst>
        </pc:spChg>
        <pc:spChg chg="mod">
          <ac:chgData name="Joelle Brehm" userId="ba94467f-fe77-40d1-a0f0-bcff12b26331" providerId="ADAL" clId="{CAA1B47A-3F91-430B-9BB5-3349B27A887D}" dt="2026-06-02T21:44:50.731" v="147531"/>
          <ac:spMkLst>
            <pc:docMk/>
            <pc:sldMk cId="2457840071" sldId="301"/>
            <ac:spMk id="22" creationId="{CC83DFED-CC12-B82A-CF88-46DCE7A285D0}"/>
          </ac:spMkLst>
        </pc:spChg>
        <pc:spChg chg="mod ord">
          <ac:chgData name="Joelle Brehm" userId="ba94467f-fe77-40d1-a0f0-bcff12b26331" providerId="ADAL" clId="{CAA1B47A-3F91-430B-9BB5-3349B27A887D}" dt="2026-06-02T21:44:50.733" v="147533"/>
          <ac:spMkLst>
            <pc:docMk/>
            <pc:sldMk cId="2457840071" sldId="301"/>
            <ac:spMk id="23" creationId="{388B9762-8B62-238C-4DAE-371D743789A7}"/>
          </ac:spMkLst>
        </pc:spChg>
        <pc:spChg chg="mod">
          <ac:chgData name="Joelle Brehm" userId="ba94467f-fe77-40d1-a0f0-bcff12b26331" providerId="ADAL" clId="{CAA1B47A-3F91-430B-9BB5-3349B27A887D}" dt="2026-06-02T21:44:50.736" v="147536"/>
          <ac:spMkLst>
            <pc:docMk/>
            <pc:sldMk cId="2457840071" sldId="301"/>
            <ac:spMk id="24" creationId="{08D99868-DFC5-7B57-ACE9-F10209C62F18}"/>
          </ac:spMkLst>
        </pc:spChg>
        <pc:spChg chg="mod">
          <ac:chgData name="Joelle Brehm" userId="ba94467f-fe77-40d1-a0f0-bcff12b26331" providerId="ADAL" clId="{CAA1B47A-3F91-430B-9BB5-3349B27A887D}" dt="2026-06-02T21:44:50.737" v="147538"/>
          <ac:spMkLst>
            <pc:docMk/>
            <pc:sldMk cId="2457840071" sldId="301"/>
            <ac:spMk id="25" creationId="{893D1401-ECA9-770C-685D-A99936A67292}"/>
          </ac:spMkLst>
        </pc:spChg>
        <pc:spChg chg="mod">
          <ac:chgData name="Joelle Brehm" userId="ba94467f-fe77-40d1-a0f0-bcff12b26331" providerId="ADAL" clId="{CAA1B47A-3F91-430B-9BB5-3349B27A887D}" dt="2026-06-02T21:44:50.737" v="147537"/>
          <ac:spMkLst>
            <pc:docMk/>
            <pc:sldMk cId="2457840071" sldId="301"/>
            <ac:spMk id="26" creationId="{8AE2212A-1DA5-F563-809B-F4152E79D85E}"/>
          </ac:spMkLst>
        </pc:spChg>
        <pc:spChg chg="mod">
          <ac:chgData name="Joelle Brehm" userId="ba94467f-fe77-40d1-a0f0-bcff12b26331" providerId="ADAL" clId="{CAA1B47A-3F91-430B-9BB5-3349B27A887D}" dt="2026-06-02T21:44:50.741" v="147541"/>
          <ac:spMkLst>
            <pc:docMk/>
            <pc:sldMk cId="2457840071" sldId="301"/>
            <ac:spMk id="27" creationId="{7566499B-08B1-834D-908F-AE1A9393F260}"/>
          </ac:spMkLst>
        </pc:spChg>
        <pc:spChg chg="mod">
          <ac:chgData name="Joelle Brehm" userId="ba94467f-fe77-40d1-a0f0-bcff12b26331" providerId="ADAL" clId="{CAA1B47A-3F91-430B-9BB5-3349B27A887D}" dt="2026-06-02T21:44:50.741" v="147542"/>
          <ac:spMkLst>
            <pc:docMk/>
            <pc:sldMk cId="2457840071" sldId="301"/>
            <ac:spMk id="28" creationId="{9A55B08D-DC70-EE69-55AD-11598C1C9B12}"/>
          </ac:spMkLst>
        </pc:spChg>
        <pc:spChg chg="mod">
          <ac:chgData name="Joelle Brehm" userId="ba94467f-fe77-40d1-a0f0-bcff12b26331" providerId="ADAL" clId="{CAA1B47A-3F91-430B-9BB5-3349B27A887D}" dt="2026-06-02T21:44:50.739" v="147540"/>
          <ac:spMkLst>
            <pc:docMk/>
            <pc:sldMk cId="2457840071" sldId="301"/>
            <ac:spMk id="29" creationId="{CF6E8C33-3094-B90B-55D8-884C79658463}"/>
          </ac:spMkLst>
        </pc:spChg>
        <pc:spChg chg="mod ord">
          <ac:chgData name="Joelle Brehm" userId="ba94467f-fe77-40d1-a0f0-bcff12b26331" providerId="ADAL" clId="{CAA1B47A-3F91-430B-9BB5-3349B27A887D}" dt="2026-06-02T21:44:50.741" v="147544"/>
          <ac:spMkLst>
            <pc:docMk/>
            <pc:sldMk cId="2457840071" sldId="301"/>
            <ac:spMk id="30" creationId="{F91A67B0-6455-465A-3588-978AE8BFE3CD}"/>
          </ac:spMkLst>
        </pc:spChg>
        <pc:spChg chg="mod">
          <ac:chgData name="Joelle Brehm" userId="ba94467f-fe77-40d1-a0f0-bcff12b26331" providerId="ADAL" clId="{CAA1B47A-3F91-430B-9BB5-3349B27A887D}" dt="2026-06-02T21:44:50.756" v="147577"/>
          <ac:spMkLst>
            <pc:docMk/>
            <pc:sldMk cId="2457840071" sldId="301"/>
            <ac:spMk id="33" creationId="{2AC9EBB0-11D5-AFD0-C70F-D588055A1671}"/>
          </ac:spMkLst>
        </pc:spChg>
        <pc:spChg chg="mod">
          <ac:chgData name="Joelle Brehm" userId="ba94467f-fe77-40d1-a0f0-bcff12b26331" providerId="ADAL" clId="{CAA1B47A-3F91-430B-9BB5-3349B27A887D}" dt="2026-06-02T21:44:50.741" v="147555"/>
          <ac:spMkLst>
            <pc:docMk/>
            <pc:sldMk cId="2457840071" sldId="301"/>
            <ac:spMk id="35" creationId="{2E9EC47D-E74D-F81D-0C06-092EF9373719}"/>
          </ac:spMkLst>
        </pc:spChg>
        <pc:spChg chg="add del mod modVis">
          <ac:chgData name="Joelle Brehm" userId="ba94467f-fe77-40d1-a0f0-bcff12b26331" providerId="ADAL" clId="{CAA1B47A-3F91-430B-9BB5-3349B27A887D}" dt="2026-06-02T21:44:42.439" v="147264"/>
          <ac:spMkLst>
            <pc:docMk/>
            <pc:sldMk cId="2457840071" sldId="301"/>
            <ac:spMk id="36" creationId="{6AB1CF85-01C5-85F5-70DE-AF7F2294D89D}"/>
          </ac:spMkLst>
        </pc:spChg>
        <pc:spChg chg="mod ord">
          <ac:chgData name="Joelle Brehm" userId="ba94467f-fe77-40d1-a0f0-bcff12b26331" providerId="ADAL" clId="{CAA1B47A-3F91-430B-9BB5-3349B27A887D}" dt="2026-06-02T21:44:50.735" v="147535"/>
          <ac:spMkLst>
            <pc:docMk/>
            <pc:sldMk cId="2457840071" sldId="301"/>
            <ac:spMk id="37" creationId="{AF100E2E-9AB7-93B9-D1F1-FCEDBF8C64D5}"/>
          </ac:spMkLst>
        </pc:spChg>
        <pc:spChg chg="mod">
          <ac:chgData name="Joelle Brehm" userId="ba94467f-fe77-40d1-a0f0-bcff12b26331" providerId="ADAL" clId="{CAA1B47A-3F91-430B-9BB5-3349B27A887D}" dt="2026-06-02T21:44:50.741" v="147553"/>
          <ac:spMkLst>
            <pc:docMk/>
            <pc:sldMk cId="2457840071" sldId="301"/>
            <ac:spMk id="38" creationId="{22B3B363-9FC0-4636-BAB8-2329ECDE15CC}"/>
          </ac:spMkLst>
        </pc:spChg>
        <pc:spChg chg="mod">
          <ac:chgData name="Joelle Brehm" userId="ba94467f-fe77-40d1-a0f0-bcff12b26331" providerId="ADAL" clId="{CAA1B47A-3F91-430B-9BB5-3349B27A887D}" dt="2026-06-02T21:44:50.741" v="147551"/>
          <ac:spMkLst>
            <pc:docMk/>
            <pc:sldMk cId="2457840071" sldId="301"/>
            <ac:spMk id="39" creationId="{C6DBFFFC-D943-C137-7000-47C1426D403C}"/>
          </ac:spMkLst>
        </pc:spChg>
        <pc:spChg chg="mod">
          <ac:chgData name="Joelle Brehm" userId="ba94467f-fe77-40d1-a0f0-bcff12b26331" providerId="ADAL" clId="{CAA1B47A-3F91-430B-9BB5-3349B27A887D}" dt="2026-06-02T21:44:50.741" v="147549"/>
          <ac:spMkLst>
            <pc:docMk/>
            <pc:sldMk cId="2457840071" sldId="301"/>
            <ac:spMk id="40" creationId="{E90E3D43-6146-28A0-7B59-E10302C6FC76}"/>
          </ac:spMkLst>
        </pc:spChg>
        <pc:spChg chg="mod">
          <ac:chgData name="Joelle Brehm" userId="ba94467f-fe77-40d1-a0f0-bcff12b26331" providerId="ADAL" clId="{CAA1B47A-3F91-430B-9BB5-3349B27A887D}" dt="2026-06-02T21:44:50.741" v="147552"/>
          <ac:spMkLst>
            <pc:docMk/>
            <pc:sldMk cId="2457840071" sldId="301"/>
            <ac:spMk id="41" creationId="{F101EC06-90F8-0E7B-0D54-95CDB1C8A604}"/>
          </ac:spMkLst>
        </pc:spChg>
        <pc:spChg chg="mod">
          <ac:chgData name="Joelle Brehm" userId="ba94467f-fe77-40d1-a0f0-bcff12b26331" providerId="ADAL" clId="{CAA1B47A-3F91-430B-9BB5-3349B27A887D}" dt="2026-06-02T21:44:50.741" v="147550"/>
          <ac:spMkLst>
            <pc:docMk/>
            <pc:sldMk cId="2457840071" sldId="301"/>
            <ac:spMk id="42" creationId="{C4105CC9-018C-229E-7A73-D8E7AA0ABBA2}"/>
          </ac:spMkLst>
        </pc:spChg>
        <pc:spChg chg="mod">
          <ac:chgData name="Joelle Brehm" userId="ba94467f-fe77-40d1-a0f0-bcff12b26331" providerId="ADAL" clId="{CAA1B47A-3F91-430B-9BB5-3349B27A887D}" dt="2026-06-02T21:44:50.741" v="147554"/>
          <ac:spMkLst>
            <pc:docMk/>
            <pc:sldMk cId="2457840071" sldId="301"/>
            <ac:spMk id="44" creationId="{8B88018C-D9D6-1B01-B022-470873E0565B}"/>
          </ac:spMkLst>
        </pc:spChg>
        <pc:spChg chg="del mod">
          <ac:chgData name="Joelle Brehm" userId="ba94467f-fe77-40d1-a0f0-bcff12b26331" providerId="ADAL" clId="{CAA1B47A-3F91-430B-9BB5-3349B27A887D}" dt="2026-06-02T21:44:50.481" v="147460"/>
          <ac:spMkLst>
            <pc:docMk/>
            <pc:sldMk cId="2457840071" sldId="301"/>
            <ac:spMk id="45" creationId="{EE460427-49E2-64C8-270A-EFF3815815C9}"/>
          </ac:spMkLst>
        </pc:spChg>
        <pc:spChg chg="mod">
          <ac:chgData name="Joelle Brehm" userId="ba94467f-fe77-40d1-a0f0-bcff12b26331" providerId="ADAL" clId="{CAA1B47A-3F91-430B-9BB5-3349B27A887D}" dt="2026-06-02T21:44:50.741" v="147547"/>
          <ac:spMkLst>
            <pc:docMk/>
            <pc:sldMk cId="2457840071" sldId="301"/>
            <ac:spMk id="46" creationId="{9068B83E-8ED3-F547-B52A-AD0F1A021356}"/>
          </ac:spMkLst>
        </pc:spChg>
        <pc:spChg chg="add mod">
          <ac:chgData name="Joelle Brehm" userId="ba94467f-fe77-40d1-a0f0-bcff12b26331" providerId="ADAL" clId="{CAA1B47A-3F91-430B-9BB5-3349B27A887D}" dt="2026-06-02T21:44:50.741" v="147557"/>
          <ac:spMkLst>
            <pc:docMk/>
            <pc:sldMk cId="2457840071" sldId="301"/>
            <ac:spMk id="47" creationId="{16EDB88D-04BD-0E1E-7AAC-A4A718345B5D}"/>
          </ac:spMkLst>
        </pc:spChg>
        <pc:spChg chg="add mod">
          <ac:chgData name="Joelle Brehm" userId="ba94467f-fe77-40d1-a0f0-bcff12b26331" providerId="ADAL" clId="{CAA1B47A-3F91-430B-9BB5-3349B27A887D}" dt="2026-06-02T21:44:50.741" v="147558"/>
          <ac:spMkLst>
            <pc:docMk/>
            <pc:sldMk cId="2457840071" sldId="301"/>
            <ac:spMk id="48" creationId="{8897026C-A1BE-2EC7-C5DE-91F9401E718B}"/>
          </ac:spMkLst>
        </pc:spChg>
        <pc:spChg chg="mod">
          <ac:chgData name="Joelle Brehm" userId="ba94467f-fe77-40d1-a0f0-bcff12b26331" providerId="ADAL" clId="{CAA1B47A-3F91-430B-9BB5-3349B27A887D}" dt="2026-06-02T21:44:50.741" v="147556"/>
          <ac:spMkLst>
            <pc:docMk/>
            <pc:sldMk cId="2457840071" sldId="301"/>
            <ac:spMk id="49" creationId="{4C7B01A3-7616-B929-A235-CF87A05F3E1A}"/>
          </ac:spMkLst>
        </pc:spChg>
        <pc:spChg chg="add del mod modVis">
          <ac:chgData name="Joelle Brehm" userId="ba94467f-fe77-40d1-a0f0-bcff12b26331" providerId="ADAL" clId="{CAA1B47A-3F91-430B-9BB5-3349B27A887D}" dt="2026-06-02T21:44:47.897" v="147433"/>
          <ac:spMkLst>
            <pc:docMk/>
            <pc:sldMk cId="2457840071" sldId="301"/>
            <ac:spMk id="50" creationId="{0E7DAA83-4144-643C-8666-947A378597B1}"/>
          </ac:spMkLst>
        </pc:spChg>
        <pc:spChg chg="mod">
          <ac:chgData name="Joelle Brehm" userId="ba94467f-fe77-40d1-a0f0-bcff12b26331" providerId="ADAL" clId="{CAA1B47A-3F91-430B-9BB5-3349B27A887D}" dt="2026-06-02T21:44:50.741" v="147548"/>
          <ac:spMkLst>
            <pc:docMk/>
            <pc:sldMk cId="2457840071" sldId="301"/>
            <ac:spMk id="54" creationId="{3ECA6727-184D-544D-175F-2C079186D7A9}"/>
          </ac:spMkLst>
        </pc:spChg>
        <pc:spChg chg="mod">
          <ac:chgData name="Joelle Brehm" userId="ba94467f-fe77-40d1-a0f0-bcff12b26331" providerId="ADAL" clId="{CAA1B47A-3F91-430B-9BB5-3349B27A887D}" dt="2026-06-02T21:44:50.756" v="147573"/>
          <ac:spMkLst>
            <pc:docMk/>
            <pc:sldMk cId="2457840071" sldId="301"/>
            <ac:spMk id="64" creationId="{0F5B9998-9DD2-7590-F156-9A85868B6F39}"/>
          </ac:spMkLst>
        </pc:spChg>
        <pc:spChg chg="mod">
          <ac:chgData name="Joelle Brehm" userId="ba94467f-fe77-40d1-a0f0-bcff12b26331" providerId="ADAL" clId="{CAA1B47A-3F91-430B-9BB5-3349B27A887D}" dt="2026-06-02T21:44:50.756" v="147574"/>
          <ac:spMkLst>
            <pc:docMk/>
            <pc:sldMk cId="2457840071" sldId="301"/>
            <ac:spMk id="66" creationId="{4D22BFCE-5DD9-0A78-1E79-1E670A7C6401}"/>
          </ac:spMkLst>
        </pc:spChg>
        <pc:spChg chg="mod">
          <ac:chgData name="Joelle Brehm" userId="ba94467f-fe77-40d1-a0f0-bcff12b26331" providerId="ADAL" clId="{CAA1B47A-3F91-430B-9BB5-3349B27A887D}" dt="2026-06-02T21:44:50.756" v="147575"/>
          <ac:spMkLst>
            <pc:docMk/>
            <pc:sldMk cId="2457840071" sldId="301"/>
            <ac:spMk id="67" creationId="{FBBFF1DC-1DA8-3C59-1D2D-E93134CAEDF5}"/>
          </ac:spMkLst>
        </pc:spChg>
        <pc:spChg chg="mod">
          <ac:chgData name="Joelle Brehm" userId="ba94467f-fe77-40d1-a0f0-bcff12b26331" providerId="ADAL" clId="{CAA1B47A-3F91-430B-9BB5-3349B27A887D}" dt="2026-06-02T21:44:50.756" v="147576"/>
          <ac:spMkLst>
            <pc:docMk/>
            <pc:sldMk cId="2457840071" sldId="301"/>
            <ac:spMk id="68" creationId="{46059DAD-80D6-672B-766E-843545AFDAEE}"/>
          </ac:spMkLst>
        </pc:spChg>
        <pc:spChg chg="mod">
          <ac:chgData name="Joelle Brehm" userId="ba94467f-fe77-40d1-a0f0-bcff12b26331" providerId="ADAL" clId="{CAA1B47A-3F91-430B-9BB5-3349B27A887D}" dt="2026-06-02T21:44:50.738" v="147539"/>
          <ac:spMkLst>
            <pc:docMk/>
            <pc:sldMk cId="2457840071" sldId="301"/>
            <ac:spMk id="74" creationId="{4F5B4CA8-2D45-2165-F89C-2248C44244DE}"/>
          </ac:spMkLst>
        </pc:spChg>
        <pc:spChg chg="mod ord">
          <ac:chgData name="Joelle Brehm" userId="ba94467f-fe77-40d1-a0f0-bcff12b26331" providerId="ADAL" clId="{CAA1B47A-3F91-430B-9BB5-3349B27A887D}" dt="2026-06-02T21:44:50.741" v="147560"/>
          <ac:spMkLst>
            <pc:docMk/>
            <pc:sldMk cId="2457840071" sldId="301"/>
            <ac:spMk id="78" creationId="{8693DA61-5E71-53E1-FED7-C350F1EBFA04}"/>
          </ac:spMkLst>
        </pc:spChg>
        <pc:spChg chg="mod ord">
          <ac:chgData name="Joelle Brehm" userId="ba94467f-fe77-40d1-a0f0-bcff12b26331" providerId="ADAL" clId="{CAA1B47A-3F91-430B-9BB5-3349B27A887D}" dt="2026-06-02T21:44:50.756" v="147562"/>
          <ac:spMkLst>
            <pc:docMk/>
            <pc:sldMk cId="2457840071" sldId="301"/>
            <ac:spMk id="79" creationId="{2510167D-D2B4-E764-EE5A-59C5D61DA230}"/>
          </ac:spMkLst>
        </pc:spChg>
        <pc:spChg chg="mod ord">
          <ac:chgData name="Joelle Brehm" userId="ba94467f-fe77-40d1-a0f0-bcff12b26331" providerId="ADAL" clId="{CAA1B47A-3F91-430B-9BB5-3349B27A887D}" dt="2026-06-02T21:44:50.756" v="147564"/>
          <ac:spMkLst>
            <pc:docMk/>
            <pc:sldMk cId="2457840071" sldId="301"/>
            <ac:spMk id="100" creationId="{0020504F-761A-2575-33E3-0FF9244E605B}"/>
          </ac:spMkLst>
        </pc:spChg>
        <pc:spChg chg="mod ord">
          <ac:chgData name="Joelle Brehm" userId="ba94467f-fe77-40d1-a0f0-bcff12b26331" providerId="ADAL" clId="{CAA1B47A-3F91-430B-9BB5-3349B27A887D}" dt="2026-06-02T21:44:50.756" v="147566"/>
          <ac:spMkLst>
            <pc:docMk/>
            <pc:sldMk cId="2457840071" sldId="301"/>
            <ac:spMk id="108" creationId="{D21D14B1-19CF-8F2B-4831-0B9DB368403B}"/>
          </ac:spMkLst>
        </pc:spChg>
        <pc:spChg chg="mod ord">
          <ac:chgData name="Joelle Brehm" userId="ba94467f-fe77-40d1-a0f0-bcff12b26331" providerId="ADAL" clId="{CAA1B47A-3F91-430B-9BB5-3349B27A887D}" dt="2026-06-02T21:44:50.756" v="147568"/>
          <ac:spMkLst>
            <pc:docMk/>
            <pc:sldMk cId="2457840071" sldId="301"/>
            <ac:spMk id="109" creationId="{CDDDEF1A-CB37-9452-AFDD-EBD68254CF6B}"/>
          </ac:spMkLst>
        </pc:spChg>
        <pc:spChg chg="mod ord">
          <ac:chgData name="Joelle Brehm" userId="ba94467f-fe77-40d1-a0f0-bcff12b26331" providerId="ADAL" clId="{CAA1B47A-3F91-430B-9BB5-3349B27A887D}" dt="2026-06-02T21:44:50.756" v="147570"/>
          <ac:spMkLst>
            <pc:docMk/>
            <pc:sldMk cId="2457840071" sldId="301"/>
            <ac:spMk id="110" creationId="{C956C2F4-5A3A-F475-4541-EC71F2A97D96}"/>
          </ac:spMkLst>
        </pc:spChg>
        <pc:graphicFrameChg chg="mod">
          <ac:chgData name="Joelle Brehm" userId="ba94467f-fe77-40d1-a0f0-bcff12b26331" providerId="ADAL" clId="{CAA1B47A-3F91-430B-9BB5-3349B27A887D}" dt="2026-06-02T21:44:50.771" v="147582"/>
          <ac:graphicFrameMkLst>
            <pc:docMk/>
            <pc:sldMk cId="2457840071" sldId="301"/>
            <ac:graphicFrameMk id="4" creationId="{A8C2E1CE-EA94-6389-63BB-78C59C5B6632}"/>
          </ac:graphicFrameMkLst>
        </pc:graphicFrameChg>
        <pc:graphicFrameChg chg="add del mod ord">
          <ac:chgData name="Joelle Brehm" userId="ba94467f-fe77-40d1-a0f0-bcff12b26331" providerId="ADAL" clId="{CAA1B47A-3F91-430B-9BB5-3349B27A887D}" dt="2026-06-02T21:44:20.421" v="146904"/>
          <ac:graphicFrameMkLst>
            <pc:docMk/>
            <pc:sldMk cId="2457840071" sldId="301"/>
            <ac:graphicFrameMk id="8" creationId="{1DFD64FF-6ECE-D9F0-52B1-2ECF13246210}"/>
          </ac:graphicFrameMkLst>
        </pc:graphicFrameChg>
        <pc:graphicFrameChg chg="add mod ord">
          <ac:chgData name="Joelle Brehm" userId="ba94467f-fe77-40d1-a0f0-bcff12b26331" providerId="ADAL" clId="{CAA1B47A-3F91-430B-9BB5-3349B27A887D}" dt="2026-06-02T21:44:50.711" v="147519"/>
          <ac:graphicFrameMkLst>
            <pc:docMk/>
            <pc:sldMk cId="2457840071" sldId="301"/>
            <ac:graphicFrameMk id="9" creationId="{74479BD6-3372-9CC0-3E29-A9683CD1BB5D}"/>
          </ac:graphicFrameMkLst>
        </pc:graphicFrameChg>
        <pc:graphicFrameChg chg="add del mod ord">
          <ac:chgData name="Joelle Brehm" userId="ba94467f-fe77-40d1-a0f0-bcff12b26331" providerId="ADAL" clId="{CAA1B47A-3F91-430B-9BB5-3349B27A887D}" dt="2026-06-02T21:44:42.367" v="147188"/>
          <ac:graphicFrameMkLst>
            <pc:docMk/>
            <pc:sldMk cId="2457840071" sldId="301"/>
            <ac:graphicFrameMk id="34" creationId="{516D8180-22F1-A789-37BB-3FF83C5D8DCC}"/>
          </ac:graphicFrameMkLst>
        </pc:graphicFrameChg>
        <pc:graphicFrameChg chg="add mod ord">
          <ac:chgData name="Joelle Brehm" userId="ba94467f-fe77-40d1-a0f0-bcff12b26331" providerId="ADAL" clId="{CAA1B47A-3F91-430B-9BB5-3349B27A887D}" dt="2026-06-02T21:44:50.756" v="147572"/>
          <ac:graphicFrameMkLst>
            <pc:docMk/>
            <pc:sldMk cId="2457840071" sldId="301"/>
            <ac:graphicFrameMk id="43" creationId="{24008829-AB21-82A3-AE02-5EB4992C485F}"/>
          </ac:graphicFrameMkLst>
        </pc:graphicFrameChg>
        <pc:graphicFrameChg chg="add del mod ord">
          <ac:chgData name="Joelle Brehm" userId="ba94467f-fe77-40d1-a0f0-bcff12b26331" providerId="ADAL" clId="{CAA1B47A-3F91-430B-9BB5-3349B27A887D}" dt="2026-06-02T21:44:50.694" v="147506"/>
          <ac:graphicFrameMkLst>
            <pc:docMk/>
            <pc:sldMk cId="2457840071" sldId="301"/>
            <ac:graphicFrameMk id="51" creationId="{4D7CC215-A219-CBA6-F451-B794FD9CB075}"/>
          </ac:graphicFrameMkLst>
        </pc:graphicFrameChg>
        <pc:graphicFrameChg chg="add mod ord">
          <ac:chgData name="Joelle Brehm" userId="ba94467f-fe77-40d1-a0f0-bcff12b26331" providerId="ADAL" clId="{CAA1B47A-3F91-430B-9BB5-3349B27A887D}" dt="2026-06-02T21:44:50.741" v="147546"/>
          <ac:graphicFrameMkLst>
            <pc:docMk/>
            <pc:sldMk cId="2457840071" sldId="301"/>
            <ac:graphicFrameMk id="52" creationId="{630FDB55-83F6-A885-12F4-BB91549C66FF}"/>
          </ac:graphicFrameMkLst>
        </pc:graphicFrameChg>
        <pc:graphicFrameChg chg="add del mod ord">
          <ac:chgData name="Joelle Brehm" userId="ba94467f-fe77-40d1-a0f0-bcff12b26331" providerId="ADAL" clId="{CAA1B47A-3F91-430B-9BB5-3349B27A887D}" dt="2026-06-02T21:44:47.838" v="147356"/>
          <ac:graphicFrameMkLst>
            <pc:docMk/>
            <pc:sldMk cId="2457840071" sldId="301"/>
            <ac:graphicFrameMk id="53" creationId="{1CC91DB5-AE13-0461-676A-0C18282BFE26}"/>
          </ac:graphicFrameMkLst>
        </pc:graphicFrameChg>
        <pc:picChg chg="add del mod ord">
          <ac:chgData name="Joelle Brehm" userId="ba94467f-fe77-40d1-a0f0-bcff12b26331" providerId="ADAL" clId="{CAA1B47A-3F91-430B-9BB5-3349B27A887D}" dt="2026-06-02T21:44:30.552" v="147060" actId="478"/>
          <ac:picMkLst>
            <pc:docMk/>
            <pc:sldMk cId="2457840071" sldId="301"/>
            <ac:picMk id="31" creationId="{8A814391-F1D9-B275-4F5B-F1B18EEBB86F}"/>
          </ac:picMkLst>
        </pc:picChg>
        <pc:picChg chg="add mod ord">
          <ac:chgData name="Joelle Brehm" userId="ba94467f-fe77-40d1-a0f0-bcff12b26331" providerId="ADAL" clId="{CAA1B47A-3F91-430B-9BB5-3349B27A887D}" dt="2026-06-02T21:44:50.711" v="147513"/>
          <ac:picMkLst>
            <pc:docMk/>
            <pc:sldMk cId="2457840071" sldId="301"/>
            <ac:picMk id="32" creationId="{EF45C8BC-630D-7280-2F86-239B91AA540C}"/>
          </ac:picMkLst>
        </pc:picChg>
        <pc:picChg chg="mod">
          <ac:chgData name="Joelle Brehm" userId="ba94467f-fe77-40d1-a0f0-bcff12b26331" providerId="ADAL" clId="{CAA1B47A-3F91-430B-9BB5-3349B27A887D}" dt="2026-06-02T21:44:50.756" v="147580"/>
          <ac:picMkLst>
            <pc:docMk/>
            <pc:sldMk cId="2457840071" sldId="301"/>
            <ac:picMk id="1028" creationId="{C972FDE0-A6CB-5FFF-4B39-39E437F22BA2}"/>
          </ac:picMkLst>
        </pc:picChg>
        <pc:cxnChg chg="mod ord">
          <ac:chgData name="Joelle Brehm" userId="ba94467f-fe77-40d1-a0f0-bcff12b26331" providerId="ADAL" clId="{CAA1B47A-3F91-430B-9BB5-3349B27A887D}" dt="2026-06-02T21:44:50.711" v="147517"/>
          <ac:cxnSpMkLst>
            <pc:docMk/>
            <pc:sldMk cId="2457840071" sldId="301"/>
            <ac:cxnSpMk id="7" creationId="{525B8DD7-1E59-E820-439B-D5FD08121ECB}"/>
          </ac:cxnSpMkLst>
        </pc:cxnChg>
      </pc:sldChg>
      <pc:sldChg chg="addSp delSp modSp mod">
        <pc:chgData name="Joelle Brehm" userId="ba94467f-fe77-40d1-a0f0-bcff12b26331" providerId="ADAL" clId="{CAA1B47A-3F91-430B-9BB5-3349B27A887D}" dt="2026-06-02T21:12:36.873" v="130922"/>
        <pc:sldMkLst>
          <pc:docMk/>
          <pc:sldMk cId="1255354770" sldId="302"/>
        </pc:sldMkLst>
        <pc:spChg chg="add del mod">
          <ac:chgData name="Joelle Brehm" userId="ba94467f-fe77-40d1-a0f0-bcff12b26331" providerId="ADAL" clId="{CAA1B47A-3F91-430B-9BB5-3349B27A887D}" dt="2026-06-02T21:11:52" v="129661" actId="478"/>
          <ac:spMkLst>
            <pc:docMk/>
            <pc:sldMk cId="1255354770" sldId="302"/>
            <ac:spMk id="2" creationId="{591BD5FD-1580-1CE5-E834-002A1904FC0F}"/>
          </ac:spMkLst>
        </pc:spChg>
        <pc:spChg chg="mod ord">
          <ac:chgData name="Joelle Brehm" userId="ba94467f-fe77-40d1-a0f0-bcff12b26331" providerId="ADAL" clId="{CAA1B47A-3F91-430B-9BB5-3349B27A887D}" dt="2026-06-02T21:12:36.873" v="130919"/>
          <ac:spMkLst>
            <pc:docMk/>
            <pc:sldMk cId="1255354770" sldId="302"/>
            <ac:spMk id="3" creationId="{E352B70C-7A9D-8F6C-4CE6-D440060FF1E2}"/>
          </ac:spMkLst>
        </pc:spChg>
        <pc:spChg chg="add del mod modVis">
          <ac:chgData name="Joelle Brehm" userId="ba94467f-fe77-40d1-a0f0-bcff12b26331" providerId="ADAL" clId="{CAA1B47A-3F91-430B-9BB5-3349B27A887D}" dt="2026-06-02T21:12:01.873" v="130201"/>
          <ac:spMkLst>
            <pc:docMk/>
            <pc:sldMk cId="1255354770" sldId="302"/>
            <ac:spMk id="5" creationId="{2EC8E2E2-3A1B-DDF1-16C1-DE25A9D13783}"/>
          </ac:spMkLst>
        </pc:spChg>
        <pc:spChg chg="mod ord">
          <ac:chgData name="Joelle Brehm" userId="ba94467f-fe77-40d1-a0f0-bcff12b26331" providerId="ADAL" clId="{CAA1B47A-3F91-430B-9BB5-3349B27A887D}" dt="2026-06-02T21:12:36.853" v="130858"/>
          <ac:spMkLst>
            <pc:docMk/>
            <pc:sldMk cId="1255354770" sldId="302"/>
            <ac:spMk id="6" creationId="{37144386-4260-17AD-D649-2A9FECFC8E69}"/>
          </ac:spMkLst>
        </pc:spChg>
        <pc:spChg chg="mod">
          <ac:chgData name="Joelle Brehm" userId="ba94467f-fe77-40d1-a0f0-bcff12b26331" providerId="ADAL" clId="{CAA1B47A-3F91-430B-9BB5-3349B27A887D}" dt="2026-06-02T21:12:36.857" v="130869"/>
          <ac:spMkLst>
            <pc:docMk/>
            <pc:sldMk cId="1255354770" sldId="302"/>
            <ac:spMk id="11" creationId="{02BF5DC4-7E6B-48A3-B7C3-E226B893962E}"/>
          </ac:spMkLst>
        </pc:spChg>
        <pc:spChg chg="mod">
          <ac:chgData name="Joelle Brehm" userId="ba94467f-fe77-40d1-a0f0-bcff12b26331" providerId="ADAL" clId="{CAA1B47A-3F91-430B-9BB5-3349B27A887D}" dt="2026-06-02T21:12:36.855" v="130865"/>
          <ac:spMkLst>
            <pc:docMk/>
            <pc:sldMk cId="1255354770" sldId="302"/>
            <ac:spMk id="12" creationId="{716ACC36-D399-95B2-BCEC-AE9CB99DD50A}"/>
          </ac:spMkLst>
        </pc:spChg>
        <pc:spChg chg="mod">
          <ac:chgData name="Joelle Brehm" userId="ba94467f-fe77-40d1-a0f0-bcff12b26331" providerId="ADAL" clId="{CAA1B47A-3F91-430B-9BB5-3349B27A887D}" dt="2026-06-02T21:12:36.855" v="130866"/>
          <ac:spMkLst>
            <pc:docMk/>
            <pc:sldMk cId="1255354770" sldId="302"/>
            <ac:spMk id="13" creationId="{AD140D78-FDD5-695F-4A88-47F0D26CD5E1}"/>
          </ac:spMkLst>
        </pc:spChg>
        <pc:spChg chg="mod">
          <ac:chgData name="Joelle Brehm" userId="ba94467f-fe77-40d1-a0f0-bcff12b26331" providerId="ADAL" clId="{CAA1B47A-3F91-430B-9BB5-3349B27A887D}" dt="2026-06-02T21:12:36.855" v="130863"/>
          <ac:spMkLst>
            <pc:docMk/>
            <pc:sldMk cId="1255354770" sldId="302"/>
            <ac:spMk id="14" creationId="{CB87F016-E61D-A5A6-BCE4-6CD0F8DE5D43}"/>
          </ac:spMkLst>
        </pc:spChg>
        <pc:spChg chg="mod">
          <ac:chgData name="Joelle Brehm" userId="ba94467f-fe77-40d1-a0f0-bcff12b26331" providerId="ADAL" clId="{CAA1B47A-3F91-430B-9BB5-3349B27A887D}" dt="2026-06-02T21:12:36.855" v="130864"/>
          <ac:spMkLst>
            <pc:docMk/>
            <pc:sldMk cId="1255354770" sldId="302"/>
            <ac:spMk id="15" creationId="{50B6EFF4-ECF2-D261-34EF-07D689FDB03A}"/>
          </ac:spMkLst>
        </pc:spChg>
        <pc:spChg chg="mod">
          <ac:chgData name="Joelle Brehm" userId="ba94467f-fe77-40d1-a0f0-bcff12b26331" providerId="ADAL" clId="{CAA1B47A-3F91-430B-9BB5-3349B27A887D}" dt="2026-06-02T21:12:36.857" v="130867"/>
          <ac:spMkLst>
            <pc:docMk/>
            <pc:sldMk cId="1255354770" sldId="302"/>
            <ac:spMk id="16" creationId="{D980E975-E330-68EC-477F-60F48A87FAD8}"/>
          </ac:spMkLst>
        </pc:spChg>
        <pc:spChg chg="mod">
          <ac:chgData name="Joelle Brehm" userId="ba94467f-fe77-40d1-a0f0-bcff12b26331" providerId="ADAL" clId="{CAA1B47A-3F91-430B-9BB5-3349B27A887D}" dt="2026-06-02T21:12:36.857" v="130868"/>
          <ac:spMkLst>
            <pc:docMk/>
            <pc:sldMk cId="1255354770" sldId="302"/>
            <ac:spMk id="17" creationId="{D2BBB23C-0446-3CC4-77FA-286CB0F573C2}"/>
          </ac:spMkLst>
        </pc:spChg>
        <pc:spChg chg="mod">
          <ac:chgData name="Joelle Brehm" userId="ba94467f-fe77-40d1-a0f0-bcff12b26331" providerId="ADAL" clId="{CAA1B47A-3F91-430B-9BB5-3349B27A887D}" dt="2026-06-02T21:12:36.857" v="130870"/>
          <ac:spMkLst>
            <pc:docMk/>
            <pc:sldMk cId="1255354770" sldId="302"/>
            <ac:spMk id="18" creationId="{65495921-8928-9A1E-927A-65A293D208C7}"/>
          </ac:spMkLst>
        </pc:spChg>
        <pc:spChg chg="mod">
          <ac:chgData name="Joelle Brehm" userId="ba94467f-fe77-40d1-a0f0-bcff12b26331" providerId="ADAL" clId="{CAA1B47A-3F91-430B-9BB5-3349B27A887D}" dt="2026-06-02T21:12:36.857" v="130871"/>
          <ac:spMkLst>
            <pc:docMk/>
            <pc:sldMk cId="1255354770" sldId="302"/>
            <ac:spMk id="19" creationId="{CF683958-5957-5AC8-1047-E26BACAC97AD}"/>
          </ac:spMkLst>
        </pc:spChg>
        <pc:spChg chg="mod">
          <ac:chgData name="Joelle Brehm" userId="ba94467f-fe77-40d1-a0f0-bcff12b26331" providerId="ADAL" clId="{CAA1B47A-3F91-430B-9BB5-3349B27A887D}" dt="2026-06-02T21:12:36.857" v="130872"/>
          <ac:spMkLst>
            <pc:docMk/>
            <pc:sldMk cId="1255354770" sldId="302"/>
            <ac:spMk id="20" creationId="{99757F7C-687C-6778-5B80-6F5459DC2377}"/>
          </ac:spMkLst>
        </pc:spChg>
        <pc:spChg chg="mod">
          <ac:chgData name="Joelle Brehm" userId="ba94467f-fe77-40d1-a0f0-bcff12b26331" providerId="ADAL" clId="{CAA1B47A-3F91-430B-9BB5-3349B27A887D}" dt="2026-06-02T21:12:36.857" v="130873"/>
          <ac:spMkLst>
            <pc:docMk/>
            <pc:sldMk cId="1255354770" sldId="302"/>
            <ac:spMk id="21" creationId="{88662C75-372E-3172-0F30-2440B86A6E07}"/>
          </ac:spMkLst>
        </pc:spChg>
        <pc:spChg chg="mod">
          <ac:chgData name="Joelle Brehm" userId="ba94467f-fe77-40d1-a0f0-bcff12b26331" providerId="ADAL" clId="{CAA1B47A-3F91-430B-9BB5-3349B27A887D}" dt="2026-06-02T21:12:36.857" v="130874"/>
          <ac:spMkLst>
            <pc:docMk/>
            <pc:sldMk cId="1255354770" sldId="302"/>
            <ac:spMk id="22" creationId="{2D9142C4-67A0-25E1-D2CF-B2635DF32607}"/>
          </ac:spMkLst>
        </pc:spChg>
        <pc:spChg chg="mod ord">
          <ac:chgData name="Joelle Brehm" userId="ba94467f-fe77-40d1-a0f0-bcff12b26331" providerId="ADAL" clId="{CAA1B47A-3F91-430B-9BB5-3349B27A887D}" dt="2026-06-02T21:12:36.857" v="130876"/>
          <ac:spMkLst>
            <pc:docMk/>
            <pc:sldMk cId="1255354770" sldId="302"/>
            <ac:spMk id="23" creationId="{E55438EE-F637-2FA3-2C0E-B05EA6D8C1E8}"/>
          </ac:spMkLst>
        </pc:spChg>
        <pc:spChg chg="mod">
          <ac:chgData name="Joelle Brehm" userId="ba94467f-fe77-40d1-a0f0-bcff12b26331" providerId="ADAL" clId="{CAA1B47A-3F91-430B-9BB5-3349B27A887D}" dt="2026-06-02T21:12:36.857" v="130877"/>
          <ac:spMkLst>
            <pc:docMk/>
            <pc:sldMk cId="1255354770" sldId="302"/>
            <ac:spMk id="24" creationId="{F4D0BFA4-5AB2-BBC0-BC0F-1E4C03E222AF}"/>
          </ac:spMkLst>
        </pc:spChg>
        <pc:spChg chg="mod">
          <ac:chgData name="Joelle Brehm" userId="ba94467f-fe77-40d1-a0f0-bcff12b26331" providerId="ADAL" clId="{CAA1B47A-3F91-430B-9BB5-3349B27A887D}" dt="2026-06-02T21:12:36.860" v="130879"/>
          <ac:spMkLst>
            <pc:docMk/>
            <pc:sldMk cId="1255354770" sldId="302"/>
            <ac:spMk id="25" creationId="{5FD262B9-E4EE-5C5B-CBBE-842B5C267DD1}"/>
          </ac:spMkLst>
        </pc:spChg>
        <pc:spChg chg="mod">
          <ac:chgData name="Joelle Brehm" userId="ba94467f-fe77-40d1-a0f0-bcff12b26331" providerId="ADAL" clId="{CAA1B47A-3F91-430B-9BB5-3349B27A887D}" dt="2026-06-02T21:12:36.860" v="130878"/>
          <ac:spMkLst>
            <pc:docMk/>
            <pc:sldMk cId="1255354770" sldId="302"/>
            <ac:spMk id="26" creationId="{790670ED-11A2-E0D0-D7A5-53436D971104}"/>
          </ac:spMkLst>
        </pc:spChg>
        <pc:spChg chg="mod">
          <ac:chgData name="Joelle Brehm" userId="ba94467f-fe77-40d1-a0f0-bcff12b26331" providerId="ADAL" clId="{CAA1B47A-3F91-430B-9BB5-3349B27A887D}" dt="2026-06-02T21:12:36.860" v="130881"/>
          <ac:spMkLst>
            <pc:docMk/>
            <pc:sldMk cId="1255354770" sldId="302"/>
            <ac:spMk id="27" creationId="{074A3588-4A02-E75B-E640-8244EDF702A1}"/>
          </ac:spMkLst>
        </pc:spChg>
        <pc:spChg chg="mod">
          <ac:chgData name="Joelle Brehm" userId="ba94467f-fe77-40d1-a0f0-bcff12b26331" providerId="ADAL" clId="{CAA1B47A-3F91-430B-9BB5-3349B27A887D}" dt="2026-06-02T21:12:36.860" v="130882"/>
          <ac:spMkLst>
            <pc:docMk/>
            <pc:sldMk cId="1255354770" sldId="302"/>
            <ac:spMk id="28" creationId="{326C9293-A5D0-4EDC-4211-AC7D030AF457}"/>
          </ac:spMkLst>
        </pc:spChg>
        <pc:spChg chg="mod">
          <ac:chgData name="Joelle Brehm" userId="ba94467f-fe77-40d1-a0f0-bcff12b26331" providerId="ADAL" clId="{CAA1B47A-3F91-430B-9BB5-3349B27A887D}" dt="2026-06-02T21:12:36.860" v="130880"/>
          <ac:spMkLst>
            <pc:docMk/>
            <pc:sldMk cId="1255354770" sldId="302"/>
            <ac:spMk id="29" creationId="{E329C5DC-1864-0128-B1E2-CE87D618F8DF}"/>
          </ac:spMkLst>
        </pc:spChg>
        <pc:spChg chg="mod ord">
          <ac:chgData name="Joelle Brehm" userId="ba94467f-fe77-40d1-a0f0-bcff12b26331" providerId="ADAL" clId="{CAA1B47A-3F91-430B-9BB5-3349B27A887D}" dt="2026-06-02T21:12:36.862" v="130884"/>
          <ac:spMkLst>
            <pc:docMk/>
            <pc:sldMk cId="1255354770" sldId="302"/>
            <ac:spMk id="30" creationId="{DD13A74B-6D89-8AED-C069-E05CCAE360C9}"/>
          </ac:spMkLst>
        </pc:spChg>
        <pc:spChg chg="add del mod modVis">
          <ac:chgData name="Joelle Brehm" userId="ba94467f-fe77-40d1-a0f0-bcff12b26331" providerId="ADAL" clId="{CAA1B47A-3F91-430B-9BB5-3349B27A887D}" dt="2026-06-02T21:12:24.018" v="130449"/>
          <ac:spMkLst>
            <pc:docMk/>
            <pc:sldMk cId="1255354770" sldId="302"/>
            <ac:spMk id="33" creationId="{1C2DA89A-485F-CDFC-14D0-EA39A9945483}"/>
          </ac:spMkLst>
        </pc:spChg>
        <pc:spChg chg="mod">
          <ac:chgData name="Joelle Brehm" userId="ba94467f-fe77-40d1-a0f0-bcff12b26331" providerId="ADAL" clId="{CAA1B47A-3F91-430B-9BB5-3349B27A887D}" dt="2026-06-02T21:12:36.864" v="130894"/>
          <ac:spMkLst>
            <pc:docMk/>
            <pc:sldMk cId="1255354770" sldId="302"/>
            <ac:spMk id="34" creationId="{13DC2652-D492-9427-BFFC-BB04C36CA59A}"/>
          </ac:spMkLst>
        </pc:spChg>
        <pc:spChg chg="mod">
          <ac:chgData name="Joelle Brehm" userId="ba94467f-fe77-40d1-a0f0-bcff12b26331" providerId="ADAL" clId="{CAA1B47A-3F91-430B-9BB5-3349B27A887D}" dt="2026-06-02T21:12:36.863" v="130889"/>
          <ac:spMkLst>
            <pc:docMk/>
            <pc:sldMk cId="1255354770" sldId="302"/>
            <ac:spMk id="37" creationId="{F4968C94-886A-340C-9856-CCE3E3A7DE6E}"/>
          </ac:spMkLst>
        </pc:spChg>
        <pc:spChg chg="mod">
          <ac:chgData name="Joelle Brehm" userId="ba94467f-fe77-40d1-a0f0-bcff12b26331" providerId="ADAL" clId="{CAA1B47A-3F91-430B-9BB5-3349B27A887D}" dt="2026-06-02T21:12:36.863" v="130887"/>
          <ac:spMkLst>
            <pc:docMk/>
            <pc:sldMk cId="1255354770" sldId="302"/>
            <ac:spMk id="38" creationId="{2F14B146-6E64-DBEA-FB0B-50B8CF72C334}"/>
          </ac:spMkLst>
        </pc:spChg>
        <pc:spChg chg="mod">
          <ac:chgData name="Joelle Brehm" userId="ba94467f-fe77-40d1-a0f0-bcff12b26331" providerId="ADAL" clId="{CAA1B47A-3F91-430B-9BB5-3349B27A887D}" dt="2026-06-02T21:12:36.864" v="130891"/>
          <ac:spMkLst>
            <pc:docMk/>
            <pc:sldMk cId="1255354770" sldId="302"/>
            <ac:spMk id="39" creationId="{80F7D17F-BD0E-ED0E-0BEE-C1C262F52F4B}"/>
          </ac:spMkLst>
        </pc:spChg>
        <pc:spChg chg="mod">
          <ac:chgData name="Joelle Brehm" userId="ba94467f-fe77-40d1-a0f0-bcff12b26331" providerId="ADAL" clId="{CAA1B47A-3F91-430B-9BB5-3349B27A887D}" dt="2026-06-02T21:12:36.864" v="130895"/>
          <ac:spMkLst>
            <pc:docMk/>
            <pc:sldMk cId="1255354770" sldId="302"/>
            <ac:spMk id="40" creationId="{820BAC9E-FDCB-779E-B4A7-8D80106E2F26}"/>
          </ac:spMkLst>
        </pc:spChg>
        <pc:spChg chg="add mod">
          <ac:chgData name="Joelle Brehm" userId="ba94467f-fe77-40d1-a0f0-bcff12b26331" providerId="ADAL" clId="{CAA1B47A-3F91-430B-9BB5-3349B27A887D}" dt="2026-06-02T21:12:36.866" v="130898"/>
          <ac:spMkLst>
            <pc:docMk/>
            <pc:sldMk cId="1255354770" sldId="302"/>
            <ac:spMk id="41" creationId="{6BD18AE4-F334-64E9-36F0-CE667B158340}"/>
          </ac:spMkLst>
        </pc:spChg>
        <pc:spChg chg="mod">
          <ac:chgData name="Joelle Brehm" userId="ba94467f-fe77-40d1-a0f0-bcff12b26331" providerId="ADAL" clId="{CAA1B47A-3F91-430B-9BB5-3349B27A887D}" dt="2026-06-02T21:12:36.864" v="130893"/>
          <ac:spMkLst>
            <pc:docMk/>
            <pc:sldMk cId="1255354770" sldId="302"/>
            <ac:spMk id="42" creationId="{1A5A8F95-7C16-D487-820B-2A8B99F849E7}"/>
          </ac:spMkLst>
        </pc:spChg>
        <pc:spChg chg="add del mod modVis">
          <ac:chgData name="Joelle Brehm" userId="ba94467f-fe77-40d1-a0f0-bcff12b26331" providerId="ADAL" clId="{CAA1B47A-3F91-430B-9BB5-3349B27A887D}" dt="2026-06-02T21:12:29.727" v="130618"/>
          <ac:spMkLst>
            <pc:docMk/>
            <pc:sldMk cId="1255354770" sldId="302"/>
            <ac:spMk id="43" creationId="{582E520E-E8F3-E9FB-9ADA-F629A3B24A61}"/>
          </ac:spMkLst>
        </pc:spChg>
        <pc:spChg chg="del mod">
          <ac:chgData name="Joelle Brehm" userId="ba94467f-fe77-40d1-a0f0-bcff12b26331" providerId="ADAL" clId="{CAA1B47A-3F91-430B-9BB5-3349B27A887D}" dt="2026-06-02T21:12:32.427" v="130645"/>
          <ac:spMkLst>
            <pc:docMk/>
            <pc:sldMk cId="1255354770" sldId="302"/>
            <ac:spMk id="44" creationId="{498170DA-621E-DF7D-F6AB-FA4E9C095B31}"/>
          </ac:spMkLst>
        </pc:spChg>
        <pc:spChg chg="mod">
          <ac:chgData name="Joelle Brehm" userId="ba94467f-fe77-40d1-a0f0-bcff12b26331" providerId="ADAL" clId="{CAA1B47A-3F91-430B-9BB5-3349B27A887D}" dt="2026-06-02T21:12:36.866" v="130896"/>
          <ac:spMkLst>
            <pc:docMk/>
            <pc:sldMk cId="1255354770" sldId="302"/>
            <ac:spMk id="45" creationId="{6D82A48D-A42A-5AB5-FDB3-FA7145D5D571}"/>
          </ac:spMkLst>
        </pc:spChg>
        <pc:spChg chg="mod">
          <ac:chgData name="Joelle Brehm" userId="ba94467f-fe77-40d1-a0f0-bcff12b26331" providerId="ADAL" clId="{CAA1B47A-3F91-430B-9BB5-3349B27A887D}" dt="2026-06-02T21:12:36.864" v="130892"/>
          <ac:spMkLst>
            <pc:docMk/>
            <pc:sldMk cId="1255354770" sldId="302"/>
            <ac:spMk id="48" creationId="{338ADE1A-D2AA-F9B7-37A2-1AE1CBAE2C7C}"/>
          </ac:spMkLst>
        </pc:spChg>
        <pc:spChg chg="mod">
          <ac:chgData name="Joelle Brehm" userId="ba94467f-fe77-40d1-a0f0-bcff12b26331" providerId="ADAL" clId="{CAA1B47A-3F91-430B-9BB5-3349B27A887D}" dt="2026-06-02T21:12:36.863" v="130888"/>
          <ac:spMkLst>
            <pc:docMk/>
            <pc:sldMk cId="1255354770" sldId="302"/>
            <ac:spMk id="49" creationId="{4F663772-638C-C0CC-1EF5-A0E77D1F4BA9}"/>
          </ac:spMkLst>
        </pc:spChg>
        <pc:spChg chg="add del mod ord">
          <ac:chgData name="Joelle Brehm" userId="ba94467f-fe77-40d1-a0f0-bcff12b26331" providerId="ADAL" clId="{CAA1B47A-3F91-430B-9BB5-3349B27A887D}" dt="2026-06-02T21:12:36.831" v="130847"/>
          <ac:spMkLst>
            <pc:docMk/>
            <pc:sldMk cId="1255354770" sldId="302"/>
            <ac:spMk id="50" creationId="{7CAA3B95-4C78-4122-BECA-B5FB0F3F3764}"/>
          </ac:spMkLst>
        </pc:spChg>
        <pc:spChg chg="add del mod modVis">
          <ac:chgData name="Joelle Brehm" userId="ba94467f-fe77-40d1-a0f0-bcff12b26331" providerId="ADAL" clId="{CAA1B47A-3F91-430B-9BB5-3349B27A887D}" dt="2026-06-02T21:12:32.977" v="130843"/>
          <ac:spMkLst>
            <pc:docMk/>
            <pc:sldMk cId="1255354770" sldId="302"/>
            <ac:spMk id="51" creationId="{BA3111B7-EF56-8626-B2B2-3878FBCF719E}"/>
          </ac:spMkLst>
        </pc:spChg>
        <pc:spChg chg="add mod">
          <ac:chgData name="Joelle Brehm" userId="ba94467f-fe77-40d1-a0f0-bcff12b26331" providerId="ADAL" clId="{CAA1B47A-3F91-430B-9BB5-3349B27A887D}" dt="2026-06-02T21:12:36.866" v="130897"/>
          <ac:spMkLst>
            <pc:docMk/>
            <pc:sldMk cId="1255354770" sldId="302"/>
            <ac:spMk id="53" creationId="{34FFC975-7ACA-4BBF-D6B1-85674B8C0E80}"/>
          </ac:spMkLst>
        </pc:spChg>
        <pc:spChg chg="mod">
          <ac:chgData name="Joelle Brehm" userId="ba94467f-fe77-40d1-a0f0-bcff12b26331" providerId="ADAL" clId="{CAA1B47A-3F91-430B-9BB5-3349B27A887D}" dt="2026-06-02T21:12:36.864" v="130890"/>
          <ac:spMkLst>
            <pc:docMk/>
            <pc:sldMk cId="1255354770" sldId="302"/>
            <ac:spMk id="55" creationId="{20024FCA-CAD0-E363-1613-2C251DC259A3}"/>
          </ac:spMkLst>
        </pc:spChg>
        <pc:spChg chg="mod ord">
          <ac:chgData name="Joelle Brehm" userId="ba94467f-fe77-40d1-a0f0-bcff12b26331" providerId="ADAL" clId="{CAA1B47A-3F91-430B-9BB5-3349B27A887D}" dt="2026-06-02T21:12:36.866" v="130900"/>
          <ac:spMkLst>
            <pc:docMk/>
            <pc:sldMk cId="1255354770" sldId="302"/>
            <ac:spMk id="78" creationId="{98C90A5D-A6CB-ABB8-DC63-03278FBCB561}"/>
          </ac:spMkLst>
        </pc:spChg>
        <pc:spChg chg="mod ord">
          <ac:chgData name="Joelle Brehm" userId="ba94467f-fe77-40d1-a0f0-bcff12b26331" providerId="ADAL" clId="{CAA1B47A-3F91-430B-9BB5-3349B27A887D}" dt="2026-06-02T21:12:36.866" v="130902"/>
          <ac:spMkLst>
            <pc:docMk/>
            <pc:sldMk cId="1255354770" sldId="302"/>
            <ac:spMk id="79" creationId="{6462C443-5638-1A41-C459-2DF66B866EDA}"/>
          </ac:spMkLst>
        </pc:spChg>
        <pc:spChg chg="mod ord">
          <ac:chgData name="Joelle Brehm" userId="ba94467f-fe77-40d1-a0f0-bcff12b26331" providerId="ADAL" clId="{CAA1B47A-3F91-430B-9BB5-3349B27A887D}" dt="2026-06-02T21:12:36.866" v="130904"/>
          <ac:spMkLst>
            <pc:docMk/>
            <pc:sldMk cId="1255354770" sldId="302"/>
            <ac:spMk id="100" creationId="{7FC258AD-340F-DBAB-C9DB-CAF57178614D}"/>
          </ac:spMkLst>
        </pc:spChg>
        <pc:spChg chg="mod ord">
          <ac:chgData name="Joelle Brehm" userId="ba94467f-fe77-40d1-a0f0-bcff12b26331" providerId="ADAL" clId="{CAA1B47A-3F91-430B-9BB5-3349B27A887D}" dt="2026-06-02T21:12:36.866" v="130906"/>
          <ac:spMkLst>
            <pc:docMk/>
            <pc:sldMk cId="1255354770" sldId="302"/>
            <ac:spMk id="108" creationId="{606A0223-A506-3818-5143-A2CA029E3AF2}"/>
          </ac:spMkLst>
        </pc:spChg>
        <pc:spChg chg="mod ord">
          <ac:chgData name="Joelle Brehm" userId="ba94467f-fe77-40d1-a0f0-bcff12b26331" providerId="ADAL" clId="{CAA1B47A-3F91-430B-9BB5-3349B27A887D}" dt="2026-06-02T21:12:36.866" v="130908"/>
          <ac:spMkLst>
            <pc:docMk/>
            <pc:sldMk cId="1255354770" sldId="302"/>
            <ac:spMk id="109" creationId="{7BEDB0ED-D13E-1714-C6F0-A02EF316F132}"/>
          </ac:spMkLst>
        </pc:spChg>
        <pc:spChg chg="mod ord">
          <ac:chgData name="Joelle Brehm" userId="ba94467f-fe77-40d1-a0f0-bcff12b26331" providerId="ADAL" clId="{CAA1B47A-3F91-430B-9BB5-3349B27A887D}" dt="2026-06-02T21:12:36.866" v="130910"/>
          <ac:spMkLst>
            <pc:docMk/>
            <pc:sldMk cId="1255354770" sldId="302"/>
            <ac:spMk id="110" creationId="{06800A4A-BF98-F3CF-A472-BC9F58811EF4}"/>
          </ac:spMkLst>
        </pc:spChg>
        <pc:spChg chg="mod">
          <ac:chgData name="Joelle Brehm" userId="ba94467f-fe77-40d1-a0f0-bcff12b26331" providerId="ADAL" clId="{CAA1B47A-3F91-430B-9BB5-3349B27A887D}" dt="2026-06-02T21:12:36.866" v="130913"/>
          <ac:spMkLst>
            <pc:docMk/>
            <pc:sldMk cId="1255354770" sldId="302"/>
            <ac:spMk id="133" creationId="{5424138A-AB7B-0F7B-15F3-FAA030115ECF}"/>
          </ac:spMkLst>
        </pc:spChg>
        <pc:spChg chg="mod">
          <ac:chgData name="Joelle Brehm" userId="ba94467f-fe77-40d1-a0f0-bcff12b26331" providerId="ADAL" clId="{CAA1B47A-3F91-430B-9BB5-3349B27A887D}" dt="2026-06-02T21:12:36.866" v="130914"/>
          <ac:spMkLst>
            <pc:docMk/>
            <pc:sldMk cId="1255354770" sldId="302"/>
            <ac:spMk id="135" creationId="{BA495C2F-E652-0B75-7A16-F6A1F64312BE}"/>
          </ac:spMkLst>
        </pc:spChg>
        <pc:spChg chg="mod">
          <ac:chgData name="Joelle Brehm" userId="ba94467f-fe77-40d1-a0f0-bcff12b26331" providerId="ADAL" clId="{CAA1B47A-3F91-430B-9BB5-3349B27A887D}" dt="2026-06-02T21:12:36.866" v="130915"/>
          <ac:spMkLst>
            <pc:docMk/>
            <pc:sldMk cId="1255354770" sldId="302"/>
            <ac:spMk id="136" creationId="{CB3283BC-69A1-DE36-1760-FDD3588B4CAD}"/>
          </ac:spMkLst>
        </pc:spChg>
        <pc:spChg chg="mod">
          <ac:chgData name="Joelle Brehm" userId="ba94467f-fe77-40d1-a0f0-bcff12b26331" providerId="ADAL" clId="{CAA1B47A-3F91-430B-9BB5-3349B27A887D}" dt="2026-06-02T21:12:36.866" v="130916"/>
          <ac:spMkLst>
            <pc:docMk/>
            <pc:sldMk cId="1255354770" sldId="302"/>
            <ac:spMk id="157" creationId="{E4B79A22-8103-94CD-F875-9827A05F8002}"/>
          </ac:spMkLst>
        </pc:spChg>
        <pc:spChg chg="mod">
          <ac:chgData name="Joelle Brehm" userId="ba94467f-fe77-40d1-a0f0-bcff12b26331" providerId="ADAL" clId="{CAA1B47A-3F91-430B-9BB5-3349B27A887D}" dt="2026-06-02T21:12:36.873" v="130917"/>
          <ac:spMkLst>
            <pc:docMk/>
            <pc:sldMk cId="1255354770" sldId="302"/>
            <ac:spMk id="158" creationId="{7A7BF95B-537C-2588-A4E4-756592017FC8}"/>
          </ac:spMkLst>
        </pc:spChg>
        <pc:graphicFrameChg chg="mod">
          <ac:chgData name="Joelle Brehm" userId="ba94467f-fe77-40d1-a0f0-bcff12b26331" providerId="ADAL" clId="{CAA1B47A-3F91-430B-9BB5-3349B27A887D}" dt="2026-06-02T21:12:36.873" v="130922"/>
          <ac:graphicFrameMkLst>
            <pc:docMk/>
            <pc:sldMk cId="1255354770" sldId="302"/>
            <ac:graphicFrameMk id="4" creationId="{419D2559-42BC-46AC-BFDB-B77F1539CB18}"/>
          </ac:graphicFrameMkLst>
        </pc:graphicFrameChg>
        <pc:graphicFrameChg chg="add mod ord">
          <ac:chgData name="Joelle Brehm" userId="ba94467f-fe77-40d1-a0f0-bcff12b26331" providerId="ADAL" clId="{CAA1B47A-3F91-430B-9BB5-3349B27A887D}" dt="2026-06-02T21:12:36.855" v="130862"/>
          <ac:graphicFrameMkLst>
            <pc:docMk/>
            <pc:sldMk cId="1255354770" sldId="302"/>
            <ac:graphicFrameMk id="8" creationId="{2BF29D3C-EAEB-C6DA-A9F7-14E6A5C117B1}"/>
          </ac:graphicFrameMkLst>
        </pc:graphicFrameChg>
        <pc:graphicFrameChg chg="add del mod ord">
          <ac:chgData name="Joelle Brehm" userId="ba94467f-fe77-40d1-a0f0-bcff12b26331" providerId="ADAL" clId="{CAA1B47A-3F91-430B-9BB5-3349B27A887D}" dt="2026-06-02T21:12:01.741" v="130128"/>
          <ac:graphicFrameMkLst>
            <pc:docMk/>
            <pc:sldMk cId="1255354770" sldId="302"/>
            <ac:graphicFrameMk id="9" creationId="{D0176128-BC4C-436D-6E78-36D6DF58E198}"/>
          </ac:graphicFrameMkLst>
        </pc:graphicFrameChg>
        <pc:graphicFrameChg chg="add del mod ord">
          <ac:chgData name="Joelle Brehm" userId="ba94467f-fe77-40d1-a0f0-bcff12b26331" providerId="ADAL" clId="{CAA1B47A-3F91-430B-9BB5-3349B27A887D}" dt="2026-06-02T21:12:23.919" v="130376"/>
          <ac:graphicFrameMkLst>
            <pc:docMk/>
            <pc:sldMk cId="1255354770" sldId="302"/>
            <ac:graphicFrameMk id="35" creationId="{D92985AC-27DB-81E5-09C9-08EE72C9BD77}"/>
          </ac:graphicFrameMkLst>
        </pc:graphicFrameChg>
        <pc:graphicFrameChg chg="add mod ord">
          <ac:chgData name="Joelle Brehm" userId="ba94467f-fe77-40d1-a0f0-bcff12b26331" providerId="ADAL" clId="{CAA1B47A-3F91-430B-9BB5-3349B27A887D}" dt="2026-06-02T21:12:36.866" v="130912"/>
          <ac:graphicFrameMkLst>
            <pc:docMk/>
            <pc:sldMk cId="1255354770" sldId="302"/>
            <ac:graphicFrameMk id="36" creationId="{F3508919-4CB5-EBDB-E8EF-8754BA3D7ED8}"/>
          </ac:graphicFrameMkLst>
        </pc:graphicFrameChg>
        <pc:graphicFrameChg chg="add del mod ord">
          <ac:chgData name="Joelle Brehm" userId="ba94467f-fe77-40d1-a0f0-bcff12b26331" providerId="ADAL" clId="{CAA1B47A-3F91-430B-9BB5-3349B27A887D}" dt="2026-06-02T21:12:32.890" v="130768"/>
          <ac:graphicFrameMkLst>
            <pc:docMk/>
            <pc:sldMk cId="1255354770" sldId="302"/>
            <ac:graphicFrameMk id="46" creationId="{069253BF-062F-DBEB-D33D-E5553BCFD892}"/>
          </ac:graphicFrameMkLst>
        </pc:graphicFrameChg>
        <pc:graphicFrameChg chg="add del mod ord">
          <ac:chgData name="Joelle Brehm" userId="ba94467f-fe77-40d1-a0f0-bcff12b26331" providerId="ADAL" clId="{CAA1B47A-3F91-430B-9BB5-3349B27A887D}" dt="2026-06-02T21:12:36.831" v="130849"/>
          <ac:graphicFrameMkLst>
            <pc:docMk/>
            <pc:sldMk cId="1255354770" sldId="302"/>
            <ac:graphicFrameMk id="52" creationId="{B2F1BA3B-E3AA-04A1-0D22-0EA59B574336}"/>
          </ac:graphicFrameMkLst>
        </pc:graphicFrameChg>
        <pc:graphicFrameChg chg="add mod ord">
          <ac:chgData name="Joelle Brehm" userId="ba94467f-fe77-40d1-a0f0-bcff12b26331" providerId="ADAL" clId="{CAA1B47A-3F91-430B-9BB5-3349B27A887D}" dt="2026-06-02T21:12:36.862" v="130886"/>
          <ac:graphicFrameMkLst>
            <pc:docMk/>
            <pc:sldMk cId="1255354770" sldId="302"/>
            <ac:graphicFrameMk id="54" creationId="{76263020-A2F9-7685-51D9-1EEEAA6325B1}"/>
          </ac:graphicFrameMkLst>
        </pc:graphicFrameChg>
        <pc:graphicFrameChg chg="add del mod ord">
          <ac:chgData name="Joelle Brehm" userId="ba94467f-fe77-40d1-a0f0-bcff12b26331" providerId="ADAL" clId="{CAA1B47A-3F91-430B-9BB5-3349B27A887D}" dt="2026-06-02T21:12:29.636" v="130544"/>
          <ac:graphicFrameMkLst>
            <pc:docMk/>
            <pc:sldMk cId="1255354770" sldId="302"/>
            <ac:graphicFrameMk id="66" creationId="{FFB1DF67-F8EA-C79A-259A-614802A3E5FA}"/>
          </ac:graphicFrameMkLst>
        </pc:graphicFrameChg>
        <pc:picChg chg="add del mod ord">
          <ac:chgData name="Joelle Brehm" userId="ba94467f-fe77-40d1-a0f0-bcff12b26331" providerId="ADAL" clId="{CAA1B47A-3F91-430B-9BB5-3349B27A887D}" dt="2026-06-02T21:12:11.321" v="130278" actId="478"/>
          <ac:picMkLst>
            <pc:docMk/>
            <pc:sldMk cId="1255354770" sldId="302"/>
            <ac:picMk id="31" creationId="{4A0CC34D-386C-6C0F-E752-4A70F7604936}"/>
          </ac:picMkLst>
        </pc:picChg>
        <pc:picChg chg="add mod ord">
          <ac:chgData name="Joelle Brehm" userId="ba94467f-fe77-40d1-a0f0-bcff12b26331" providerId="ADAL" clId="{CAA1B47A-3F91-430B-9BB5-3349B27A887D}" dt="2026-06-02T21:12:36.853" v="130856"/>
          <ac:picMkLst>
            <pc:docMk/>
            <pc:sldMk cId="1255354770" sldId="302"/>
            <ac:picMk id="32" creationId="{77EE0C11-E2A4-5A10-831E-0AAC53ED6C41}"/>
          </ac:picMkLst>
        </pc:picChg>
        <pc:picChg chg="mod">
          <ac:chgData name="Joelle Brehm" userId="ba94467f-fe77-40d1-a0f0-bcff12b26331" providerId="ADAL" clId="{CAA1B47A-3F91-430B-9BB5-3349B27A887D}" dt="2026-06-02T21:12:36.873" v="130920"/>
          <ac:picMkLst>
            <pc:docMk/>
            <pc:sldMk cId="1255354770" sldId="302"/>
            <ac:picMk id="47" creationId="{55FEC4FA-31E0-6ED8-2D89-0BA8BBFD4CA9}"/>
          </ac:picMkLst>
        </pc:picChg>
        <pc:cxnChg chg="mod ord">
          <ac:chgData name="Joelle Brehm" userId="ba94467f-fe77-40d1-a0f0-bcff12b26331" providerId="ADAL" clId="{CAA1B47A-3F91-430B-9BB5-3349B27A887D}" dt="2026-06-02T21:12:36.853" v="130860"/>
          <ac:cxnSpMkLst>
            <pc:docMk/>
            <pc:sldMk cId="1255354770" sldId="302"/>
            <ac:cxnSpMk id="7" creationId="{BB10A77B-1D7D-C192-4A0C-D5604924950E}"/>
          </ac:cxnSpMkLst>
        </pc:cxnChg>
      </pc:sldChg>
      <pc:sldChg chg="addSp delSp modSp mod">
        <pc:chgData name="Joelle Brehm" userId="ba94467f-fe77-40d1-a0f0-bcff12b26331" providerId="ADAL" clId="{CAA1B47A-3F91-430B-9BB5-3349B27A887D}" dt="2026-06-03T22:10:32.314" v="153911" actId="20577"/>
        <pc:sldMkLst>
          <pc:docMk/>
          <pc:sldMk cId="2224121145" sldId="304"/>
        </pc:sldMkLst>
        <pc:spChg chg="add del mod">
          <ac:chgData name="Joelle Brehm" userId="ba94467f-fe77-40d1-a0f0-bcff12b26331" providerId="ADAL" clId="{CAA1B47A-3F91-430B-9BB5-3349B27A887D}" dt="2026-06-02T19:36:08.416" v="107507" actId="478"/>
          <ac:spMkLst>
            <pc:docMk/>
            <pc:sldMk cId="2224121145" sldId="304"/>
            <ac:spMk id="3" creationId="{2BFD344A-C2E2-843E-1D1C-D42547D2030A}"/>
          </ac:spMkLst>
        </pc:spChg>
        <pc:spChg chg="add del mod">
          <ac:chgData name="Joelle Brehm" userId="ba94467f-fe77-40d1-a0f0-bcff12b26331" providerId="ADAL" clId="{CAA1B47A-3F91-430B-9BB5-3349B27A887D}" dt="2026-06-03T19:36:45.773" v="153865" actId="478"/>
          <ac:spMkLst>
            <pc:docMk/>
            <pc:sldMk cId="2224121145" sldId="304"/>
            <ac:spMk id="5" creationId="{D2D75B05-86DA-06D9-B9C5-4188E6AED0B7}"/>
          </ac:spMkLst>
        </pc:spChg>
        <pc:spChg chg="mod">
          <ac:chgData name="Joelle Brehm" userId="ba94467f-fe77-40d1-a0f0-bcff12b26331" providerId="ADAL" clId="{CAA1B47A-3F91-430B-9BB5-3349B27A887D}" dt="2026-06-02T19:30:28.975" v="107433" actId="1076"/>
          <ac:spMkLst>
            <pc:docMk/>
            <pc:sldMk cId="2224121145" sldId="304"/>
            <ac:spMk id="6" creationId="{C4024F31-2C89-149F-B13A-8F8DC417A218}"/>
          </ac:spMkLst>
        </pc:spChg>
        <pc:spChg chg="mod">
          <ac:chgData name="Joelle Brehm" userId="ba94467f-fe77-40d1-a0f0-bcff12b26331" providerId="ADAL" clId="{CAA1B47A-3F91-430B-9BB5-3349B27A887D}" dt="2026-06-03T22:10:32.314" v="153911" actId="20577"/>
          <ac:spMkLst>
            <pc:docMk/>
            <pc:sldMk cId="2224121145" sldId="304"/>
            <ac:spMk id="8" creationId="{6D78353C-47F0-A9CF-5047-F312FBC297D7}"/>
          </ac:spMkLst>
        </pc:spChg>
        <pc:graphicFrameChg chg="mod modGraphic">
          <ac:chgData name="Joelle Brehm" userId="ba94467f-fe77-40d1-a0f0-bcff12b26331" providerId="ADAL" clId="{CAA1B47A-3F91-430B-9BB5-3349B27A887D}" dt="2026-06-02T19:40:20.485" v="107529" actId="20577"/>
          <ac:graphicFrameMkLst>
            <pc:docMk/>
            <pc:sldMk cId="2224121145" sldId="304"/>
            <ac:graphicFrameMk id="15" creationId="{86DEE54A-E585-E3EE-6448-7C5D3D27B3F1}"/>
          </ac:graphicFrameMkLst>
        </pc:graphicFrameChg>
      </pc:sldChg>
      <pc:sldChg chg="addSp delSp modSp add mod">
        <pc:chgData name="Joelle Brehm" userId="ba94467f-fe77-40d1-a0f0-bcff12b26331" providerId="ADAL" clId="{CAA1B47A-3F91-430B-9BB5-3349B27A887D}" dt="2026-06-02T21:47:59.722" v="148749"/>
        <pc:sldMkLst>
          <pc:docMk/>
          <pc:sldMk cId="2433642002" sldId="305"/>
        </pc:sldMkLst>
        <pc:spChg chg="mod ord">
          <ac:chgData name="Joelle Brehm" userId="ba94467f-fe77-40d1-a0f0-bcff12b26331" providerId="ADAL" clId="{CAA1B47A-3F91-430B-9BB5-3349B27A887D}" dt="2026-06-02T21:47:59.718" v="148743"/>
          <ac:spMkLst>
            <pc:docMk/>
            <pc:sldMk cId="2433642002" sldId="305"/>
            <ac:spMk id="2" creationId="{8686FFBE-7DA5-FA36-F818-CF8EF5DFB84C}"/>
          </ac:spMkLst>
        </pc:spChg>
        <pc:spChg chg="add del mod">
          <ac:chgData name="Joelle Brehm" userId="ba94467f-fe77-40d1-a0f0-bcff12b26331" providerId="ADAL" clId="{CAA1B47A-3F91-430B-9BB5-3349B27A887D}" dt="2026-06-02T21:44:54.267" v="147583" actId="478"/>
          <ac:spMkLst>
            <pc:docMk/>
            <pc:sldMk cId="2433642002" sldId="305"/>
            <ac:spMk id="3" creationId="{177EE933-407E-76BE-3DAF-BD71D31CB499}"/>
          </ac:spMkLst>
        </pc:spChg>
        <pc:spChg chg="add del mod modVis">
          <ac:chgData name="Joelle Brehm" userId="ba94467f-fe77-40d1-a0f0-bcff12b26331" providerId="ADAL" clId="{CAA1B47A-3F91-430B-9BB5-3349B27A887D}" dt="2026-06-02T21:45:07.877" v="147986"/>
          <ac:spMkLst>
            <pc:docMk/>
            <pc:sldMk cId="2433642002" sldId="305"/>
            <ac:spMk id="5" creationId="{782FE7B3-C24B-EEB0-142B-12A07752651C}"/>
          </ac:spMkLst>
        </pc:spChg>
        <pc:spChg chg="mod ord">
          <ac:chgData name="Joelle Brehm" userId="ba94467f-fe77-40d1-a0f0-bcff12b26331" providerId="ADAL" clId="{CAA1B47A-3F91-430B-9BB5-3349B27A887D}" dt="2026-06-02T21:47:59.689" v="148683"/>
          <ac:spMkLst>
            <pc:docMk/>
            <pc:sldMk cId="2433642002" sldId="305"/>
            <ac:spMk id="6" creationId="{82574D51-C72A-1022-D96A-959EFD9E53B4}"/>
          </ac:spMkLst>
        </pc:spChg>
        <pc:spChg chg="add del mod modVis">
          <ac:chgData name="Joelle Brehm" userId="ba94467f-fe77-40d1-a0f0-bcff12b26331" providerId="ADAL" clId="{CAA1B47A-3F91-430B-9BB5-3349B27A887D}" dt="2026-06-02T21:47:37.888" v="148393"/>
          <ac:spMkLst>
            <pc:docMk/>
            <pc:sldMk cId="2433642002" sldId="305"/>
            <ac:spMk id="9" creationId="{10892289-3FA4-CAD6-3F66-00E4217E401D}"/>
          </ac:spMkLst>
        </pc:spChg>
        <pc:spChg chg="mod">
          <ac:chgData name="Joelle Brehm" userId="ba94467f-fe77-40d1-a0f0-bcff12b26331" providerId="ADAL" clId="{CAA1B47A-3F91-430B-9BB5-3349B27A887D}" dt="2026-06-02T21:47:59.693" v="148694"/>
          <ac:spMkLst>
            <pc:docMk/>
            <pc:sldMk cId="2433642002" sldId="305"/>
            <ac:spMk id="11" creationId="{2CE9A0C4-4702-F1A5-330A-4398B33CA833}"/>
          </ac:spMkLst>
        </pc:spChg>
        <pc:spChg chg="mod">
          <ac:chgData name="Joelle Brehm" userId="ba94467f-fe77-40d1-a0f0-bcff12b26331" providerId="ADAL" clId="{CAA1B47A-3F91-430B-9BB5-3349B27A887D}" dt="2026-06-02T21:47:59.691" v="148690"/>
          <ac:spMkLst>
            <pc:docMk/>
            <pc:sldMk cId="2433642002" sldId="305"/>
            <ac:spMk id="12" creationId="{30151406-C617-B082-FC7B-FDB2E998FED9}"/>
          </ac:spMkLst>
        </pc:spChg>
        <pc:spChg chg="mod">
          <ac:chgData name="Joelle Brehm" userId="ba94467f-fe77-40d1-a0f0-bcff12b26331" providerId="ADAL" clId="{CAA1B47A-3F91-430B-9BB5-3349B27A887D}" dt="2026-06-02T21:47:59.691" v="148691"/>
          <ac:spMkLst>
            <pc:docMk/>
            <pc:sldMk cId="2433642002" sldId="305"/>
            <ac:spMk id="13" creationId="{F1E73638-62AF-923A-6983-4500ECA54C85}"/>
          </ac:spMkLst>
        </pc:spChg>
        <pc:spChg chg="mod">
          <ac:chgData name="Joelle Brehm" userId="ba94467f-fe77-40d1-a0f0-bcff12b26331" providerId="ADAL" clId="{CAA1B47A-3F91-430B-9BB5-3349B27A887D}" dt="2026-06-02T21:47:59.691" v="148688"/>
          <ac:spMkLst>
            <pc:docMk/>
            <pc:sldMk cId="2433642002" sldId="305"/>
            <ac:spMk id="14" creationId="{08BE3BBD-BCA9-874A-2571-EB7A70FFDFFE}"/>
          </ac:spMkLst>
        </pc:spChg>
        <pc:spChg chg="mod">
          <ac:chgData name="Joelle Brehm" userId="ba94467f-fe77-40d1-a0f0-bcff12b26331" providerId="ADAL" clId="{CAA1B47A-3F91-430B-9BB5-3349B27A887D}" dt="2026-06-02T21:47:59.691" v="148689"/>
          <ac:spMkLst>
            <pc:docMk/>
            <pc:sldMk cId="2433642002" sldId="305"/>
            <ac:spMk id="15" creationId="{00C93FC2-99C5-49ED-FDDA-7CA64EF1B434}"/>
          </ac:spMkLst>
        </pc:spChg>
        <pc:spChg chg="mod">
          <ac:chgData name="Joelle Brehm" userId="ba94467f-fe77-40d1-a0f0-bcff12b26331" providerId="ADAL" clId="{CAA1B47A-3F91-430B-9BB5-3349B27A887D}" dt="2026-06-02T21:47:59.693" v="148692"/>
          <ac:spMkLst>
            <pc:docMk/>
            <pc:sldMk cId="2433642002" sldId="305"/>
            <ac:spMk id="16" creationId="{488A7946-AAB5-2D33-3832-1ED813B5CCE3}"/>
          </ac:spMkLst>
        </pc:spChg>
        <pc:spChg chg="mod">
          <ac:chgData name="Joelle Brehm" userId="ba94467f-fe77-40d1-a0f0-bcff12b26331" providerId="ADAL" clId="{CAA1B47A-3F91-430B-9BB5-3349B27A887D}" dt="2026-06-02T21:47:59.693" v="148693"/>
          <ac:spMkLst>
            <pc:docMk/>
            <pc:sldMk cId="2433642002" sldId="305"/>
            <ac:spMk id="17" creationId="{A6C23E98-1703-51C6-4ECA-A2F5B5B0686C}"/>
          </ac:spMkLst>
        </pc:spChg>
        <pc:spChg chg="mod">
          <ac:chgData name="Joelle Brehm" userId="ba94467f-fe77-40d1-a0f0-bcff12b26331" providerId="ADAL" clId="{CAA1B47A-3F91-430B-9BB5-3349B27A887D}" dt="2026-06-02T21:47:59.693" v="148695"/>
          <ac:spMkLst>
            <pc:docMk/>
            <pc:sldMk cId="2433642002" sldId="305"/>
            <ac:spMk id="18" creationId="{0F010B28-9791-F075-958B-B6146C7AF98C}"/>
          </ac:spMkLst>
        </pc:spChg>
        <pc:spChg chg="mod">
          <ac:chgData name="Joelle Brehm" userId="ba94467f-fe77-40d1-a0f0-bcff12b26331" providerId="ADAL" clId="{CAA1B47A-3F91-430B-9BB5-3349B27A887D}" dt="2026-06-02T21:47:59.693" v="148696"/>
          <ac:spMkLst>
            <pc:docMk/>
            <pc:sldMk cId="2433642002" sldId="305"/>
            <ac:spMk id="19" creationId="{03F46298-D583-A76F-8346-6D00F703F43F}"/>
          </ac:spMkLst>
        </pc:spChg>
        <pc:spChg chg="mod">
          <ac:chgData name="Joelle Brehm" userId="ba94467f-fe77-40d1-a0f0-bcff12b26331" providerId="ADAL" clId="{CAA1B47A-3F91-430B-9BB5-3349B27A887D}" dt="2026-06-02T21:47:59.693" v="148697"/>
          <ac:spMkLst>
            <pc:docMk/>
            <pc:sldMk cId="2433642002" sldId="305"/>
            <ac:spMk id="20" creationId="{CEEA18CD-BC42-1B2D-5A51-C04B356504DA}"/>
          </ac:spMkLst>
        </pc:spChg>
        <pc:spChg chg="mod">
          <ac:chgData name="Joelle Brehm" userId="ba94467f-fe77-40d1-a0f0-bcff12b26331" providerId="ADAL" clId="{CAA1B47A-3F91-430B-9BB5-3349B27A887D}" dt="2026-06-02T21:47:59.693" v="148698"/>
          <ac:spMkLst>
            <pc:docMk/>
            <pc:sldMk cId="2433642002" sldId="305"/>
            <ac:spMk id="21" creationId="{BC800395-9D0C-9E0A-4FC3-6CB617478A65}"/>
          </ac:spMkLst>
        </pc:spChg>
        <pc:spChg chg="mod">
          <ac:chgData name="Joelle Brehm" userId="ba94467f-fe77-40d1-a0f0-bcff12b26331" providerId="ADAL" clId="{CAA1B47A-3F91-430B-9BB5-3349B27A887D}" dt="2026-06-02T21:47:59.693" v="148699"/>
          <ac:spMkLst>
            <pc:docMk/>
            <pc:sldMk cId="2433642002" sldId="305"/>
            <ac:spMk id="22" creationId="{4DF2F95A-7389-4A72-3F80-965FD6919366}"/>
          </ac:spMkLst>
        </pc:spChg>
        <pc:spChg chg="mod ord">
          <ac:chgData name="Joelle Brehm" userId="ba94467f-fe77-40d1-a0f0-bcff12b26331" providerId="ADAL" clId="{CAA1B47A-3F91-430B-9BB5-3349B27A887D}" dt="2026-06-02T21:47:59.698" v="148701"/>
          <ac:spMkLst>
            <pc:docMk/>
            <pc:sldMk cId="2433642002" sldId="305"/>
            <ac:spMk id="23" creationId="{B16D789E-A605-3410-DDFB-AEC1BF517E74}"/>
          </ac:spMkLst>
        </pc:spChg>
        <pc:spChg chg="mod">
          <ac:chgData name="Joelle Brehm" userId="ba94467f-fe77-40d1-a0f0-bcff12b26331" providerId="ADAL" clId="{CAA1B47A-3F91-430B-9BB5-3349B27A887D}" dt="2026-06-02T21:47:59.700" v="148704"/>
          <ac:spMkLst>
            <pc:docMk/>
            <pc:sldMk cId="2433642002" sldId="305"/>
            <ac:spMk id="24" creationId="{2BFEFFAC-5C22-58DC-BEA2-46927CDA4D06}"/>
          </ac:spMkLst>
        </pc:spChg>
        <pc:spChg chg="mod">
          <ac:chgData name="Joelle Brehm" userId="ba94467f-fe77-40d1-a0f0-bcff12b26331" providerId="ADAL" clId="{CAA1B47A-3F91-430B-9BB5-3349B27A887D}" dt="2026-06-02T21:47:59.700" v="148706"/>
          <ac:spMkLst>
            <pc:docMk/>
            <pc:sldMk cId="2433642002" sldId="305"/>
            <ac:spMk id="25" creationId="{A21A0FEA-3A2B-C78F-2BF5-06C2D6E36FAF}"/>
          </ac:spMkLst>
        </pc:spChg>
        <pc:spChg chg="mod">
          <ac:chgData name="Joelle Brehm" userId="ba94467f-fe77-40d1-a0f0-bcff12b26331" providerId="ADAL" clId="{CAA1B47A-3F91-430B-9BB5-3349B27A887D}" dt="2026-06-02T21:47:59.700" v="148705"/>
          <ac:spMkLst>
            <pc:docMk/>
            <pc:sldMk cId="2433642002" sldId="305"/>
            <ac:spMk id="26" creationId="{1CD806AC-D72C-26D0-8E99-2B4D375F6DD2}"/>
          </ac:spMkLst>
        </pc:spChg>
        <pc:spChg chg="mod">
          <ac:chgData name="Joelle Brehm" userId="ba94467f-fe77-40d1-a0f0-bcff12b26331" providerId="ADAL" clId="{CAA1B47A-3F91-430B-9BB5-3349B27A887D}" dt="2026-06-02T21:47:59.702" v="148709"/>
          <ac:spMkLst>
            <pc:docMk/>
            <pc:sldMk cId="2433642002" sldId="305"/>
            <ac:spMk id="27" creationId="{C6955CB3-3A36-32D0-60B9-3111EF4B234E}"/>
          </ac:spMkLst>
        </pc:spChg>
        <pc:spChg chg="mod">
          <ac:chgData name="Joelle Brehm" userId="ba94467f-fe77-40d1-a0f0-bcff12b26331" providerId="ADAL" clId="{CAA1B47A-3F91-430B-9BB5-3349B27A887D}" dt="2026-06-02T21:47:59.702" v="148710"/>
          <ac:spMkLst>
            <pc:docMk/>
            <pc:sldMk cId="2433642002" sldId="305"/>
            <ac:spMk id="28" creationId="{D25662E5-F46F-6DC6-0CAC-FD4095E3053B}"/>
          </ac:spMkLst>
        </pc:spChg>
        <pc:spChg chg="mod">
          <ac:chgData name="Joelle Brehm" userId="ba94467f-fe77-40d1-a0f0-bcff12b26331" providerId="ADAL" clId="{CAA1B47A-3F91-430B-9BB5-3349B27A887D}" dt="2026-06-02T21:47:59.700" v="148708"/>
          <ac:spMkLst>
            <pc:docMk/>
            <pc:sldMk cId="2433642002" sldId="305"/>
            <ac:spMk id="29" creationId="{9C4DFB4B-BA10-C923-855B-0D31E87ADB3D}"/>
          </ac:spMkLst>
        </pc:spChg>
        <pc:spChg chg="mod ord">
          <ac:chgData name="Joelle Brehm" userId="ba94467f-fe77-40d1-a0f0-bcff12b26331" providerId="ADAL" clId="{CAA1B47A-3F91-430B-9BB5-3349B27A887D}" dt="2026-06-02T21:47:59.704" v="148712"/>
          <ac:spMkLst>
            <pc:docMk/>
            <pc:sldMk cId="2433642002" sldId="305"/>
            <ac:spMk id="30" creationId="{94132A86-C7E2-82A6-812E-6E7E72A8AD3C}"/>
          </ac:spMkLst>
        </pc:spChg>
        <pc:spChg chg="add mod ord">
          <ac:chgData name="Joelle Brehm" userId="ba94467f-fe77-40d1-a0f0-bcff12b26331" providerId="ADAL" clId="{CAA1B47A-3F91-430B-9BB5-3349B27A887D}" dt="2026-06-02T21:47:59.718" v="148745"/>
          <ac:spMkLst>
            <pc:docMk/>
            <pc:sldMk cId="2433642002" sldId="305"/>
            <ac:spMk id="31" creationId="{4803F007-F1C2-B967-DA04-185CDA73DA9F}"/>
          </ac:spMkLst>
        </pc:spChg>
        <pc:spChg chg="add del mod modVis">
          <ac:chgData name="Joelle Brehm" userId="ba94467f-fe77-40d1-a0f0-bcff12b26331" providerId="ADAL" clId="{CAA1B47A-3F91-430B-9BB5-3349B27A887D}" dt="2026-06-02T21:47:52.033" v="148438"/>
          <ac:spMkLst>
            <pc:docMk/>
            <pc:sldMk cId="2433642002" sldId="305"/>
            <ac:spMk id="32" creationId="{6A734A57-41FA-2FC9-8620-EAD5383D7D16}"/>
          </ac:spMkLst>
        </pc:spChg>
        <pc:spChg chg="add mod">
          <ac:chgData name="Joelle Brehm" userId="ba94467f-fe77-40d1-a0f0-bcff12b26331" providerId="ADAL" clId="{CAA1B47A-3F91-430B-9BB5-3349B27A887D}" dt="2026-06-02T21:47:59.709" v="148726"/>
          <ac:spMkLst>
            <pc:docMk/>
            <pc:sldMk cId="2433642002" sldId="305"/>
            <ac:spMk id="33" creationId="{113194C7-AE1F-6DC9-B555-0E4423D33528}"/>
          </ac:spMkLst>
        </pc:spChg>
        <pc:spChg chg="mod">
          <ac:chgData name="Joelle Brehm" userId="ba94467f-fe77-40d1-a0f0-bcff12b26331" providerId="ADAL" clId="{CAA1B47A-3F91-430B-9BB5-3349B27A887D}" dt="2026-06-02T21:47:59.709" v="148723"/>
          <ac:spMkLst>
            <pc:docMk/>
            <pc:sldMk cId="2433642002" sldId="305"/>
            <ac:spMk id="35" creationId="{D9C5B205-6DF0-089F-91B1-D95A107A61CA}"/>
          </ac:spMkLst>
        </pc:spChg>
        <pc:spChg chg="add del mod modVis">
          <ac:chgData name="Joelle Brehm" userId="ba94467f-fe77-40d1-a0f0-bcff12b26331" providerId="ADAL" clId="{CAA1B47A-3F91-430B-9BB5-3349B27A887D}" dt="2026-06-02T21:47:57.222" v="148580"/>
          <ac:spMkLst>
            <pc:docMk/>
            <pc:sldMk cId="2433642002" sldId="305"/>
            <ac:spMk id="36" creationId="{7D81C434-7209-D905-5C10-85E69EDD33EA}"/>
          </ac:spMkLst>
        </pc:spChg>
        <pc:spChg chg="mod ord">
          <ac:chgData name="Joelle Brehm" userId="ba94467f-fe77-40d1-a0f0-bcff12b26331" providerId="ADAL" clId="{CAA1B47A-3F91-430B-9BB5-3349B27A887D}" dt="2026-06-02T21:47:59.698" v="148703"/>
          <ac:spMkLst>
            <pc:docMk/>
            <pc:sldMk cId="2433642002" sldId="305"/>
            <ac:spMk id="37" creationId="{26ACEDD8-7E9F-77F7-B382-722F50966DE9}"/>
          </ac:spMkLst>
        </pc:spChg>
        <pc:spChg chg="mod">
          <ac:chgData name="Joelle Brehm" userId="ba94467f-fe77-40d1-a0f0-bcff12b26331" providerId="ADAL" clId="{CAA1B47A-3F91-430B-9BB5-3349B27A887D}" dt="2026-06-02T21:47:59.709" v="148721"/>
          <ac:spMkLst>
            <pc:docMk/>
            <pc:sldMk cId="2433642002" sldId="305"/>
            <ac:spMk id="38" creationId="{F8D47B97-4B8E-DFA1-F8B2-DF645CFE1710}"/>
          </ac:spMkLst>
        </pc:spChg>
        <pc:spChg chg="mod">
          <ac:chgData name="Joelle Brehm" userId="ba94467f-fe77-40d1-a0f0-bcff12b26331" providerId="ADAL" clId="{CAA1B47A-3F91-430B-9BB5-3349B27A887D}" dt="2026-06-02T21:47:59.706" v="148717"/>
          <ac:spMkLst>
            <pc:docMk/>
            <pc:sldMk cId="2433642002" sldId="305"/>
            <ac:spMk id="39" creationId="{1B66B658-4948-3C5D-3B8D-3168E1EA96DC}"/>
          </ac:spMkLst>
        </pc:spChg>
        <pc:spChg chg="mod">
          <ac:chgData name="Joelle Brehm" userId="ba94467f-fe77-40d1-a0f0-bcff12b26331" providerId="ADAL" clId="{CAA1B47A-3F91-430B-9BB5-3349B27A887D}" dt="2026-06-02T21:47:59.706" v="148715"/>
          <ac:spMkLst>
            <pc:docMk/>
            <pc:sldMk cId="2433642002" sldId="305"/>
            <ac:spMk id="40" creationId="{F68F8AE5-E2C2-C7A6-268A-38B7631D5A46}"/>
          </ac:spMkLst>
        </pc:spChg>
        <pc:spChg chg="mod">
          <ac:chgData name="Joelle Brehm" userId="ba94467f-fe77-40d1-a0f0-bcff12b26331" providerId="ADAL" clId="{CAA1B47A-3F91-430B-9BB5-3349B27A887D}" dt="2026-06-02T21:47:59.709" v="148720"/>
          <ac:spMkLst>
            <pc:docMk/>
            <pc:sldMk cId="2433642002" sldId="305"/>
            <ac:spMk id="41" creationId="{93AFCC9B-FA3E-9148-73EB-916AFBF506AD}"/>
          </ac:spMkLst>
        </pc:spChg>
        <pc:spChg chg="mod">
          <ac:chgData name="Joelle Brehm" userId="ba94467f-fe77-40d1-a0f0-bcff12b26331" providerId="ADAL" clId="{CAA1B47A-3F91-430B-9BB5-3349B27A887D}" dt="2026-06-02T21:47:59.706" v="148716"/>
          <ac:spMkLst>
            <pc:docMk/>
            <pc:sldMk cId="2433642002" sldId="305"/>
            <ac:spMk id="42" creationId="{22F9F619-90ED-B6D9-118D-9A75459419EA}"/>
          </ac:spMkLst>
        </pc:spChg>
        <pc:spChg chg="add mod">
          <ac:chgData name="Joelle Brehm" userId="ba94467f-fe77-40d1-a0f0-bcff12b26331" providerId="ADAL" clId="{CAA1B47A-3F91-430B-9BB5-3349B27A887D}" dt="2026-06-02T21:47:59.709" v="148725"/>
          <ac:spMkLst>
            <pc:docMk/>
            <pc:sldMk cId="2433642002" sldId="305"/>
            <ac:spMk id="43" creationId="{74FEF1CF-8954-2451-6F68-342FBB9BF512}"/>
          </ac:spMkLst>
        </pc:spChg>
        <pc:spChg chg="mod">
          <ac:chgData name="Joelle Brehm" userId="ba94467f-fe77-40d1-a0f0-bcff12b26331" providerId="ADAL" clId="{CAA1B47A-3F91-430B-9BB5-3349B27A887D}" dt="2026-06-02T21:47:59.709" v="148722"/>
          <ac:spMkLst>
            <pc:docMk/>
            <pc:sldMk cId="2433642002" sldId="305"/>
            <ac:spMk id="44" creationId="{90557F8B-39C2-8045-5E31-90C68408728A}"/>
          </ac:spMkLst>
        </pc:spChg>
        <pc:spChg chg="add mod ord">
          <ac:chgData name="Joelle Brehm" userId="ba94467f-fe77-40d1-a0f0-bcff12b26331" providerId="ADAL" clId="{CAA1B47A-3F91-430B-9BB5-3349B27A887D}" dt="2026-06-02T21:47:59.708" v="148719"/>
          <ac:spMkLst>
            <pc:docMk/>
            <pc:sldMk cId="2433642002" sldId="305"/>
            <ac:spMk id="47" creationId="{7CAA3B95-4C78-4122-BECA-B5FB0F3F3764}"/>
          </ac:spMkLst>
        </pc:spChg>
        <pc:spChg chg="mod">
          <ac:chgData name="Joelle Brehm" userId="ba94467f-fe77-40d1-a0f0-bcff12b26331" providerId="ADAL" clId="{CAA1B47A-3F91-430B-9BB5-3349B27A887D}" dt="2026-06-02T21:47:59.709" v="148724"/>
          <ac:spMkLst>
            <pc:docMk/>
            <pc:sldMk cId="2433642002" sldId="305"/>
            <ac:spMk id="49" creationId="{CBDEECDB-E9C0-4902-0095-19C3B28858B2}"/>
          </ac:spMkLst>
        </pc:spChg>
        <pc:spChg chg="del mod">
          <ac:chgData name="Joelle Brehm" userId="ba94467f-fe77-40d1-a0f0-bcff12b26331" providerId="ADAL" clId="{CAA1B47A-3F91-430B-9BB5-3349B27A887D}" dt="2026-06-02T21:47:59.609" v="148661"/>
          <ac:spMkLst>
            <pc:docMk/>
            <pc:sldMk cId="2433642002" sldId="305"/>
            <ac:spMk id="54" creationId="{FEDB9836-7036-C053-BCA6-C08E8C0BC024}"/>
          </ac:spMkLst>
        </pc:spChg>
        <pc:spChg chg="mod">
          <ac:chgData name="Joelle Brehm" userId="ba94467f-fe77-40d1-a0f0-bcff12b26331" providerId="ADAL" clId="{CAA1B47A-3F91-430B-9BB5-3349B27A887D}" dt="2026-06-02T21:47:59.718" v="148741"/>
          <ac:spMkLst>
            <pc:docMk/>
            <pc:sldMk cId="2433642002" sldId="305"/>
            <ac:spMk id="64" creationId="{1C5FDA51-4841-7E73-5BC7-3148C90AFEB7}"/>
          </ac:spMkLst>
        </pc:spChg>
        <pc:spChg chg="mod">
          <ac:chgData name="Joelle Brehm" userId="ba94467f-fe77-40d1-a0f0-bcff12b26331" providerId="ADAL" clId="{CAA1B47A-3F91-430B-9BB5-3349B27A887D}" dt="2026-06-02T21:47:59.700" v="148707"/>
          <ac:spMkLst>
            <pc:docMk/>
            <pc:sldMk cId="2433642002" sldId="305"/>
            <ac:spMk id="74" creationId="{DB35BB46-345E-BBBE-3C93-65260DA874A5}"/>
          </ac:spMkLst>
        </pc:spChg>
        <pc:spChg chg="mod ord">
          <ac:chgData name="Joelle Brehm" userId="ba94467f-fe77-40d1-a0f0-bcff12b26331" providerId="ADAL" clId="{CAA1B47A-3F91-430B-9BB5-3349B27A887D}" dt="2026-06-02T21:47:59.712" v="148728"/>
          <ac:spMkLst>
            <pc:docMk/>
            <pc:sldMk cId="2433642002" sldId="305"/>
            <ac:spMk id="78" creationId="{DFB9EA5B-0F6A-2CD8-A649-73F83DD62A77}"/>
          </ac:spMkLst>
        </pc:spChg>
        <pc:spChg chg="mod ord">
          <ac:chgData name="Joelle Brehm" userId="ba94467f-fe77-40d1-a0f0-bcff12b26331" providerId="ADAL" clId="{CAA1B47A-3F91-430B-9BB5-3349B27A887D}" dt="2026-06-02T21:47:59.712" v="148730"/>
          <ac:spMkLst>
            <pc:docMk/>
            <pc:sldMk cId="2433642002" sldId="305"/>
            <ac:spMk id="79" creationId="{79D456FC-FF4B-3E39-EBE5-0B40053D63D9}"/>
          </ac:spMkLst>
        </pc:spChg>
        <pc:spChg chg="mod ord">
          <ac:chgData name="Joelle Brehm" userId="ba94467f-fe77-40d1-a0f0-bcff12b26331" providerId="ADAL" clId="{CAA1B47A-3F91-430B-9BB5-3349B27A887D}" dt="2026-06-02T21:47:59.712" v="148732"/>
          <ac:spMkLst>
            <pc:docMk/>
            <pc:sldMk cId="2433642002" sldId="305"/>
            <ac:spMk id="100" creationId="{CE0110E3-0BBA-BBDE-65AF-287E89E93585}"/>
          </ac:spMkLst>
        </pc:spChg>
        <pc:spChg chg="mod ord">
          <ac:chgData name="Joelle Brehm" userId="ba94467f-fe77-40d1-a0f0-bcff12b26331" providerId="ADAL" clId="{CAA1B47A-3F91-430B-9BB5-3349B27A887D}" dt="2026-06-02T21:47:59.712" v="148734"/>
          <ac:spMkLst>
            <pc:docMk/>
            <pc:sldMk cId="2433642002" sldId="305"/>
            <ac:spMk id="108" creationId="{82FBC049-123A-FA17-F466-7AA92F5B44D6}"/>
          </ac:spMkLst>
        </pc:spChg>
        <pc:spChg chg="mod ord">
          <ac:chgData name="Joelle Brehm" userId="ba94467f-fe77-40d1-a0f0-bcff12b26331" providerId="ADAL" clId="{CAA1B47A-3F91-430B-9BB5-3349B27A887D}" dt="2026-06-02T21:47:59.712" v="148736"/>
          <ac:spMkLst>
            <pc:docMk/>
            <pc:sldMk cId="2433642002" sldId="305"/>
            <ac:spMk id="109" creationId="{9E3E52F6-7485-2862-EE0F-EA96F2688EF6}"/>
          </ac:spMkLst>
        </pc:spChg>
        <pc:spChg chg="mod ord">
          <ac:chgData name="Joelle Brehm" userId="ba94467f-fe77-40d1-a0f0-bcff12b26331" providerId="ADAL" clId="{CAA1B47A-3F91-430B-9BB5-3349B27A887D}" dt="2026-06-02T21:47:59.712" v="148738"/>
          <ac:spMkLst>
            <pc:docMk/>
            <pc:sldMk cId="2433642002" sldId="305"/>
            <ac:spMk id="110" creationId="{96FFCAE6-854E-4C08-879A-934267A6C0F8}"/>
          </ac:spMkLst>
        </pc:spChg>
        <pc:graphicFrameChg chg="mod">
          <ac:chgData name="Joelle Brehm" userId="ba94467f-fe77-40d1-a0f0-bcff12b26331" providerId="ADAL" clId="{CAA1B47A-3F91-430B-9BB5-3349B27A887D}" dt="2026-06-02T21:47:59.722" v="148749"/>
          <ac:graphicFrameMkLst>
            <pc:docMk/>
            <pc:sldMk cId="2433642002" sldId="305"/>
            <ac:graphicFrameMk id="4" creationId="{78682F24-D021-25A3-7551-75D8962C3F1D}"/>
          </ac:graphicFrameMkLst>
        </pc:graphicFrameChg>
        <pc:graphicFrameChg chg="add mod ord">
          <ac:chgData name="Joelle Brehm" userId="ba94467f-fe77-40d1-a0f0-bcff12b26331" providerId="ADAL" clId="{CAA1B47A-3F91-430B-9BB5-3349B27A887D}" dt="2026-06-02T21:47:59.691" v="148687"/>
          <ac:graphicFrameMkLst>
            <pc:docMk/>
            <pc:sldMk cId="2433642002" sldId="305"/>
            <ac:graphicFrameMk id="8" creationId="{2C254F34-95E5-8A60-B424-29BF72D7FBC1}"/>
          </ac:graphicFrameMkLst>
        </pc:graphicFrameChg>
        <pc:graphicFrameChg chg="add del mod ord">
          <ac:chgData name="Joelle Brehm" userId="ba94467f-fe77-40d1-a0f0-bcff12b26331" providerId="ADAL" clId="{CAA1B47A-3F91-430B-9BB5-3349B27A887D}" dt="2026-06-02T21:45:07.831" v="147911"/>
          <ac:graphicFrameMkLst>
            <pc:docMk/>
            <pc:sldMk cId="2433642002" sldId="305"/>
            <ac:graphicFrameMk id="32" creationId="{B321BA35-65B6-EC19-1C69-28B35D86CA97}"/>
          </ac:graphicFrameMkLst>
        </pc:graphicFrameChg>
        <pc:graphicFrameChg chg="add mod ord">
          <ac:chgData name="Joelle Brehm" userId="ba94467f-fe77-40d1-a0f0-bcff12b26331" providerId="ADAL" clId="{CAA1B47A-3F91-430B-9BB5-3349B27A887D}" dt="2026-06-02T21:47:59.712" v="148740"/>
          <ac:graphicFrameMkLst>
            <pc:docMk/>
            <pc:sldMk cId="2433642002" sldId="305"/>
            <ac:graphicFrameMk id="34" creationId="{D9009122-FB90-6CA2-C00D-5DE5B6A3329D}"/>
          </ac:graphicFrameMkLst>
        </pc:graphicFrameChg>
        <pc:graphicFrameChg chg="add del mod ord">
          <ac:chgData name="Joelle Brehm" userId="ba94467f-fe77-40d1-a0f0-bcff12b26331" providerId="ADAL" clId="{CAA1B47A-3F91-430B-9BB5-3349B27A887D}" dt="2026-06-02T21:47:58.337" v="148584"/>
          <ac:graphicFrameMkLst>
            <pc:docMk/>
            <pc:sldMk cId="2433642002" sldId="305"/>
            <ac:graphicFrameMk id="45" creationId="{890A49DF-6A8D-080D-6AA9-665EC55D65CC}"/>
          </ac:graphicFrameMkLst>
        </pc:graphicFrameChg>
        <pc:graphicFrameChg chg="add del mod ord">
          <ac:chgData name="Joelle Brehm" userId="ba94467f-fe77-40d1-a0f0-bcff12b26331" providerId="ADAL" clId="{CAA1B47A-3F91-430B-9BB5-3349B27A887D}" dt="2026-06-02T21:47:59.663" v="148674"/>
          <ac:graphicFrameMkLst>
            <pc:docMk/>
            <pc:sldMk cId="2433642002" sldId="305"/>
            <ac:graphicFrameMk id="46" creationId="{0E790893-FD0A-39AB-8CDC-C7F358692FA5}"/>
          </ac:graphicFrameMkLst>
        </pc:graphicFrameChg>
        <pc:graphicFrameChg chg="add mod ord">
          <ac:chgData name="Joelle Brehm" userId="ba94467f-fe77-40d1-a0f0-bcff12b26331" providerId="ADAL" clId="{CAA1B47A-3F91-430B-9BB5-3349B27A887D}" dt="2026-06-02T21:47:59.704" v="148714"/>
          <ac:graphicFrameMkLst>
            <pc:docMk/>
            <pc:sldMk cId="2433642002" sldId="305"/>
            <ac:graphicFrameMk id="48" creationId="{C5DDB99E-153F-47D9-7D88-84C9E058115C}"/>
          </ac:graphicFrameMkLst>
        </pc:graphicFrameChg>
        <pc:graphicFrameChg chg="add del mod ord">
          <ac:chgData name="Joelle Brehm" userId="ba94467f-fe77-40d1-a0f0-bcff12b26331" providerId="ADAL" clId="{CAA1B47A-3F91-430B-9BB5-3349B27A887D}" dt="2026-06-02T21:47:57.174" v="148504"/>
          <ac:graphicFrameMkLst>
            <pc:docMk/>
            <pc:sldMk cId="2433642002" sldId="305"/>
            <ac:graphicFrameMk id="53" creationId="{D1467EA9-BC8D-EC09-0005-1947DA3EE8BB}"/>
          </ac:graphicFrameMkLst>
        </pc:graphicFrameChg>
        <pc:picChg chg="add mod ord">
          <ac:chgData name="Joelle Brehm" userId="ba94467f-fe77-40d1-a0f0-bcff12b26331" providerId="ADAL" clId="{CAA1B47A-3F91-430B-9BB5-3349B27A887D}" dt="2026-06-02T21:47:59.687" v="148681"/>
          <ac:picMkLst>
            <pc:docMk/>
            <pc:sldMk cId="2433642002" sldId="305"/>
            <ac:picMk id="5" creationId="{321AC98E-3C28-69CB-B387-DC273244418A}"/>
          </ac:picMkLst>
        </pc:picChg>
        <pc:picChg chg="add del mod ord">
          <ac:chgData name="Joelle Brehm" userId="ba94467f-fe77-40d1-a0f0-bcff12b26331" providerId="ADAL" clId="{CAA1B47A-3F91-430B-9BB5-3349B27A887D}" dt="2026-06-02T21:47:38.986" v="148396" actId="478"/>
          <ac:picMkLst>
            <pc:docMk/>
            <pc:sldMk cId="2433642002" sldId="305"/>
            <ac:picMk id="10" creationId="{E8035B99-6680-AA07-6775-D4A38373502F}"/>
          </ac:picMkLst>
        </pc:picChg>
        <pc:picChg chg="add del mod">
          <ac:chgData name="Joelle Brehm" userId="ba94467f-fe77-40d1-a0f0-bcff12b26331" providerId="ADAL" clId="{CAA1B47A-3F91-430B-9BB5-3349B27A887D}" dt="2026-06-02T21:46:08.241" v="147991" actId="478"/>
          <ac:picMkLst>
            <pc:docMk/>
            <pc:sldMk cId="2433642002" sldId="305"/>
            <ac:picMk id="33" creationId="{FB72E655-C74D-0EB3-7A38-70520454C780}"/>
          </ac:picMkLst>
        </pc:picChg>
        <pc:picChg chg="mod ord">
          <ac:chgData name="Joelle Brehm" userId="ba94467f-fe77-40d1-a0f0-bcff12b26331" providerId="ADAL" clId="{CAA1B47A-3F91-430B-9BB5-3349B27A887D}" dt="2026-06-02T21:47:59.718" v="148747"/>
          <ac:picMkLst>
            <pc:docMk/>
            <pc:sldMk cId="2433642002" sldId="305"/>
            <ac:picMk id="56" creationId="{8116D4CF-9447-6EE8-AFCF-2A782D6AED68}"/>
          </ac:picMkLst>
        </pc:picChg>
        <pc:cxnChg chg="mod ord">
          <ac:chgData name="Joelle Brehm" userId="ba94467f-fe77-40d1-a0f0-bcff12b26331" providerId="ADAL" clId="{CAA1B47A-3F91-430B-9BB5-3349B27A887D}" dt="2026-06-02T21:47:59.689" v="148685"/>
          <ac:cxnSpMkLst>
            <pc:docMk/>
            <pc:sldMk cId="2433642002" sldId="305"/>
            <ac:cxnSpMk id="7" creationId="{0615AD30-46E8-0A78-41DE-108BFF44D5F3}"/>
          </ac:cxnSpMkLst>
        </pc:cxnChg>
      </pc:sldChg>
      <pc:sldChg chg="addSp delSp modSp add mod">
        <pc:chgData name="Joelle Brehm" userId="ba94467f-fe77-40d1-a0f0-bcff12b26331" providerId="ADAL" clId="{CAA1B47A-3F91-430B-9BB5-3349B27A887D}" dt="2026-06-02T19:35:59.506" v="107504" actId="20577"/>
        <pc:sldMkLst>
          <pc:docMk/>
          <pc:sldMk cId="1220178794" sldId="306"/>
        </pc:sldMkLst>
        <pc:spChg chg="add del mod">
          <ac:chgData name="Joelle Brehm" userId="ba94467f-fe77-40d1-a0f0-bcff12b26331" providerId="ADAL" clId="{CAA1B47A-3F91-430B-9BB5-3349B27A887D}" dt="2026-06-02T19:35:44.790" v="107487" actId="478"/>
          <ac:spMkLst>
            <pc:docMk/>
            <pc:sldMk cId="1220178794" sldId="306"/>
            <ac:spMk id="2" creationId="{4857DC64-E020-0DFB-4748-0023EE6BE7A3}"/>
          </ac:spMkLst>
        </pc:spChg>
        <pc:spChg chg="mod">
          <ac:chgData name="Joelle Brehm" userId="ba94467f-fe77-40d1-a0f0-bcff12b26331" providerId="ADAL" clId="{CAA1B47A-3F91-430B-9BB5-3349B27A887D}" dt="2026-05-04T22:17:01.954" v="49443" actId="14100"/>
          <ac:spMkLst>
            <pc:docMk/>
            <pc:sldMk cId="1220178794" sldId="306"/>
            <ac:spMk id="6" creationId="{3995E4D7-152D-D25D-68D5-46CAF4082886}"/>
          </ac:spMkLst>
        </pc:spChg>
        <pc:graphicFrameChg chg="add mod modGraphic">
          <ac:chgData name="Joelle Brehm" userId="ba94467f-fe77-40d1-a0f0-bcff12b26331" providerId="ADAL" clId="{CAA1B47A-3F91-430B-9BB5-3349B27A887D}" dt="2026-06-02T19:35:59.506" v="107504" actId="20577"/>
          <ac:graphicFrameMkLst>
            <pc:docMk/>
            <pc:sldMk cId="1220178794" sldId="306"/>
            <ac:graphicFrameMk id="5" creationId="{D962DD6B-950A-64C9-C9E7-549A10D2A25D}"/>
          </ac:graphicFrameMkLst>
        </pc:graphicFrame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Binary_Worksheet.xlsb"/></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Binary_Worksheet9.xlsb"/></Relationships>
</file>

<file path=ppt/charts/_rels/chart100.xml.rels><?xml version="1.0" encoding="UTF-8" standalone="yes"?>
<Relationships xmlns="http://schemas.openxmlformats.org/package/2006/relationships"><Relationship Id="rId1" Type="http://schemas.openxmlformats.org/officeDocument/2006/relationships/package" Target="../embeddings/Microsoft_Excel_Binary_Worksheet99.xlsb"/></Relationships>
</file>

<file path=ppt/charts/_rels/chart101.xml.rels><?xml version="1.0" encoding="UTF-8" standalone="yes"?>
<Relationships xmlns="http://schemas.openxmlformats.org/package/2006/relationships"><Relationship Id="rId1" Type="http://schemas.openxmlformats.org/officeDocument/2006/relationships/package" Target="../embeddings/Microsoft_Excel_Binary_Worksheet100.xlsb"/></Relationships>
</file>

<file path=ppt/charts/_rels/chart102.xml.rels><?xml version="1.0" encoding="UTF-8" standalone="yes"?>
<Relationships xmlns="http://schemas.openxmlformats.org/package/2006/relationships"><Relationship Id="rId1" Type="http://schemas.openxmlformats.org/officeDocument/2006/relationships/package" Target="../embeddings/Microsoft_Excel_Binary_Worksheet101.xlsb"/></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Binary_Worksheet10.xlsb"/></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Binary_Worksheet11.xlsb"/></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Binary_Worksheet12.xlsb"/></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Binary_Worksheet13.xlsb"/></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Binary_Worksheet14.xlsb"/></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Binary_Worksheet15.xlsb"/></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Binary_Worksheet16.xlsb"/></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Binary_Worksheet17.xlsb"/></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Binary_Worksheet18.xlsb"/></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Binary_Worksheet1.xlsb"/></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Binary_Worksheet19.xlsb"/></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Binary_Worksheet20.xlsb"/></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Binary_Worksheet21.xlsb"/></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Binary_Worksheet22.xlsb"/></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Binary_Worksheet23.xlsb"/></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Binary_Worksheet24.xlsb"/></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Binary_Worksheet25.xlsb"/></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Binary_Worksheet26.xlsb"/></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Binary_Worksheet27.xlsb"/></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Binary_Worksheet28.xlsb"/></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Binary_Worksheet2.xlsb"/></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Binary_Worksheet29.xlsb"/></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Binary_Worksheet30.xlsb"/></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Binary_Worksheet31.xlsb"/></Relationships>
</file>

<file path=ppt/charts/_rels/chart33.xml.rels><?xml version="1.0" encoding="UTF-8" standalone="yes"?>
<Relationships xmlns="http://schemas.openxmlformats.org/package/2006/relationships"><Relationship Id="rId1" Type="http://schemas.openxmlformats.org/officeDocument/2006/relationships/package" Target="../embeddings/Microsoft_Excel_Binary_Worksheet32.xlsb"/></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Excel_Binary_Worksheet33.xlsb"/></Relationships>
</file>

<file path=ppt/charts/_rels/chart35.xml.rels><?xml version="1.0" encoding="UTF-8" standalone="yes"?>
<Relationships xmlns="http://schemas.openxmlformats.org/package/2006/relationships"><Relationship Id="rId1" Type="http://schemas.openxmlformats.org/officeDocument/2006/relationships/package" Target="../embeddings/Microsoft_Excel_Binary_Worksheet34.xlsb"/></Relationships>
</file>

<file path=ppt/charts/_rels/chart36.xml.rels><?xml version="1.0" encoding="UTF-8" standalone="yes"?>
<Relationships xmlns="http://schemas.openxmlformats.org/package/2006/relationships"><Relationship Id="rId1" Type="http://schemas.openxmlformats.org/officeDocument/2006/relationships/package" Target="../embeddings/Microsoft_Excel_Binary_Worksheet35.xlsb"/></Relationships>
</file>

<file path=ppt/charts/_rels/chart37.xml.rels><?xml version="1.0" encoding="UTF-8" standalone="yes"?>
<Relationships xmlns="http://schemas.openxmlformats.org/package/2006/relationships"><Relationship Id="rId1" Type="http://schemas.openxmlformats.org/officeDocument/2006/relationships/package" Target="../embeddings/Microsoft_Excel_Binary_Worksheet36.xlsb"/></Relationships>
</file>

<file path=ppt/charts/_rels/chart38.xml.rels><?xml version="1.0" encoding="UTF-8" standalone="yes"?>
<Relationships xmlns="http://schemas.openxmlformats.org/package/2006/relationships"><Relationship Id="rId1" Type="http://schemas.openxmlformats.org/officeDocument/2006/relationships/package" Target="../embeddings/Microsoft_Excel_Binary_Worksheet37.xlsb"/></Relationships>
</file>

<file path=ppt/charts/_rels/chart39.xml.rels><?xml version="1.0" encoding="UTF-8" standalone="yes"?>
<Relationships xmlns="http://schemas.openxmlformats.org/package/2006/relationships"><Relationship Id="rId1" Type="http://schemas.openxmlformats.org/officeDocument/2006/relationships/package" Target="../embeddings/Microsoft_Excel_Binary_Worksheet38.xlsb"/></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Binary_Worksheet3.xlsb"/></Relationships>
</file>

<file path=ppt/charts/_rels/chart40.xml.rels><?xml version="1.0" encoding="UTF-8" standalone="yes"?>
<Relationships xmlns="http://schemas.openxmlformats.org/package/2006/relationships"><Relationship Id="rId1" Type="http://schemas.openxmlformats.org/officeDocument/2006/relationships/package" Target="../embeddings/Microsoft_Excel_Binary_Worksheet39.xlsb"/></Relationships>
</file>

<file path=ppt/charts/_rels/chart41.xml.rels><?xml version="1.0" encoding="UTF-8" standalone="yes"?>
<Relationships xmlns="http://schemas.openxmlformats.org/package/2006/relationships"><Relationship Id="rId1" Type="http://schemas.openxmlformats.org/officeDocument/2006/relationships/package" Target="../embeddings/Microsoft_Excel_Binary_Worksheet40.xlsb"/></Relationships>
</file>

<file path=ppt/charts/_rels/chart42.xml.rels><?xml version="1.0" encoding="UTF-8" standalone="yes"?>
<Relationships xmlns="http://schemas.openxmlformats.org/package/2006/relationships"><Relationship Id="rId1" Type="http://schemas.openxmlformats.org/officeDocument/2006/relationships/package" Target="../embeddings/Microsoft_Excel_Binary_Worksheet41.xlsb"/></Relationships>
</file>

<file path=ppt/charts/_rels/chart43.xml.rels><?xml version="1.0" encoding="UTF-8" standalone="yes"?>
<Relationships xmlns="http://schemas.openxmlformats.org/package/2006/relationships"><Relationship Id="rId1" Type="http://schemas.openxmlformats.org/officeDocument/2006/relationships/package" Target="../embeddings/Microsoft_Excel_Binary_Worksheet42.xlsb"/></Relationships>
</file>

<file path=ppt/charts/_rels/chart44.xml.rels><?xml version="1.0" encoding="UTF-8" standalone="yes"?>
<Relationships xmlns="http://schemas.openxmlformats.org/package/2006/relationships"><Relationship Id="rId1" Type="http://schemas.openxmlformats.org/officeDocument/2006/relationships/package" Target="../embeddings/Microsoft_Excel_Binary_Worksheet43.xlsb"/></Relationships>
</file>

<file path=ppt/charts/_rels/chart45.xml.rels><?xml version="1.0" encoding="UTF-8" standalone="yes"?>
<Relationships xmlns="http://schemas.openxmlformats.org/package/2006/relationships"><Relationship Id="rId1" Type="http://schemas.openxmlformats.org/officeDocument/2006/relationships/package" Target="../embeddings/Microsoft_Excel_Binary_Worksheet44.xlsb"/></Relationships>
</file>

<file path=ppt/charts/_rels/chart46.xml.rels><?xml version="1.0" encoding="UTF-8" standalone="yes"?>
<Relationships xmlns="http://schemas.openxmlformats.org/package/2006/relationships"><Relationship Id="rId1" Type="http://schemas.openxmlformats.org/officeDocument/2006/relationships/package" Target="../embeddings/Microsoft_Excel_Binary_Worksheet45.xlsb"/></Relationships>
</file>

<file path=ppt/charts/_rels/chart47.xml.rels><?xml version="1.0" encoding="UTF-8" standalone="yes"?>
<Relationships xmlns="http://schemas.openxmlformats.org/package/2006/relationships"><Relationship Id="rId1" Type="http://schemas.openxmlformats.org/officeDocument/2006/relationships/package" Target="../embeddings/Microsoft_Excel_Binary_Worksheet46.xlsb"/></Relationships>
</file>

<file path=ppt/charts/_rels/chart48.xml.rels><?xml version="1.0" encoding="UTF-8" standalone="yes"?>
<Relationships xmlns="http://schemas.openxmlformats.org/package/2006/relationships"><Relationship Id="rId1" Type="http://schemas.openxmlformats.org/officeDocument/2006/relationships/package" Target="../embeddings/Microsoft_Excel_Binary_Worksheet47.xlsb"/></Relationships>
</file>

<file path=ppt/charts/_rels/chart49.xml.rels><?xml version="1.0" encoding="UTF-8" standalone="yes"?>
<Relationships xmlns="http://schemas.openxmlformats.org/package/2006/relationships"><Relationship Id="rId1" Type="http://schemas.openxmlformats.org/officeDocument/2006/relationships/package" Target="../embeddings/Microsoft_Excel_Binary_Worksheet48.xlsb"/></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Binary_Worksheet4.xlsb"/></Relationships>
</file>

<file path=ppt/charts/_rels/chart50.xml.rels><?xml version="1.0" encoding="UTF-8" standalone="yes"?>
<Relationships xmlns="http://schemas.openxmlformats.org/package/2006/relationships"><Relationship Id="rId1" Type="http://schemas.openxmlformats.org/officeDocument/2006/relationships/package" Target="../embeddings/Microsoft_Excel_Binary_Worksheet49.xlsb"/></Relationships>
</file>

<file path=ppt/charts/_rels/chart51.xml.rels><?xml version="1.0" encoding="UTF-8" standalone="yes"?>
<Relationships xmlns="http://schemas.openxmlformats.org/package/2006/relationships"><Relationship Id="rId1" Type="http://schemas.openxmlformats.org/officeDocument/2006/relationships/package" Target="../embeddings/Microsoft_Excel_Binary_Worksheet50.xlsb"/></Relationships>
</file>

<file path=ppt/charts/_rels/chart52.xml.rels><?xml version="1.0" encoding="UTF-8" standalone="yes"?>
<Relationships xmlns="http://schemas.openxmlformats.org/package/2006/relationships"><Relationship Id="rId1" Type="http://schemas.openxmlformats.org/officeDocument/2006/relationships/package" Target="../embeddings/Microsoft_Excel_Binary_Worksheet51.xlsb"/></Relationships>
</file>

<file path=ppt/charts/_rels/chart53.xml.rels><?xml version="1.0" encoding="UTF-8" standalone="yes"?>
<Relationships xmlns="http://schemas.openxmlformats.org/package/2006/relationships"><Relationship Id="rId1" Type="http://schemas.openxmlformats.org/officeDocument/2006/relationships/package" Target="../embeddings/Microsoft_Excel_Binary_Worksheet52.xlsb"/></Relationships>
</file>

<file path=ppt/charts/_rels/chart54.xml.rels><?xml version="1.0" encoding="UTF-8" standalone="yes"?>
<Relationships xmlns="http://schemas.openxmlformats.org/package/2006/relationships"><Relationship Id="rId1" Type="http://schemas.openxmlformats.org/officeDocument/2006/relationships/package" Target="../embeddings/Microsoft_Excel_Binary_Worksheet53.xlsb"/></Relationships>
</file>

<file path=ppt/charts/_rels/chart55.xml.rels><?xml version="1.0" encoding="UTF-8" standalone="yes"?>
<Relationships xmlns="http://schemas.openxmlformats.org/package/2006/relationships"><Relationship Id="rId1" Type="http://schemas.openxmlformats.org/officeDocument/2006/relationships/package" Target="../embeddings/Microsoft_Excel_Binary_Worksheet54.xlsb"/></Relationships>
</file>

<file path=ppt/charts/_rels/chart56.xml.rels><?xml version="1.0" encoding="UTF-8" standalone="yes"?>
<Relationships xmlns="http://schemas.openxmlformats.org/package/2006/relationships"><Relationship Id="rId1" Type="http://schemas.openxmlformats.org/officeDocument/2006/relationships/package" Target="../embeddings/Microsoft_Excel_Binary_Worksheet55.xlsb"/></Relationships>
</file>

<file path=ppt/charts/_rels/chart57.xml.rels><?xml version="1.0" encoding="UTF-8" standalone="yes"?>
<Relationships xmlns="http://schemas.openxmlformats.org/package/2006/relationships"><Relationship Id="rId1" Type="http://schemas.openxmlformats.org/officeDocument/2006/relationships/package" Target="../embeddings/Microsoft_Excel_Binary_Worksheet56.xlsb"/></Relationships>
</file>

<file path=ppt/charts/_rels/chart58.xml.rels><?xml version="1.0" encoding="UTF-8" standalone="yes"?>
<Relationships xmlns="http://schemas.openxmlformats.org/package/2006/relationships"><Relationship Id="rId1" Type="http://schemas.openxmlformats.org/officeDocument/2006/relationships/package" Target="../embeddings/Microsoft_Excel_Binary_Worksheet57.xlsb"/></Relationships>
</file>

<file path=ppt/charts/_rels/chart59.xml.rels><?xml version="1.0" encoding="UTF-8" standalone="yes"?>
<Relationships xmlns="http://schemas.openxmlformats.org/package/2006/relationships"><Relationship Id="rId1" Type="http://schemas.openxmlformats.org/officeDocument/2006/relationships/package" Target="../embeddings/Microsoft_Excel_Binary_Worksheet58.xlsb"/></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Binary_Worksheet5.xlsb"/></Relationships>
</file>

<file path=ppt/charts/_rels/chart60.xml.rels><?xml version="1.0" encoding="UTF-8" standalone="yes"?>
<Relationships xmlns="http://schemas.openxmlformats.org/package/2006/relationships"><Relationship Id="rId1" Type="http://schemas.openxmlformats.org/officeDocument/2006/relationships/package" Target="../embeddings/Microsoft_Excel_Binary_Worksheet59.xlsb"/></Relationships>
</file>

<file path=ppt/charts/_rels/chart61.xml.rels><?xml version="1.0" encoding="UTF-8" standalone="yes"?>
<Relationships xmlns="http://schemas.openxmlformats.org/package/2006/relationships"><Relationship Id="rId1" Type="http://schemas.openxmlformats.org/officeDocument/2006/relationships/package" Target="../embeddings/Microsoft_Excel_Binary_Worksheet60.xlsb"/></Relationships>
</file>

<file path=ppt/charts/_rels/chart62.xml.rels><?xml version="1.0" encoding="UTF-8" standalone="yes"?>
<Relationships xmlns="http://schemas.openxmlformats.org/package/2006/relationships"><Relationship Id="rId1" Type="http://schemas.openxmlformats.org/officeDocument/2006/relationships/package" Target="../embeddings/Microsoft_Excel_Binary_Worksheet61.xlsb"/></Relationships>
</file>

<file path=ppt/charts/_rels/chart63.xml.rels><?xml version="1.0" encoding="UTF-8" standalone="yes"?>
<Relationships xmlns="http://schemas.openxmlformats.org/package/2006/relationships"><Relationship Id="rId1" Type="http://schemas.openxmlformats.org/officeDocument/2006/relationships/package" Target="../embeddings/Microsoft_Excel_Binary_Worksheet62.xlsb"/></Relationships>
</file>

<file path=ppt/charts/_rels/chart64.xml.rels><?xml version="1.0" encoding="UTF-8" standalone="yes"?>
<Relationships xmlns="http://schemas.openxmlformats.org/package/2006/relationships"><Relationship Id="rId1" Type="http://schemas.openxmlformats.org/officeDocument/2006/relationships/package" Target="../embeddings/Microsoft_Excel_Binary_Worksheet63.xlsb"/></Relationships>
</file>

<file path=ppt/charts/_rels/chart65.xml.rels><?xml version="1.0" encoding="UTF-8" standalone="yes"?>
<Relationships xmlns="http://schemas.openxmlformats.org/package/2006/relationships"><Relationship Id="rId1" Type="http://schemas.openxmlformats.org/officeDocument/2006/relationships/package" Target="../embeddings/Microsoft_Excel_Binary_Worksheet64.xlsb"/></Relationships>
</file>

<file path=ppt/charts/_rels/chart66.xml.rels><?xml version="1.0" encoding="UTF-8" standalone="yes"?>
<Relationships xmlns="http://schemas.openxmlformats.org/package/2006/relationships"><Relationship Id="rId1" Type="http://schemas.openxmlformats.org/officeDocument/2006/relationships/package" Target="../embeddings/Microsoft_Excel_Binary_Worksheet65.xlsb"/></Relationships>
</file>

<file path=ppt/charts/_rels/chart67.xml.rels><?xml version="1.0" encoding="UTF-8" standalone="yes"?>
<Relationships xmlns="http://schemas.openxmlformats.org/package/2006/relationships"><Relationship Id="rId1" Type="http://schemas.openxmlformats.org/officeDocument/2006/relationships/package" Target="../embeddings/Microsoft_Excel_Binary_Worksheet66.xlsb"/></Relationships>
</file>

<file path=ppt/charts/_rels/chart68.xml.rels><?xml version="1.0" encoding="UTF-8" standalone="yes"?>
<Relationships xmlns="http://schemas.openxmlformats.org/package/2006/relationships"><Relationship Id="rId1" Type="http://schemas.openxmlformats.org/officeDocument/2006/relationships/package" Target="../embeddings/Microsoft_Excel_Binary_Worksheet67.xlsb"/></Relationships>
</file>

<file path=ppt/charts/_rels/chart69.xml.rels><?xml version="1.0" encoding="UTF-8" standalone="yes"?>
<Relationships xmlns="http://schemas.openxmlformats.org/package/2006/relationships"><Relationship Id="rId1" Type="http://schemas.openxmlformats.org/officeDocument/2006/relationships/package" Target="../embeddings/Microsoft_Excel_Binary_Worksheet68.xlsb"/></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Binary_Worksheet6.xlsb"/></Relationships>
</file>

<file path=ppt/charts/_rels/chart70.xml.rels><?xml version="1.0" encoding="UTF-8" standalone="yes"?>
<Relationships xmlns="http://schemas.openxmlformats.org/package/2006/relationships"><Relationship Id="rId1" Type="http://schemas.openxmlformats.org/officeDocument/2006/relationships/package" Target="../embeddings/Microsoft_Excel_Binary_Worksheet69.xlsb"/></Relationships>
</file>

<file path=ppt/charts/_rels/chart71.xml.rels><?xml version="1.0" encoding="UTF-8" standalone="yes"?>
<Relationships xmlns="http://schemas.openxmlformats.org/package/2006/relationships"><Relationship Id="rId1" Type="http://schemas.openxmlformats.org/officeDocument/2006/relationships/package" Target="../embeddings/Microsoft_Excel_Binary_Worksheet70.xlsb"/></Relationships>
</file>

<file path=ppt/charts/_rels/chart72.xml.rels><?xml version="1.0" encoding="UTF-8" standalone="yes"?>
<Relationships xmlns="http://schemas.openxmlformats.org/package/2006/relationships"><Relationship Id="rId1" Type="http://schemas.openxmlformats.org/officeDocument/2006/relationships/package" Target="../embeddings/Microsoft_Excel_Binary_Worksheet71.xlsb"/></Relationships>
</file>

<file path=ppt/charts/_rels/chart73.xml.rels><?xml version="1.0" encoding="UTF-8" standalone="yes"?>
<Relationships xmlns="http://schemas.openxmlformats.org/package/2006/relationships"><Relationship Id="rId1" Type="http://schemas.openxmlformats.org/officeDocument/2006/relationships/package" Target="../embeddings/Microsoft_Excel_Binary_Worksheet72.xlsb"/></Relationships>
</file>

<file path=ppt/charts/_rels/chart74.xml.rels><?xml version="1.0" encoding="UTF-8" standalone="yes"?>
<Relationships xmlns="http://schemas.openxmlformats.org/package/2006/relationships"><Relationship Id="rId1" Type="http://schemas.openxmlformats.org/officeDocument/2006/relationships/package" Target="../embeddings/Microsoft_Excel_Binary_Worksheet73.xlsb"/></Relationships>
</file>

<file path=ppt/charts/_rels/chart75.xml.rels><?xml version="1.0" encoding="UTF-8" standalone="yes"?>
<Relationships xmlns="http://schemas.openxmlformats.org/package/2006/relationships"><Relationship Id="rId1" Type="http://schemas.openxmlformats.org/officeDocument/2006/relationships/package" Target="../embeddings/Microsoft_Excel_Binary_Worksheet74.xlsb"/></Relationships>
</file>

<file path=ppt/charts/_rels/chart76.xml.rels><?xml version="1.0" encoding="UTF-8" standalone="yes"?>
<Relationships xmlns="http://schemas.openxmlformats.org/package/2006/relationships"><Relationship Id="rId1" Type="http://schemas.openxmlformats.org/officeDocument/2006/relationships/package" Target="../embeddings/Microsoft_Excel_Binary_Worksheet75.xlsb"/></Relationships>
</file>

<file path=ppt/charts/_rels/chart77.xml.rels><?xml version="1.0" encoding="UTF-8" standalone="yes"?>
<Relationships xmlns="http://schemas.openxmlformats.org/package/2006/relationships"><Relationship Id="rId1" Type="http://schemas.openxmlformats.org/officeDocument/2006/relationships/package" Target="../embeddings/Microsoft_Excel_Binary_Worksheet76.xlsb"/></Relationships>
</file>

<file path=ppt/charts/_rels/chart78.xml.rels><?xml version="1.0" encoding="UTF-8" standalone="yes"?>
<Relationships xmlns="http://schemas.openxmlformats.org/package/2006/relationships"><Relationship Id="rId1" Type="http://schemas.openxmlformats.org/officeDocument/2006/relationships/package" Target="../embeddings/Microsoft_Excel_Binary_Worksheet77.xlsb"/></Relationships>
</file>

<file path=ppt/charts/_rels/chart79.xml.rels><?xml version="1.0" encoding="UTF-8" standalone="yes"?>
<Relationships xmlns="http://schemas.openxmlformats.org/package/2006/relationships"><Relationship Id="rId1" Type="http://schemas.openxmlformats.org/officeDocument/2006/relationships/package" Target="../embeddings/Microsoft_Excel_Binary_Worksheet78.xlsb"/></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Binary_Worksheet7.xlsb"/></Relationships>
</file>

<file path=ppt/charts/_rels/chart80.xml.rels><?xml version="1.0" encoding="UTF-8" standalone="yes"?>
<Relationships xmlns="http://schemas.openxmlformats.org/package/2006/relationships"><Relationship Id="rId1" Type="http://schemas.openxmlformats.org/officeDocument/2006/relationships/package" Target="../embeddings/Microsoft_Excel_Binary_Worksheet79.xlsb"/></Relationships>
</file>

<file path=ppt/charts/_rels/chart81.xml.rels><?xml version="1.0" encoding="UTF-8" standalone="yes"?>
<Relationships xmlns="http://schemas.openxmlformats.org/package/2006/relationships"><Relationship Id="rId1" Type="http://schemas.openxmlformats.org/officeDocument/2006/relationships/package" Target="../embeddings/Microsoft_Excel_Binary_Worksheet80.xlsb"/></Relationships>
</file>

<file path=ppt/charts/_rels/chart82.xml.rels><?xml version="1.0" encoding="UTF-8" standalone="yes"?>
<Relationships xmlns="http://schemas.openxmlformats.org/package/2006/relationships"><Relationship Id="rId1" Type="http://schemas.openxmlformats.org/officeDocument/2006/relationships/package" Target="../embeddings/Microsoft_Excel_Binary_Worksheet81.xlsb"/></Relationships>
</file>

<file path=ppt/charts/_rels/chart83.xml.rels><?xml version="1.0" encoding="UTF-8" standalone="yes"?>
<Relationships xmlns="http://schemas.openxmlformats.org/package/2006/relationships"><Relationship Id="rId1" Type="http://schemas.openxmlformats.org/officeDocument/2006/relationships/package" Target="../embeddings/Microsoft_Excel_Binary_Worksheet82.xlsb"/></Relationships>
</file>

<file path=ppt/charts/_rels/chart84.xml.rels><?xml version="1.0" encoding="UTF-8" standalone="yes"?>
<Relationships xmlns="http://schemas.openxmlformats.org/package/2006/relationships"><Relationship Id="rId1" Type="http://schemas.openxmlformats.org/officeDocument/2006/relationships/package" Target="../embeddings/Microsoft_Excel_Binary_Worksheet83.xlsb"/></Relationships>
</file>

<file path=ppt/charts/_rels/chart85.xml.rels><?xml version="1.0" encoding="UTF-8" standalone="yes"?>
<Relationships xmlns="http://schemas.openxmlformats.org/package/2006/relationships"><Relationship Id="rId1" Type="http://schemas.openxmlformats.org/officeDocument/2006/relationships/package" Target="../embeddings/Microsoft_Excel_Binary_Worksheet84.xlsb"/></Relationships>
</file>

<file path=ppt/charts/_rels/chart86.xml.rels><?xml version="1.0" encoding="UTF-8" standalone="yes"?>
<Relationships xmlns="http://schemas.openxmlformats.org/package/2006/relationships"><Relationship Id="rId1" Type="http://schemas.openxmlformats.org/officeDocument/2006/relationships/package" Target="../embeddings/Microsoft_Excel_Binary_Worksheet85.xlsb"/></Relationships>
</file>

<file path=ppt/charts/_rels/chart87.xml.rels><?xml version="1.0" encoding="UTF-8" standalone="yes"?>
<Relationships xmlns="http://schemas.openxmlformats.org/package/2006/relationships"><Relationship Id="rId1" Type="http://schemas.openxmlformats.org/officeDocument/2006/relationships/package" Target="../embeddings/Microsoft_Excel_Binary_Worksheet86.xlsb"/></Relationships>
</file>

<file path=ppt/charts/_rels/chart88.xml.rels><?xml version="1.0" encoding="UTF-8" standalone="yes"?>
<Relationships xmlns="http://schemas.openxmlformats.org/package/2006/relationships"><Relationship Id="rId1" Type="http://schemas.openxmlformats.org/officeDocument/2006/relationships/package" Target="../embeddings/Microsoft_Excel_Binary_Worksheet87.xlsb"/></Relationships>
</file>

<file path=ppt/charts/_rels/chart89.xml.rels><?xml version="1.0" encoding="UTF-8" standalone="yes"?>
<Relationships xmlns="http://schemas.openxmlformats.org/package/2006/relationships"><Relationship Id="rId1" Type="http://schemas.openxmlformats.org/officeDocument/2006/relationships/package" Target="../embeddings/Microsoft_Excel_Binary_Worksheet88.xlsb"/></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Binary_Worksheet8.xlsb"/></Relationships>
</file>

<file path=ppt/charts/_rels/chart90.xml.rels><?xml version="1.0" encoding="UTF-8" standalone="yes"?>
<Relationships xmlns="http://schemas.openxmlformats.org/package/2006/relationships"><Relationship Id="rId1" Type="http://schemas.openxmlformats.org/officeDocument/2006/relationships/package" Target="../embeddings/Microsoft_Excel_Binary_Worksheet89.xlsb"/></Relationships>
</file>

<file path=ppt/charts/_rels/chart91.xml.rels><?xml version="1.0" encoding="UTF-8" standalone="yes"?>
<Relationships xmlns="http://schemas.openxmlformats.org/package/2006/relationships"><Relationship Id="rId1" Type="http://schemas.openxmlformats.org/officeDocument/2006/relationships/package" Target="../embeddings/Microsoft_Excel_Binary_Worksheet90.xlsb"/></Relationships>
</file>

<file path=ppt/charts/_rels/chart92.xml.rels><?xml version="1.0" encoding="UTF-8" standalone="yes"?>
<Relationships xmlns="http://schemas.openxmlformats.org/package/2006/relationships"><Relationship Id="rId1" Type="http://schemas.openxmlformats.org/officeDocument/2006/relationships/package" Target="../embeddings/Microsoft_Excel_Binary_Worksheet91.xlsb"/></Relationships>
</file>

<file path=ppt/charts/_rels/chart93.xml.rels><?xml version="1.0" encoding="UTF-8" standalone="yes"?>
<Relationships xmlns="http://schemas.openxmlformats.org/package/2006/relationships"><Relationship Id="rId1" Type="http://schemas.openxmlformats.org/officeDocument/2006/relationships/package" Target="../embeddings/Microsoft_Excel_Binary_Worksheet92.xlsb"/></Relationships>
</file>

<file path=ppt/charts/_rels/chart94.xml.rels><?xml version="1.0" encoding="UTF-8" standalone="yes"?>
<Relationships xmlns="http://schemas.openxmlformats.org/package/2006/relationships"><Relationship Id="rId1" Type="http://schemas.openxmlformats.org/officeDocument/2006/relationships/package" Target="../embeddings/Microsoft_Excel_Binary_Worksheet93.xlsb"/></Relationships>
</file>

<file path=ppt/charts/_rels/chart95.xml.rels><?xml version="1.0" encoding="UTF-8" standalone="yes"?>
<Relationships xmlns="http://schemas.openxmlformats.org/package/2006/relationships"><Relationship Id="rId1" Type="http://schemas.openxmlformats.org/officeDocument/2006/relationships/package" Target="../embeddings/Microsoft_Excel_Binary_Worksheet94.xlsb"/></Relationships>
</file>

<file path=ppt/charts/_rels/chart96.xml.rels><?xml version="1.0" encoding="UTF-8" standalone="yes"?>
<Relationships xmlns="http://schemas.openxmlformats.org/package/2006/relationships"><Relationship Id="rId1" Type="http://schemas.openxmlformats.org/officeDocument/2006/relationships/package" Target="../embeddings/Microsoft_Excel_Binary_Worksheet95.xlsb"/></Relationships>
</file>

<file path=ppt/charts/_rels/chart97.xml.rels><?xml version="1.0" encoding="UTF-8" standalone="yes"?>
<Relationships xmlns="http://schemas.openxmlformats.org/package/2006/relationships"><Relationship Id="rId1" Type="http://schemas.openxmlformats.org/officeDocument/2006/relationships/package" Target="../embeddings/Microsoft_Excel_Binary_Worksheet96.xlsb"/></Relationships>
</file>

<file path=ppt/charts/_rels/chart98.xml.rels><?xml version="1.0" encoding="UTF-8" standalone="yes"?>
<Relationships xmlns="http://schemas.openxmlformats.org/package/2006/relationships"><Relationship Id="rId1" Type="http://schemas.openxmlformats.org/officeDocument/2006/relationships/package" Target="../embeddings/Microsoft_Excel_Binary_Worksheet97.xlsb"/></Relationships>
</file>

<file path=ppt/charts/_rels/chart99.xml.rels><?xml version="1.0" encoding="UTF-8" standalone="yes"?>
<Relationships xmlns="http://schemas.openxmlformats.org/package/2006/relationships"><Relationship Id="rId1" Type="http://schemas.openxmlformats.org/officeDocument/2006/relationships/package" Target="../embeddings/Microsoft_Excel_Binary_Worksheet98.xlsb"/></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3727560718057022E-2"/>
          <c:y val="0.16929460580912864"/>
          <c:w val="0.97254487856388594"/>
          <c:h val="0.71286307053941911"/>
        </c:manualLayout>
      </c:layout>
      <c:barChart>
        <c:barDir val="col"/>
        <c:grouping val="stacked"/>
        <c:varyColors val="0"/>
        <c:ser>
          <c:idx val="0"/>
          <c:order val="0"/>
          <c:spPr>
            <a:solidFill>
              <a:srgbClr val="002060"/>
            </a:solidFill>
            <a:ln>
              <a:noFill/>
            </a:ln>
          </c:spPr>
          <c:invertIfNegative val="0"/>
          <c:dLbls>
            <c:dLbl>
              <c:idx val="0"/>
              <c:layout>
                <c:manualLayout>
                  <c:x val="0"/>
                  <c:y val="-0.19917012448132779"/>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7657-42B2-B983-F00AB639E98D}"/>
                </c:ext>
              </c:extLst>
            </c:dLbl>
            <c:dLbl>
              <c:idx val="1"/>
              <c:layout>
                <c:manualLayout>
                  <c:x val="0"/>
                  <c:y val="-0.14688796680497926"/>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7657-42B2-B983-F00AB639E98D}"/>
                </c:ext>
              </c:extLst>
            </c:dLbl>
            <c:dLbl>
              <c:idx val="2"/>
              <c:layout>
                <c:manualLayout>
                  <c:x val="0"/>
                  <c:y val="-0.12780082987551866"/>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7657-42B2-B983-F00AB639E98D}"/>
                </c:ext>
              </c:extLst>
            </c:dLbl>
            <c:dLbl>
              <c:idx val="3"/>
              <c:layout>
                <c:manualLayout>
                  <c:x val="0"/>
                  <c:y val="-0.19419087136929461"/>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7657-42B2-B983-F00AB639E98D}"/>
                </c:ext>
              </c:extLst>
            </c:dLbl>
            <c:dLbl>
              <c:idx val="4"/>
              <c:layout>
                <c:manualLayout>
                  <c:x val="0"/>
                  <c:y val="-0.3228215767634855"/>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7657-42B2-B983-F00AB639E98D}"/>
                </c:ext>
              </c:extLst>
            </c:dLbl>
            <c:dLbl>
              <c:idx val="5"/>
              <c:layout>
                <c:manualLayout>
                  <c:x val="0"/>
                  <c:y val="-0.36763485477178426"/>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7657-42B2-B983-F00AB639E98D}"/>
                </c:ext>
              </c:extLst>
            </c:dLbl>
            <c:dLbl>
              <c:idx val="6"/>
              <c:layout>
                <c:manualLayout>
                  <c:x val="0"/>
                  <c:y val="-0.37842323651452281"/>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7657-42B2-B983-F00AB639E98D}"/>
                </c:ext>
              </c:extLst>
            </c:dLbl>
            <c:dLbl>
              <c:idx val="7"/>
              <c:layout>
                <c:manualLayout>
                  <c:x val="0"/>
                  <c:y val="-0.40829875518672198"/>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7657-42B2-B983-F00AB639E98D}"/>
                </c:ext>
              </c:extLst>
            </c:dLbl>
            <c:dLbl>
              <c:idx val="8"/>
              <c:layout>
                <c:manualLayout>
                  <c:x val="0"/>
                  <c:y val="-0.40331950207468881"/>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7657-42B2-B983-F00AB639E98D}"/>
                </c:ext>
              </c:extLst>
            </c:dLbl>
            <c:dLbl>
              <c:idx val="9"/>
              <c:layout>
                <c:manualLayout>
                  <c:x val="0"/>
                  <c:y val="-0.37012448132780085"/>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7657-42B2-B983-F00AB639E98D}"/>
                </c:ext>
              </c:extLst>
            </c:dLbl>
            <c:dLbl>
              <c:idx val="10"/>
              <c:layout>
                <c:manualLayout>
                  <c:x val="0"/>
                  <c:y val="-0.33941908713692948"/>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7657-42B2-B983-F00AB639E98D}"/>
                </c:ext>
              </c:extLst>
            </c:dLbl>
            <c:dLbl>
              <c:idx val="11"/>
              <c:layout>
                <c:manualLayout>
                  <c:x val="0"/>
                  <c:y val="-0.26307053941908715"/>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7657-42B2-B983-F00AB639E98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Sheet1!$A$1:$L$1</c:f>
              <c:numCache>
                <c:formatCode>General</c:formatCode>
                <c:ptCount val="12"/>
                <c:pt idx="0">
                  <c:v>19.870967741935484</c:v>
                </c:pt>
                <c:pt idx="1">
                  <c:v>12.838709677419354</c:v>
                </c:pt>
                <c:pt idx="2">
                  <c:v>10.258064516129032</c:v>
                </c:pt>
                <c:pt idx="3">
                  <c:v>19.225806451612904</c:v>
                </c:pt>
                <c:pt idx="4">
                  <c:v>36.612903225806448</c:v>
                </c:pt>
                <c:pt idx="5">
                  <c:v>42.516129032258064</c:v>
                </c:pt>
                <c:pt idx="6">
                  <c:v>44.032258064516128</c:v>
                </c:pt>
                <c:pt idx="7">
                  <c:v>48</c:v>
                </c:pt>
                <c:pt idx="8">
                  <c:v>47.451612903225808</c:v>
                </c:pt>
                <c:pt idx="9">
                  <c:v>42.903225806451616</c:v>
                </c:pt>
                <c:pt idx="10">
                  <c:v>38.838709677419352</c:v>
                </c:pt>
                <c:pt idx="11">
                  <c:v>28.419354838709676</c:v>
                </c:pt>
              </c:numCache>
            </c:numRef>
          </c:val>
          <c:extLst>
            <c:ext xmlns:c16="http://schemas.microsoft.com/office/drawing/2014/chart" uri="{C3380CC4-5D6E-409C-BE32-E72D297353CC}">
              <c16:uniqueId val="{0000000C-7657-42B2-B983-F00AB639E98D}"/>
            </c:ext>
          </c:extLst>
        </c:ser>
        <c:dLbls>
          <c:showLegendKey val="0"/>
          <c:showVal val="0"/>
          <c:showCatName val="0"/>
          <c:showSerName val="0"/>
          <c:showPercent val="0"/>
          <c:showBubbleSize val="0"/>
        </c:dLbls>
        <c:gapWidth val="80"/>
        <c:overlap val="100"/>
        <c:axId val="1126387584"/>
        <c:axId val="1"/>
      </c:barChart>
      <c:catAx>
        <c:axId val="1126387584"/>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48"/>
          <c:min val="0"/>
        </c:scaling>
        <c:delete val="0"/>
        <c:axPos val="l"/>
        <c:majorGridlines>
          <c:spPr>
            <a:ln>
              <a:noFill/>
            </a:ln>
          </c:spPr>
        </c:majorGridlines>
        <c:numFmt formatCode="General" sourceLinked="1"/>
        <c:majorTickMark val="none"/>
        <c:minorTickMark val="none"/>
        <c:tickLblPos val="none"/>
        <c:spPr>
          <a:ln>
            <a:noFill/>
          </a:ln>
        </c:spPr>
        <c:crossAx val="1126387584"/>
        <c:crosses val="min"/>
        <c:crossBetween val="between"/>
      </c:valAx>
    </c:plotArea>
    <c:plotVisOnly val="0"/>
    <c:dispBlanksAs val="gap"/>
    <c:showDLblsOverMax val="1"/>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8092922744462453E-2"/>
          <c:y val="6.5573770491803282E-2"/>
          <c:w val="0.94381415451107509"/>
          <c:h val="0.86885245901639341"/>
        </c:manualLayout>
      </c:layout>
      <c:barChart>
        <c:barDir val="col"/>
        <c:grouping val="stacked"/>
        <c:varyColors val="0"/>
        <c:ser>
          <c:idx val="0"/>
          <c:order val="0"/>
          <c:spPr>
            <a:solidFill>
              <a:srgbClr val="002060"/>
            </a:solidFill>
            <a:ln>
              <a:noFill/>
            </a:ln>
          </c:spPr>
          <c:invertIfNegative val="0"/>
          <c:val>
            <c:numRef>
              <c:f>Sheet1!$A$1:$L$1</c:f>
              <c:numCache>
                <c:formatCode>General</c:formatCode>
                <c:ptCount val="12"/>
                <c:pt idx="0">
                  <c:v>28781</c:v>
                </c:pt>
                <c:pt idx="1">
                  <c:v>28681</c:v>
                </c:pt>
                <c:pt idx="2">
                  <c:v>30026</c:v>
                </c:pt>
                <c:pt idx="3">
                  <c:v>28453</c:v>
                </c:pt>
                <c:pt idx="4">
                  <c:v>28365</c:v>
                </c:pt>
                <c:pt idx="5">
                  <c:v>26242</c:v>
                </c:pt>
                <c:pt idx="6">
                  <c:v>25069</c:v>
                </c:pt>
                <c:pt idx="7">
                  <c:v>24205</c:v>
                </c:pt>
                <c:pt idx="8">
                  <c:v>24571</c:v>
                </c:pt>
                <c:pt idx="9">
                  <c:v>23187</c:v>
                </c:pt>
                <c:pt idx="10">
                  <c:v>26760</c:v>
                </c:pt>
                <c:pt idx="11">
                  <c:v>25280</c:v>
                </c:pt>
              </c:numCache>
            </c:numRef>
          </c:val>
          <c:extLst>
            <c:ext xmlns:c16="http://schemas.microsoft.com/office/drawing/2014/chart" uri="{C3380CC4-5D6E-409C-BE32-E72D297353CC}">
              <c16:uniqueId val="{00000000-F7FA-425C-B319-5AD3A034D8AB}"/>
            </c:ext>
          </c:extLst>
        </c:ser>
        <c:dLbls>
          <c:showLegendKey val="0"/>
          <c:showVal val="0"/>
          <c:showCatName val="0"/>
          <c:showSerName val="0"/>
          <c:showPercent val="0"/>
          <c:showBubbleSize val="0"/>
        </c:dLbls>
        <c:gapWidth val="80"/>
        <c:overlap val="100"/>
        <c:axId val="1665713360"/>
        <c:axId val="1"/>
      </c:barChart>
      <c:catAx>
        <c:axId val="1665713360"/>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30026"/>
          <c:min val="0"/>
        </c:scaling>
        <c:delete val="0"/>
        <c:axPos val="l"/>
        <c:majorGridlines>
          <c:spPr>
            <a:ln>
              <a:noFill/>
            </a:ln>
          </c:spPr>
        </c:majorGridlines>
        <c:numFmt formatCode="General" sourceLinked="1"/>
        <c:majorTickMark val="none"/>
        <c:minorTickMark val="none"/>
        <c:tickLblPos val="none"/>
        <c:spPr>
          <a:ln>
            <a:noFill/>
          </a:ln>
        </c:spPr>
        <c:crossAx val="1665713360"/>
        <c:crosses val="min"/>
        <c:crossBetween val="between"/>
      </c:valAx>
    </c:plotArea>
    <c:plotVisOnly val="0"/>
    <c:dispBlanksAs val="gap"/>
    <c:showDLblsOverMax val="1"/>
  </c:chart>
  <c:externalData r:id="rId1">
    <c:autoUpdate val="0"/>
  </c:externalData>
</c:chartSpace>
</file>

<file path=ppt/charts/chart10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8175137783221066E-2"/>
          <c:y val="8.1598667776852624E-2"/>
          <c:w val="0.92590324556031844"/>
          <c:h val="0.83680266444629481"/>
        </c:manualLayout>
      </c:layout>
      <c:areaChart>
        <c:grouping val="stacked"/>
        <c:varyColors val="0"/>
        <c:ser>
          <c:idx val="0"/>
          <c:order val="0"/>
          <c:spPr>
            <a:solidFill>
              <a:schemeClr val="accent5"/>
            </a:solidFill>
            <a:ln>
              <a:noFill/>
            </a:ln>
          </c:spPr>
          <c:val>
            <c:numRef>
              <c:f>Sheet1!$A$1:$L$1</c:f>
              <c:numCache>
                <c:formatCode>General</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0-697B-4FED-AE14-C429E965B2ED}"/>
            </c:ext>
          </c:extLst>
        </c:ser>
        <c:ser>
          <c:idx val="1"/>
          <c:order val="1"/>
          <c:spPr>
            <a:solidFill>
              <a:srgbClr val="C00000"/>
            </a:solidFill>
            <a:ln>
              <a:noFill/>
            </a:ln>
          </c:spPr>
          <c:val>
            <c:numRef>
              <c:f>Sheet1!$A$2:$L$2</c:f>
              <c:numCache>
                <c:formatCode>General</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1-697B-4FED-AE14-C429E965B2ED}"/>
            </c:ext>
          </c:extLst>
        </c:ser>
        <c:ser>
          <c:idx val="2"/>
          <c:order val="2"/>
          <c:spPr>
            <a:solidFill>
              <a:srgbClr val="002060"/>
            </a:solidFill>
            <a:ln>
              <a:noFill/>
            </a:ln>
          </c:spPr>
          <c:val>
            <c:numRef>
              <c:f>Sheet1!$A$3:$L$3</c:f>
              <c:numCache>
                <c:formatCode>General</c:formatCode>
                <c:ptCount val="12"/>
                <c:pt idx="0">
                  <c:v>0</c:v>
                </c:pt>
                <c:pt idx="1">
                  <c:v>0</c:v>
                </c:pt>
                <c:pt idx="2">
                  <c:v>0</c:v>
                </c:pt>
                <c:pt idx="3">
                  <c:v>0</c:v>
                </c:pt>
                <c:pt idx="4">
                  <c:v>0</c:v>
                </c:pt>
                <c:pt idx="5">
                  <c:v>0</c:v>
                </c:pt>
                <c:pt idx="6">
                  <c:v>1</c:v>
                </c:pt>
                <c:pt idx="7">
                  <c:v>1</c:v>
                </c:pt>
                <c:pt idx="8">
                  <c:v>0</c:v>
                </c:pt>
                <c:pt idx="9">
                  <c:v>0</c:v>
                </c:pt>
                <c:pt idx="10">
                  <c:v>0</c:v>
                </c:pt>
                <c:pt idx="11">
                  <c:v>0</c:v>
                </c:pt>
              </c:numCache>
            </c:numRef>
          </c:val>
          <c:extLst>
            <c:ext xmlns:c16="http://schemas.microsoft.com/office/drawing/2014/chart" uri="{C3380CC4-5D6E-409C-BE32-E72D297353CC}">
              <c16:uniqueId val="{00000002-697B-4FED-AE14-C429E965B2ED}"/>
            </c:ext>
          </c:extLst>
        </c:ser>
        <c:ser>
          <c:idx val="3"/>
          <c:order val="3"/>
          <c:spPr>
            <a:solidFill>
              <a:srgbClr val="7F7F7F"/>
            </a:solidFill>
            <a:ln>
              <a:noFill/>
            </a:ln>
          </c:spPr>
          <c:val>
            <c:numRef>
              <c:f>Sheet1!$A$4:$L$4</c:f>
              <c:numCache>
                <c:formatCode>General</c:formatCode>
                <c:ptCount val="12"/>
                <c:pt idx="0">
                  <c:v>0</c:v>
                </c:pt>
                <c:pt idx="1">
                  <c:v>0</c:v>
                </c:pt>
                <c:pt idx="2">
                  <c:v>0</c:v>
                </c:pt>
                <c:pt idx="3">
                  <c:v>0</c:v>
                </c:pt>
                <c:pt idx="4">
                  <c:v>0</c:v>
                </c:pt>
                <c:pt idx="5">
                  <c:v>0</c:v>
                </c:pt>
                <c:pt idx="6">
                  <c:v>1</c:v>
                </c:pt>
                <c:pt idx="7">
                  <c:v>1</c:v>
                </c:pt>
                <c:pt idx="8">
                  <c:v>0</c:v>
                </c:pt>
                <c:pt idx="9">
                  <c:v>0</c:v>
                </c:pt>
                <c:pt idx="10">
                  <c:v>0</c:v>
                </c:pt>
                <c:pt idx="11">
                  <c:v>0</c:v>
                </c:pt>
              </c:numCache>
            </c:numRef>
          </c:val>
          <c:extLst>
            <c:ext xmlns:c16="http://schemas.microsoft.com/office/drawing/2014/chart" uri="{C3380CC4-5D6E-409C-BE32-E72D297353CC}">
              <c16:uniqueId val="{00000003-697B-4FED-AE14-C429E965B2ED}"/>
            </c:ext>
          </c:extLst>
        </c:ser>
        <c:dLbls>
          <c:showLegendKey val="0"/>
          <c:showVal val="0"/>
          <c:showCatName val="0"/>
          <c:showSerName val="0"/>
          <c:showPercent val="0"/>
          <c:showBubbleSize val="0"/>
        </c:dLbls>
        <c:axId val="1164283696"/>
        <c:axId val="1"/>
      </c:areaChart>
      <c:catAx>
        <c:axId val="1164283696"/>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2"/>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164283696"/>
        <c:crosses val="min"/>
        <c:crossBetween val="midCat"/>
        <c:majorUnit val="1"/>
      </c:valAx>
    </c:plotArea>
    <c:plotVisOnly val="0"/>
    <c:dispBlanksAs val="zero"/>
    <c:showDLblsOverMax val="1"/>
  </c:chart>
  <c:externalData r:id="rId1">
    <c:autoUpdate val="0"/>
  </c:externalData>
</c:chartSpace>
</file>

<file path=ppt/charts/chart10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1603427172582626E-2"/>
          <c:y val="0.11016291698991466"/>
          <c:w val="0.91248470012239902"/>
          <c:h val="0.7796741660201707"/>
        </c:manualLayout>
      </c:layout>
      <c:lineChart>
        <c:grouping val="standard"/>
        <c:varyColors val="0"/>
        <c:ser>
          <c:idx val="0"/>
          <c:order val="0"/>
          <c:spPr>
            <a:ln w="19050" cmpd="sng" algn="ctr">
              <a:solidFill>
                <a:srgbClr val="002060"/>
              </a:solidFill>
              <a:prstDash val="solid"/>
            </a:ln>
          </c:spPr>
          <c:marker>
            <c:symbol val="none"/>
          </c:marker>
          <c:dLbls>
            <c:dLbl>
              <c:idx val="0"/>
              <c:layout>
                <c:manualLayout>
                  <c:x val="1.6217870257037945E-2"/>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842E-4E3D-82ED-FE120D87513A}"/>
                </c:ext>
              </c:extLst>
            </c:dLbl>
            <c:dLbl>
              <c:idx val="1"/>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842E-4E3D-82ED-FE120D87513A}"/>
                </c:ext>
              </c:extLst>
            </c:dLbl>
            <c:dLbl>
              <c:idx val="2"/>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842E-4E3D-82ED-FE120D87513A}"/>
                </c:ext>
              </c:extLst>
            </c:dLbl>
            <c:dLbl>
              <c:idx val="4"/>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842E-4E3D-82ED-FE120D87513A}"/>
                </c:ext>
              </c:extLst>
            </c:dLbl>
            <c:dLbl>
              <c:idx val="5"/>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842E-4E3D-82ED-FE120D87513A}"/>
                </c:ext>
              </c:extLst>
            </c:dLbl>
            <c:dLbl>
              <c:idx val="6"/>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842E-4E3D-82ED-FE120D87513A}"/>
                </c:ext>
              </c:extLst>
            </c:dLbl>
            <c:dLbl>
              <c:idx val="7"/>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842E-4E3D-82ED-FE120D87513A}"/>
                </c:ext>
              </c:extLst>
            </c:dLbl>
            <c:dLbl>
              <c:idx val="8"/>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842E-4E3D-82ED-FE120D87513A}"/>
                </c:ext>
              </c:extLst>
            </c:dLbl>
            <c:dLbl>
              <c:idx val="9"/>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842E-4E3D-82ED-FE120D87513A}"/>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Sheet1!$A$1:$J$1</c:f>
              <c:numCache>
                <c:formatCode>General</c:formatCode>
                <c:ptCount val="10"/>
                <c:pt idx="0">
                  <c:v>9</c:v>
                </c:pt>
                <c:pt idx="1">
                  <c:v>8</c:v>
                </c:pt>
                <c:pt idx="2">
                  <c:v>10</c:v>
                </c:pt>
                <c:pt idx="3">
                  <c:v>2</c:v>
                </c:pt>
                <c:pt idx="4">
                  <c:v>3</c:v>
                </c:pt>
                <c:pt idx="5">
                  <c:v>4</c:v>
                </c:pt>
                <c:pt idx="6">
                  <c:v>6</c:v>
                </c:pt>
                <c:pt idx="7">
                  <c:v>4</c:v>
                </c:pt>
                <c:pt idx="8">
                  <c:v>2</c:v>
                </c:pt>
                <c:pt idx="9">
                  <c:v>2</c:v>
                </c:pt>
              </c:numCache>
            </c:numRef>
          </c:val>
          <c:smooth val="0"/>
          <c:extLst>
            <c:ext xmlns:c16="http://schemas.microsoft.com/office/drawing/2014/chart" uri="{C3380CC4-5D6E-409C-BE32-E72D297353CC}">
              <c16:uniqueId val="{00000009-842E-4E3D-82ED-FE120D87513A}"/>
            </c:ext>
          </c:extLst>
        </c:ser>
        <c:dLbls>
          <c:showLegendKey val="0"/>
          <c:showVal val="0"/>
          <c:showCatName val="0"/>
          <c:showSerName val="0"/>
          <c:showPercent val="0"/>
          <c:showBubbleSize val="0"/>
        </c:dLbls>
        <c:smooth val="0"/>
        <c:axId val="1928931888"/>
        <c:axId val="1"/>
      </c:lineChart>
      <c:catAx>
        <c:axId val="1928931888"/>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2"/>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928931888"/>
        <c:crosses val="min"/>
        <c:crossBetween val="midCat"/>
        <c:majorUnit val="2"/>
      </c:valAx>
    </c:plotArea>
    <c:plotVisOnly val="0"/>
    <c:dispBlanksAs val="gap"/>
    <c:showDLblsOverMax val="1"/>
  </c:chart>
  <c:externalData r:id="rId1">
    <c:autoUpdate val="0"/>
  </c:externalData>
</c:chartSpace>
</file>

<file path=ppt/charts/chart10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1940928270042195E-2"/>
          <c:y val="0.10128388017118402"/>
          <c:w val="0.93586497890295361"/>
          <c:h val="0.79743223965763199"/>
        </c:manualLayout>
      </c:layout>
      <c:barChart>
        <c:barDir val="bar"/>
        <c:grouping val="stacked"/>
        <c:varyColors val="0"/>
        <c:ser>
          <c:idx val="0"/>
          <c:order val="0"/>
          <c:spPr>
            <a:solidFill>
              <a:srgbClr val="002060"/>
            </a:solidFill>
            <a:ln>
              <a:noFill/>
            </a:ln>
          </c:spPr>
          <c:invertIfNegative val="0"/>
          <c:dLbls>
            <c:dLbl>
              <c:idx val="0"/>
              <c:layout>
                <c:manualLayout>
                  <c:x val="0.48860759493670886"/>
                  <c:y val="2.1398002853067048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C0C5-4CDB-B93C-8E7A67910A43}"/>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c:f>
              <c:numCache>
                <c:formatCode>General</c:formatCode>
                <c:ptCount val="1"/>
                <c:pt idx="0">
                  <c:v>2</c:v>
                </c:pt>
              </c:numCache>
            </c:numRef>
          </c:val>
          <c:extLst>
            <c:ext xmlns:c16="http://schemas.microsoft.com/office/drawing/2014/chart" uri="{C3380CC4-5D6E-409C-BE32-E72D297353CC}">
              <c16:uniqueId val="{00000001-C0C5-4CDB-B93C-8E7A67910A43}"/>
            </c:ext>
          </c:extLst>
        </c:ser>
        <c:dLbls>
          <c:showLegendKey val="0"/>
          <c:showVal val="0"/>
          <c:showCatName val="0"/>
          <c:showSerName val="0"/>
          <c:showPercent val="0"/>
          <c:showBubbleSize val="0"/>
        </c:dLbls>
        <c:gapWidth val="80"/>
        <c:overlap val="100"/>
        <c:axId val="1529327983"/>
        <c:axId val="1"/>
      </c:barChart>
      <c:catAx>
        <c:axId val="1529327983"/>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2"/>
          <c:min val="0"/>
        </c:scaling>
        <c:delete val="0"/>
        <c:axPos val="t"/>
        <c:majorGridlines>
          <c:spPr>
            <a:ln>
              <a:noFill/>
            </a:ln>
          </c:spPr>
        </c:majorGridlines>
        <c:numFmt formatCode="General" sourceLinked="1"/>
        <c:majorTickMark val="none"/>
        <c:minorTickMark val="none"/>
        <c:tickLblPos val="none"/>
        <c:spPr>
          <a:ln>
            <a:noFill/>
          </a:ln>
        </c:spPr>
        <c:crossAx val="1529327983"/>
        <c:crosses val="min"/>
        <c:crossBetween val="between"/>
      </c:valAx>
    </c:plotArea>
    <c:plotVisOnly val="0"/>
    <c:dispBlanksAs val="gap"/>
    <c:showDLblsOverMax val="1"/>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2724984266834484E-2"/>
          <c:y val="0.14697060587882424"/>
          <c:w val="0.93455003146633098"/>
          <c:h val="0.70605878824235158"/>
        </c:manualLayout>
      </c:layout>
      <c:pieChart>
        <c:varyColors val="0"/>
        <c:ser>
          <c:idx val="0"/>
          <c:order val="0"/>
          <c:dPt>
            <c:idx val="0"/>
            <c:bubble3D val="0"/>
            <c:spPr>
              <a:solidFill>
                <a:srgbClr val="007770"/>
              </a:solidFill>
              <a:ln>
                <a:noFill/>
              </a:ln>
            </c:spPr>
            <c:extLst>
              <c:ext xmlns:c16="http://schemas.microsoft.com/office/drawing/2014/chart" uri="{C3380CC4-5D6E-409C-BE32-E72D297353CC}">
                <c16:uniqueId val="{00000000-B3F6-40F6-994A-3EF6B492833F}"/>
              </c:ext>
            </c:extLst>
          </c:dPt>
          <c:dPt>
            <c:idx val="1"/>
            <c:bubble3D val="0"/>
            <c:spPr>
              <a:solidFill>
                <a:schemeClr val="accent2"/>
              </a:solidFill>
              <a:ln>
                <a:noFill/>
              </a:ln>
            </c:spPr>
            <c:extLst>
              <c:ext xmlns:c16="http://schemas.microsoft.com/office/drawing/2014/chart" uri="{C3380CC4-5D6E-409C-BE32-E72D297353CC}">
                <c16:uniqueId val="{00000001-B3F6-40F6-994A-3EF6B492833F}"/>
              </c:ext>
            </c:extLst>
          </c:dPt>
          <c:dLbls>
            <c:dLbl>
              <c:idx val="0"/>
              <c:layout>
                <c:manualLayout>
                  <c:x val="8.8735053492762742E-2"/>
                  <c:y val="-6.1187762447510501E-2"/>
                </c:manualLayout>
              </c:layout>
              <c:numFmt formatCode="#,##0&quot;%&quot;;&quot;-&quot;#,##0&quot;%&quot;" sourceLinked="0"/>
              <c:spPr>
                <a:noFill/>
                <a:ln>
                  <a:noFill/>
                </a:ln>
              </c:spPr>
              <c:txPr>
                <a:bodyPr wrap="none"/>
                <a:lstStyle/>
                <a:p>
                  <a:pPr>
                    <a:defRPr sz="1400" kern="120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B3F6-40F6-994A-3EF6B492833F}"/>
                </c:ext>
              </c:extLst>
            </c:dLbl>
            <c:dLbl>
              <c:idx val="1"/>
              <c:layout>
                <c:manualLayout>
                  <c:x val="-8.8735053492762742E-2"/>
                  <c:y val="5.7588482303539294E-2"/>
                </c:manualLayout>
              </c:layout>
              <c:numFmt formatCode="#,##0&quot;%&quot;;&quot;-&quot;#,##0&quot;%&quot;" sourceLinked="0"/>
              <c:spPr>
                <a:noFill/>
                <a:ln>
                  <a:noFill/>
                </a:ln>
              </c:spPr>
              <c:txPr>
                <a:bodyPr wrap="none"/>
                <a:lstStyle/>
                <a:p>
                  <a:pPr>
                    <a:defRPr sz="14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B3F6-40F6-994A-3EF6B492833F}"/>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extLst>
          </c:dLbls>
          <c:val>
            <c:numRef>
              <c:f>Sheet1!$A$1:$A$2</c:f>
              <c:numCache>
                <c:formatCode>General</c:formatCode>
                <c:ptCount val="2"/>
                <c:pt idx="0">
                  <c:v>30.53</c:v>
                </c:pt>
                <c:pt idx="1">
                  <c:v>69.47</c:v>
                </c:pt>
              </c:numCache>
            </c:numRef>
          </c:val>
          <c:extLst>
            <c:ext xmlns:c16="http://schemas.microsoft.com/office/drawing/2014/chart" uri="{C3380CC4-5D6E-409C-BE32-E72D297353CC}">
              <c16:uniqueId val="{00000002-B3F6-40F6-994A-3EF6B492833F}"/>
            </c:ext>
          </c:extLst>
        </c:ser>
        <c:dLbls>
          <c:showLegendKey val="0"/>
          <c:showVal val="0"/>
          <c:showCatName val="0"/>
          <c:showSerName val="0"/>
          <c:showPercent val="0"/>
          <c:showBubbleSize val="0"/>
          <c:showLeaderLines val="1"/>
        </c:dLbls>
        <c:firstSliceAng val="0"/>
      </c:pieChart>
    </c:plotArea>
    <c:plotVisOnly val="0"/>
    <c:dispBlanksAs val="gap"/>
    <c:showDLblsOverMax val="1"/>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753202966958867E-2"/>
          <c:y val="0.13005390835579514"/>
          <c:w val="0.96493594066082267"/>
          <c:h val="0.73989218328840967"/>
        </c:manualLayout>
      </c:layout>
      <c:barChart>
        <c:barDir val="bar"/>
        <c:grouping val="stacked"/>
        <c:varyColors val="0"/>
        <c:ser>
          <c:idx val="0"/>
          <c:order val="0"/>
          <c:spPr>
            <a:solidFill>
              <a:srgbClr val="007770"/>
            </a:solidFill>
            <a:ln>
              <a:noFill/>
            </a:ln>
          </c:spPr>
          <c:invertIfNegative val="0"/>
          <c:dLbls>
            <c:dLbl>
              <c:idx val="0"/>
              <c:layout>
                <c:manualLayout>
                  <c:x val="-3.3715441672285906E-4"/>
                  <c:y val="2.0215633423180594E-3"/>
                </c:manualLayout>
              </c:layout>
              <c:numFmt formatCode="#,##0&quot;%&quot;;&quot;-&quot;#,##0&quot;%&quot;" sourceLinked="0"/>
              <c:spPr>
                <a:noFill/>
                <a:ln>
                  <a:noFill/>
                </a:ln>
              </c:spPr>
              <c:txPr>
                <a:bodyPr wrap="none"/>
                <a:lstStyle/>
                <a:p>
                  <a:pPr>
                    <a:defRPr sz="1400" kern="120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30F0-4764-8BD5-BEB59F53838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c:f>
              <c:numCache>
                <c:formatCode>General</c:formatCode>
                <c:ptCount val="1"/>
                <c:pt idx="0">
                  <c:v>83.49</c:v>
                </c:pt>
              </c:numCache>
            </c:numRef>
          </c:val>
          <c:extLst>
            <c:ext xmlns:c16="http://schemas.microsoft.com/office/drawing/2014/chart" uri="{C3380CC4-5D6E-409C-BE32-E72D297353CC}">
              <c16:uniqueId val="{00000001-30F0-4764-8BD5-BEB59F53838D}"/>
            </c:ext>
          </c:extLst>
        </c:ser>
        <c:ser>
          <c:idx val="1"/>
          <c:order val="1"/>
          <c:spPr>
            <a:solidFill>
              <a:srgbClr val="002060"/>
            </a:solidFill>
            <a:ln>
              <a:noFill/>
            </a:ln>
          </c:spPr>
          <c:invertIfNegative val="0"/>
          <c:dLbls>
            <c:dLbl>
              <c:idx val="0"/>
              <c:layout>
                <c:manualLayout>
                  <c:x val="-3.3715441672285906E-4"/>
                  <c:y val="2.0215633423180594E-3"/>
                </c:manualLayout>
              </c:layout>
              <c:numFmt formatCode="#,##0&quot;%&quot;;&quot;-&quot;#,##0&quot;%&quot;" sourceLinked="0"/>
              <c:spPr>
                <a:noFill/>
                <a:ln>
                  <a:noFill/>
                </a:ln>
              </c:spPr>
              <c:txPr>
                <a:bodyPr wrap="none"/>
                <a:lstStyle/>
                <a:p>
                  <a:pPr>
                    <a:defRPr sz="1400" kern="120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30F0-4764-8BD5-BEB59F53838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Sheet1!$A$2</c:f>
              <c:numCache>
                <c:formatCode>General</c:formatCode>
                <c:ptCount val="1"/>
                <c:pt idx="0">
                  <c:v>16.510000000000002</c:v>
                </c:pt>
              </c:numCache>
            </c:numRef>
          </c:val>
          <c:extLst>
            <c:ext xmlns:c16="http://schemas.microsoft.com/office/drawing/2014/chart" uri="{C3380CC4-5D6E-409C-BE32-E72D297353CC}">
              <c16:uniqueId val="{00000003-30F0-4764-8BD5-BEB59F53838D}"/>
            </c:ext>
          </c:extLst>
        </c:ser>
        <c:dLbls>
          <c:showLegendKey val="0"/>
          <c:showVal val="0"/>
          <c:showCatName val="0"/>
          <c:showSerName val="0"/>
          <c:showPercent val="0"/>
          <c:showBubbleSize val="0"/>
        </c:dLbls>
        <c:gapWidth val="80"/>
        <c:overlap val="100"/>
        <c:axId val="496705807"/>
        <c:axId val="1"/>
      </c:barChart>
      <c:catAx>
        <c:axId val="496705807"/>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00"/>
          <c:min val="0"/>
        </c:scaling>
        <c:delete val="0"/>
        <c:axPos val="t"/>
        <c:majorGridlines>
          <c:spPr>
            <a:ln>
              <a:noFill/>
            </a:ln>
          </c:spPr>
        </c:majorGridlines>
        <c:numFmt formatCode="General" sourceLinked="1"/>
        <c:majorTickMark val="none"/>
        <c:minorTickMark val="none"/>
        <c:tickLblPos val="none"/>
        <c:spPr>
          <a:ln>
            <a:noFill/>
          </a:ln>
        </c:spPr>
        <c:crossAx val="496705807"/>
        <c:crosses val="min"/>
        <c:crossBetween val="between"/>
      </c:valAx>
    </c:plotArea>
    <c:plotVisOnly val="0"/>
    <c:dispBlanksAs val="gap"/>
    <c:showDLblsOverMax val="1"/>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2886106141920102E-2"/>
          <c:y val="8.1598667776852624E-2"/>
          <c:w val="0.90161001788908768"/>
          <c:h val="0.83680266444629481"/>
        </c:manualLayout>
      </c:layout>
      <c:areaChart>
        <c:grouping val="stacked"/>
        <c:varyColors val="0"/>
        <c:ser>
          <c:idx val="0"/>
          <c:order val="0"/>
          <c:spPr>
            <a:solidFill>
              <a:srgbClr val="C00000"/>
            </a:solidFill>
            <a:ln>
              <a:noFill/>
            </a:ln>
          </c:spPr>
          <c:val>
            <c:numRef>
              <c:f>Sheet1!$A$1:$L$1</c:f>
              <c:numCache>
                <c:formatCode>General</c:formatCode>
                <c:ptCount val="12"/>
                <c:pt idx="0">
                  <c:v>2</c:v>
                </c:pt>
                <c:pt idx="1">
                  <c:v>1</c:v>
                </c:pt>
                <c:pt idx="2">
                  <c:v>1</c:v>
                </c:pt>
                <c:pt idx="3">
                  <c:v>4</c:v>
                </c:pt>
                <c:pt idx="4">
                  <c:v>5</c:v>
                </c:pt>
                <c:pt idx="5">
                  <c:v>9</c:v>
                </c:pt>
                <c:pt idx="6">
                  <c:v>4</c:v>
                </c:pt>
                <c:pt idx="7">
                  <c:v>5</c:v>
                </c:pt>
                <c:pt idx="8">
                  <c:v>12</c:v>
                </c:pt>
                <c:pt idx="9">
                  <c:v>12</c:v>
                </c:pt>
                <c:pt idx="10">
                  <c:v>5</c:v>
                </c:pt>
                <c:pt idx="11">
                  <c:v>5</c:v>
                </c:pt>
              </c:numCache>
            </c:numRef>
          </c:val>
          <c:extLst>
            <c:ext xmlns:c16="http://schemas.microsoft.com/office/drawing/2014/chart" uri="{C3380CC4-5D6E-409C-BE32-E72D297353CC}">
              <c16:uniqueId val="{00000000-42BF-4A8C-8414-4962FD3A495D}"/>
            </c:ext>
          </c:extLst>
        </c:ser>
        <c:ser>
          <c:idx val="1"/>
          <c:order val="1"/>
          <c:spPr>
            <a:solidFill>
              <a:srgbClr val="002060"/>
            </a:solidFill>
            <a:ln>
              <a:noFill/>
            </a:ln>
          </c:spPr>
          <c:val>
            <c:numRef>
              <c:f>Sheet1!$A$2:$L$2</c:f>
              <c:numCache>
                <c:formatCode>General</c:formatCode>
                <c:ptCount val="12"/>
                <c:pt idx="0">
                  <c:v>107</c:v>
                </c:pt>
                <c:pt idx="1">
                  <c:v>96</c:v>
                </c:pt>
                <c:pt idx="2">
                  <c:v>71</c:v>
                </c:pt>
                <c:pt idx="3">
                  <c:v>120</c:v>
                </c:pt>
                <c:pt idx="4">
                  <c:v>172</c:v>
                </c:pt>
                <c:pt idx="5">
                  <c:v>237</c:v>
                </c:pt>
                <c:pt idx="6">
                  <c:v>236</c:v>
                </c:pt>
                <c:pt idx="7">
                  <c:v>259</c:v>
                </c:pt>
                <c:pt idx="8">
                  <c:v>218</c:v>
                </c:pt>
                <c:pt idx="9">
                  <c:v>216</c:v>
                </c:pt>
                <c:pt idx="10">
                  <c:v>180</c:v>
                </c:pt>
                <c:pt idx="11">
                  <c:v>134</c:v>
                </c:pt>
              </c:numCache>
            </c:numRef>
          </c:val>
          <c:extLst>
            <c:ext xmlns:c16="http://schemas.microsoft.com/office/drawing/2014/chart" uri="{C3380CC4-5D6E-409C-BE32-E72D297353CC}">
              <c16:uniqueId val="{00000001-42BF-4A8C-8414-4962FD3A495D}"/>
            </c:ext>
          </c:extLst>
        </c:ser>
        <c:ser>
          <c:idx val="2"/>
          <c:order val="2"/>
          <c:spPr>
            <a:solidFill>
              <a:srgbClr val="7F7F7F"/>
            </a:solidFill>
            <a:ln>
              <a:noFill/>
            </a:ln>
          </c:spPr>
          <c:val>
            <c:numRef>
              <c:f>Sheet1!$A$3:$L$3</c:f>
              <c:numCache>
                <c:formatCode>General</c:formatCode>
                <c:ptCount val="12"/>
                <c:pt idx="0">
                  <c:v>60</c:v>
                </c:pt>
                <c:pt idx="1">
                  <c:v>40</c:v>
                </c:pt>
                <c:pt idx="2">
                  <c:v>36</c:v>
                </c:pt>
                <c:pt idx="3">
                  <c:v>91</c:v>
                </c:pt>
                <c:pt idx="4">
                  <c:v>112</c:v>
                </c:pt>
                <c:pt idx="5">
                  <c:v>138</c:v>
                </c:pt>
                <c:pt idx="6">
                  <c:v>144</c:v>
                </c:pt>
                <c:pt idx="7">
                  <c:v>126</c:v>
                </c:pt>
                <c:pt idx="8">
                  <c:v>102</c:v>
                </c:pt>
                <c:pt idx="9">
                  <c:v>107</c:v>
                </c:pt>
                <c:pt idx="10">
                  <c:v>106</c:v>
                </c:pt>
                <c:pt idx="11">
                  <c:v>72</c:v>
                </c:pt>
              </c:numCache>
            </c:numRef>
          </c:val>
          <c:extLst>
            <c:ext xmlns:c16="http://schemas.microsoft.com/office/drawing/2014/chart" uri="{C3380CC4-5D6E-409C-BE32-E72D297353CC}">
              <c16:uniqueId val="{00000002-42BF-4A8C-8414-4962FD3A495D}"/>
            </c:ext>
          </c:extLst>
        </c:ser>
        <c:dLbls>
          <c:showLegendKey val="0"/>
          <c:showVal val="0"/>
          <c:showCatName val="0"/>
          <c:showSerName val="0"/>
          <c:showPercent val="0"/>
          <c:showBubbleSize val="0"/>
        </c:dLbls>
        <c:axId val="443974143"/>
        <c:axId val="1"/>
      </c:areaChart>
      <c:catAx>
        <c:axId val="443974143"/>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400"/>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443974143"/>
        <c:crosses val="min"/>
        <c:crossBetween val="midCat"/>
        <c:majorUnit val="50"/>
      </c:valAx>
    </c:plotArea>
    <c:plotVisOnly val="0"/>
    <c:dispBlanksAs val="zero"/>
    <c:showDLblsOverMax val="1"/>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6661326497917333E-2"/>
          <c:y val="4.6889089269612265E-2"/>
          <c:w val="0.9666773470041653"/>
          <c:h val="0.90622182146077546"/>
        </c:manualLayout>
      </c:layout>
      <c:lineChart>
        <c:grouping val="standard"/>
        <c:varyColors val="0"/>
        <c:ser>
          <c:idx val="0"/>
          <c:order val="0"/>
          <c:spPr>
            <a:ln w="19050" cmpd="sng" algn="ctr">
              <a:solidFill>
                <a:srgbClr val="002060"/>
              </a:solidFill>
              <a:prstDash val="solid"/>
            </a:ln>
          </c:spPr>
          <c:marker>
            <c:symbol val="none"/>
          </c:marker>
          <c:val>
            <c:numRef>
              <c:f>Sheet1!$A$1:$L$1</c:f>
              <c:numCache>
                <c:formatCode>General</c:formatCode>
                <c:ptCount val="12"/>
                <c:pt idx="0">
                  <c:v>3179</c:v>
                </c:pt>
                <c:pt idx="1">
                  <c:v>3197</c:v>
                </c:pt>
                <c:pt idx="2">
                  <c:v>3233</c:v>
                </c:pt>
                <c:pt idx="3">
                  <c:v>3166</c:v>
                </c:pt>
                <c:pt idx="4">
                  <c:v>3213</c:v>
                </c:pt>
                <c:pt idx="5">
                  <c:v>3127</c:v>
                </c:pt>
                <c:pt idx="6">
                  <c:v>3377</c:v>
                </c:pt>
                <c:pt idx="7">
                  <c:v>3320</c:v>
                </c:pt>
                <c:pt idx="8">
                  <c:v>2868</c:v>
                </c:pt>
                <c:pt idx="9">
                  <c:v>3373</c:v>
                </c:pt>
                <c:pt idx="10">
                  <c:v>3146</c:v>
                </c:pt>
                <c:pt idx="11">
                  <c:v>3294</c:v>
                </c:pt>
              </c:numCache>
            </c:numRef>
          </c:val>
          <c:smooth val="0"/>
          <c:extLst>
            <c:ext xmlns:c16="http://schemas.microsoft.com/office/drawing/2014/chart" uri="{C3380CC4-5D6E-409C-BE32-E72D297353CC}">
              <c16:uniqueId val="{00000000-67C8-4EEC-B468-167F96614623}"/>
            </c:ext>
          </c:extLst>
        </c:ser>
        <c:dLbls>
          <c:showLegendKey val="0"/>
          <c:showVal val="0"/>
          <c:showCatName val="0"/>
          <c:showSerName val="0"/>
          <c:showPercent val="0"/>
          <c:showBubbleSize val="0"/>
        </c:dLbls>
        <c:smooth val="0"/>
        <c:axId val="444072543"/>
        <c:axId val="1"/>
      </c:lineChart>
      <c:catAx>
        <c:axId val="444072543"/>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3400"/>
          <c:min val="2600"/>
        </c:scaling>
        <c:delete val="0"/>
        <c:axPos val="l"/>
        <c:majorGridlines>
          <c:spPr>
            <a:ln>
              <a:noFill/>
            </a:ln>
          </c:spPr>
        </c:majorGridlines>
        <c:numFmt formatCode="General" sourceLinked="1"/>
        <c:majorTickMark val="out"/>
        <c:minorTickMark val="none"/>
        <c:tickLblPos val="none"/>
        <c:spPr>
          <a:ln w="9525" cmpd="sng" algn="ctr">
            <a:solidFill>
              <a:schemeClr val="tx1"/>
            </a:solidFill>
            <a:prstDash val="solid"/>
          </a:ln>
        </c:spPr>
        <c:txPr>
          <a:bodyPr wrap="none"/>
          <a:lstStyle/>
          <a:p>
            <a:pPr>
              <a:defRPr sz="1000" kern="1200">
                <a:latin typeface="Tahoma"/>
                <a:ea typeface="Tahoma"/>
                <a:cs typeface="Tahoma"/>
                <a:sym typeface="Tahoma"/>
              </a:defRPr>
            </a:pPr>
            <a:endParaRPr lang="en-US"/>
          </a:p>
        </c:txPr>
        <c:crossAx val="444072543"/>
        <c:crosses val="min"/>
        <c:crossBetween val="midCat"/>
        <c:majorUnit val="100"/>
      </c:valAx>
    </c:plotArea>
    <c:plotVisOnly val="0"/>
    <c:dispBlanksAs val="gap"/>
    <c:showDLblsOverMax val="1"/>
  </c:chart>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1666666666666667E-2"/>
          <c:y val="9.5238095238095233E-2"/>
          <c:w val="0.9"/>
          <c:h val="0.80952380952380953"/>
        </c:manualLayout>
      </c:layout>
      <c:barChart>
        <c:barDir val="bar"/>
        <c:grouping val="stacked"/>
        <c:varyColors val="0"/>
        <c:ser>
          <c:idx val="0"/>
          <c:order val="0"/>
          <c:spPr>
            <a:solidFill>
              <a:srgbClr val="002060"/>
            </a:solidFill>
            <a:ln>
              <a:noFill/>
            </a:ln>
          </c:spPr>
          <c:invertIfNegative val="0"/>
          <c:dLbls>
            <c:dLbl>
              <c:idx val="0"/>
              <c:layout>
                <c:manualLayout>
                  <c:x val="0.48875000000000002"/>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B65B-4773-A195-5052C2798865}"/>
                </c:ext>
              </c:extLst>
            </c:dLbl>
            <c:dLbl>
              <c:idx val="1"/>
              <c:layout>
                <c:manualLayout>
                  <c:x val="0.45833333333333331"/>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B65B-4773-A195-5052C2798865}"/>
                </c:ext>
              </c:extLst>
            </c:dLbl>
            <c:dLbl>
              <c:idx val="2"/>
              <c:layout>
                <c:manualLayout>
                  <c:x val="0.29833333333333334"/>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B65B-4773-A195-5052C2798865}"/>
                </c:ext>
              </c:extLst>
            </c:dLbl>
            <c:dLbl>
              <c:idx val="3"/>
              <c:layout>
                <c:manualLayout>
                  <c:x val="0.24416666666666667"/>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B65B-4773-A195-5052C2798865}"/>
                </c:ext>
              </c:extLst>
            </c:dLbl>
            <c:dLbl>
              <c:idx val="4"/>
              <c:layout>
                <c:manualLayout>
                  <c:x val="0.2175"/>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B65B-4773-A195-5052C2798865}"/>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Sheet1!$A$1:$E$1</c:f>
              <c:numCache>
                <c:formatCode>General</c:formatCode>
                <c:ptCount val="5"/>
                <c:pt idx="0">
                  <c:v>473</c:v>
                </c:pt>
                <c:pt idx="1">
                  <c:v>441</c:v>
                </c:pt>
                <c:pt idx="2">
                  <c:v>273</c:v>
                </c:pt>
                <c:pt idx="3">
                  <c:v>216</c:v>
                </c:pt>
                <c:pt idx="4">
                  <c:v>188</c:v>
                </c:pt>
              </c:numCache>
            </c:numRef>
          </c:val>
          <c:extLst>
            <c:ext xmlns:c16="http://schemas.microsoft.com/office/drawing/2014/chart" uri="{C3380CC4-5D6E-409C-BE32-E72D297353CC}">
              <c16:uniqueId val="{00000005-B65B-4773-A195-5052C2798865}"/>
            </c:ext>
          </c:extLst>
        </c:ser>
        <c:dLbls>
          <c:showLegendKey val="0"/>
          <c:showVal val="0"/>
          <c:showCatName val="0"/>
          <c:showSerName val="0"/>
          <c:showPercent val="0"/>
          <c:showBubbleSize val="0"/>
        </c:dLbls>
        <c:gapWidth val="80"/>
        <c:overlap val="100"/>
        <c:axId val="1372377983"/>
        <c:axId val="1"/>
      </c:barChart>
      <c:catAx>
        <c:axId val="1372377983"/>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473"/>
          <c:min val="0"/>
        </c:scaling>
        <c:delete val="0"/>
        <c:axPos val="t"/>
        <c:majorGridlines>
          <c:spPr>
            <a:ln>
              <a:noFill/>
            </a:ln>
          </c:spPr>
        </c:majorGridlines>
        <c:numFmt formatCode="General" sourceLinked="1"/>
        <c:majorTickMark val="none"/>
        <c:minorTickMark val="none"/>
        <c:tickLblPos val="none"/>
        <c:spPr>
          <a:ln>
            <a:noFill/>
          </a:ln>
        </c:spPr>
        <c:crossAx val="1372377983"/>
        <c:crosses val="min"/>
        <c:crossBetween val="between"/>
      </c:valAx>
    </c:plotArea>
    <c:plotVisOnly val="0"/>
    <c:dispBlanksAs val="gap"/>
    <c:showDLblsOverMax val="1"/>
  </c:chart>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2886106141920102E-2"/>
          <c:y val="8.1598667776852624E-2"/>
          <c:w val="0.90161001788908768"/>
          <c:h val="0.83680266444629481"/>
        </c:manualLayout>
      </c:layout>
      <c:areaChart>
        <c:grouping val="stacked"/>
        <c:varyColors val="0"/>
        <c:ser>
          <c:idx val="0"/>
          <c:order val="0"/>
          <c:spPr>
            <a:solidFill>
              <a:srgbClr val="C00000"/>
            </a:solidFill>
            <a:ln>
              <a:noFill/>
            </a:ln>
          </c:spPr>
          <c:val>
            <c:numRef>
              <c:f>Sheet1!$A$1:$L$1</c:f>
              <c:numCache>
                <c:formatCode>General</c:formatCode>
                <c:ptCount val="12"/>
                <c:pt idx="0">
                  <c:v>1</c:v>
                </c:pt>
                <c:pt idx="1">
                  <c:v>2</c:v>
                </c:pt>
                <c:pt idx="2">
                  <c:v>0</c:v>
                </c:pt>
                <c:pt idx="3">
                  <c:v>2</c:v>
                </c:pt>
                <c:pt idx="4">
                  <c:v>1</c:v>
                </c:pt>
                <c:pt idx="5">
                  <c:v>3</c:v>
                </c:pt>
                <c:pt idx="6">
                  <c:v>5</c:v>
                </c:pt>
                <c:pt idx="7">
                  <c:v>2</c:v>
                </c:pt>
                <c:pt idx="8">
                  <c:v>4</c:v>
                </c:pt>
                <c:pt idx="9">
                  <c:v>2</c:v>
                </c:pt>
                <c:pt idx="10">
                  <c:v>0</c:v>
                </c:pt>
                <c:pt idx="11">
                  <c:v>0</c:v>
                </c:pt>
              </c:numCache>
            </c:numRef>
          </c:val>
          <c:extLst>
            <c:ext xmlns:c16="http://schemas.microsoft.com/office/drawing/2014/chart" uri="{C3380CC4-5D6E-409C-BE32-E72D297353CC}">
              <c16:uniqueId val="{00000000-DBDF-46D4-B173-8E216FD74E08}"/>
            </c:ext>
          </c:extLst>
        </c:ser>
        <c:ser>
          <c:idx val="1"/>
          <c:order val="1"/>
          <c:spPr>
            <a:solidFill>
              <a:srgbClr val="002060"/>
            </a:solidFill>
            <a:ln>
              <a:noFill/>
            </a:ln>
          </c:spPr>
          <c:val>
            <c:numRef>
              <c:f>Sheet1!$A$2:$L$2</c:f>
              <c:numCache>
                <c:formatCode>General</c:formatCode>
                <c:ptCount val="12"/>
                <c:pt idx="0">
                  <c:v>55</c:v>
                </c:pt>
                <c:pt idx="1">
                  <c:v>35</c:v>
                </c:pt>
                <c:pt idx="2">
                  <c:v>27</c:v>
                </c:pt>
                <c:pt idx="3">
                  <c:v>77</c:v>
                </c:pt>
                <c:pt idx="4">
                  <c:v>86</c:v>
                </c:pt>
                <c:pt idx="5">
                  <c:v>92</c:v>
                </c:pt>
                <c:pt idx="6">
                  <c:v>100</c:v>
                </c:pt>
                <c:pt idx="7">
                  <c:v>114</c:v>
                </c:pt>
                <c:pt idx="8">
                  <c:v>106</c:v>
                </c:pt>
                <c:pt idx="9">
                  <c:v>86</c:v>
                </c:pt>
                <c:pt idx="10">
                  <c:v>98</c:v>
                </c:pt>
                <c:pt idx="11">
                  <c:v>55</c:v>
                </c:pt>
              </c:numCache>
            </c:numRef>
          </c:val>
          <c:extLst>
            <c:ext xmlns:c16="http://schemas.microsoft.com/office/drawing/2014/chart" uri="{C3380CC4-5D6E-409C-BE32-E72D297353CC}">
              <c16:uniqueId val="{00000001-DBDF-46D4-B173-8E216FD74E08}"/>
            </c:ext>
          </c:extLst>
        </c:ser>
        <c:ser>
          <c:idx val="2"/>
          <c:order val="2"/>
          <c:spPr>
            <a:solidFill>
              <a:srgbClr val="7F7F7F"/>
            </a:solidFill>
            <a:ln>
              <a:noFill/>
            </a:ln>
          </c:spPr>
          <c:val>
            <c:numRef>
              <c:f>Sheet1!$A$3:$L$3</c:f>
              <c:numCache>
                <c:formatCode>General</c:formatCode>
                <c:ptCount val="12"/>
                <c:pt idx="0">
                  <c:v>26</c:v>
                </c:pt>
                <c:pt idx="1">
                  <c:v>20</c:v>
                </c:pt>
                <c:pt idx="2">
                  <c:v>22</c:v>
                </c:pt>
                <c:pt idx="3">
                  <c:v>39</c:v>
                </c:pt>
                <c:pt idx="4">
                  <c:v>79</c:v>
                </c:pt>
                <c:pt idx="5">
                  <c:v>72</c:v>
                </c:pt>
                <c:pt idx="6">
                  <c:v>67</c:v>
                </c:pt>
                <c:pt idx="7">
                  <c:v>57</c:v>
                </c:pt>
                <c:pt idx="8">
                  <c:v>64</c:v>
                </c:pt>
                <c:pt idx="9">
                  <c:v>57</c:v>
                </c:pt>
                <c:pt idx="10">
                  <c:v>65</c:v>
                </c:pt>
                <c:pt idx="11">
                  <c:v>29</c:v>
                </c:pt>
              </c:numCache>
            </c:numRef>
          </c:val>
          <c:extLst>
            <c:ext xmlns:c16="http://schemas.microsoft.com/office/drawing/2014/chart" uri="{C3380CC4-5D6E-409C-BE32-E72D297353CC}">
              <c16:uniqueId val="{00000002-DBDF-46D4-B173-8E216FD74E08}"/>
            </c:ext>
          </c:extLst>
        </c:ser>
        <c:dLbls>
          <c:showLegendKey val="0"/>
          <c:showVal val="0"/>
          <c:showCatName val="0"/>
          <c:showSerName val="0"/>
          <c:showPercent val="0"/>
          <c:showBubbleSize val="0"/>
        </c:dLbls>
        <c:axId val="44421360"/>
        <c:axId val="1"/>
      </c:areaChart>
      <c:catAx>
        <c:axId val="44421360"/>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80"/>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44421360"/>
        <c:crosses val="min"/>
        <c:crossBetween val="midCat"/>
        <c:majorUnit val="20"/>
      </c:valAx>
    </c:plotArea>
    <c:plotVisOnly val="0"/>
    <c:dispBlanksAs val="zero"/>
    <c:showDLblsOverMax val="1"/>
  </c:chart>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6655989750160152E-2"/>
          <c:y val="4.6889089269612265E-2"/>
          <c:w val="0.96668802049967972"/>
          <c:h val="0.90622182146077546"/>
        </c:manualLayout>
      </c:layout>
      <c:lineChart>
        <c:grouping val="standard"/>
        <c:varyColors val="0"/>
        <c:ser>
          <c:idx val="0"/>
          <c:order val="0"/>
          <c:spPr>
            <a:ln w="19050" cmpd="sng" algn="ctr">
              <a:solidFill>
                <a:srgbClr val="002060"/>
              </a:solidFill>
              <a:prstDash val="solid"/>
            </a:ln>
          </c:spPr>
          <c:marker>
            <c:symbol val="none"/>
          </c:marker>
          <c:val>
            <c:numRef>
              <c:f>Sheet1!$A$1:$L$1</c:f>
              <c:numCache>
                <c:formatCode>General</c:formatCode>
                <c:ptCount val="12"/>
                <c:pt idx="0">
                  <c:v>1396</c:v>
                </c:pt>
                <c:pt idx="1">
                  <c:v>1436</c:v>
                </c:pt>
                <c:pt idx="2">
                  <c:v>1449</c:v>
                </c:pt>
                <c:pt idx="3">
                  <c:v>1375</c:v>
                </c:pt>
                <c:pt idx="4">
                  <c:v>1468</c:v>
                </c:pt>
                <c:pt idx="5">
                  <c:v>1363</c:v>
                </c:pt>
                <c:pt idx="6">
                  <c:v>1504</c:v>
                </c:pt>
                <c:pt idx="7">
                  <c:v>1371</c:v>
                </c:pt>
                <c:pt idx="8">
                  <c:v>1302</c:v>
                </c:pt>
                <c:pt idx="9">
                  <c:v>1344</c:v>
                </c:pt>
                <c:pt idx="10">
                  <c:v>1328</c:v>
                </c:pt>
                <c:pt idx="11">
                  <c:v>1574</c:v>
                </c:pt>
              </c:numCache>
            </c:numRef>
          </c:val>
          <c:smooth val="0"/>
          <c:extLst>
            <c:ext xmlns:c16="http://schemas.microsoft.com/office/drawing/2014/chart" uri="{C3380CC4-5D6E-409C-BE32-E72D297353CC}">
              <c16:uniqueId val="{00000000-F7FC-4F5A-9795-A11B81C09B0E}"/>
            </c:ext>
          </c:extLst>
        </c:ser>
        <c:dLbls>
          <c:showLegendKey val="0"/>
          <c:showVal val="0"/>
          <c:showCatName val="0"/>
          <c:showSerName val="0"/>
          <c:showPercent val="0"/>
          <c:showBubbleSize val="0"/>
        </c:dLbls>
        <c:smooth val="0"/>
        <c:axId val="1722662944"/>
        <c:axId val="1"/>
      </c:lineChart>
      <c:catAx>
        <c:axId val="1722662944"/>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600"/>
          <c:min val="1100"/>
        </c:scaling>
        <c:delete val="0"/>
        <c:axPos val="l"/>
        <c:majorGridlines>
          <c:spPr>
            <a:ln>
              <a:noFill/>
            </a:ln>
          </c:spPr>
        </c:majorGridlines>
        <c:numFmt formatCode="General" sourceLinked="1"/>
        <c:majorTickMark val="out"/>
        <c:minorTickMark val="none"/>
        <c:tickLblPos val="none"/>
        <c:spPr>
          <a:ln w="9525" cmpd="sng" algn="ctr">
            <a:solidFill>
              <a:schemeClr val="tx1"/>
            </a:solidFill>
            <a:prstDash val="solid"/>
          </a:ln>
        </c:spPr>
        <c:txPr>
          <a:bodyPr wrap="none"/>
          <a:lstStyle/>
          <a:p>
            <a:pPr>
              <a:defRPr sz="1000" kern="1200">
                <a:latin typeface="Tahoma"/>
                <a:ea typeface="Tahoma"/>
                <a:cs typeface="Tahoma"/>
                <a:sym typeface="Tahoma"/>
              </a:defRPr>
            </a:pPr>
            <a:endParaRPr lang="en-US"/>
          </a:p>
        </c:txPr>
        <c:crossAx val="1722662944"/>
        <c:crosses val="min"/>
        <c:crossBetween val="midCat"/>
        <c:majorUnit val="100"/>
      </c:valAx>
    </c:plotArea>
    <c:plotVisOnly val="0"/>
    <c:dispBlanksAs val="gap"/>
    <c:showDLblsOverMax val="1"/>
  </c:chart>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1666666666666667E-2"/>
          <c:y val="9.5238095238095233E-2"/>
          <c:w val="0.9"/>
          <c:h val="0.80952380952380953"/>
        </c:manualLayout>
      </c:layout>
      <c:barChart>
        <c:barDir val="bar"/>
        <c:grouping val="stacked"/>
        <c:varyColors val="0"/>
        <c:ser>
          <c:idx val="0"/>
          <c:order val="0"/>
          <c:spPr>
            <a:solidFill>
              <a:srgbClr val="002060"/>
            </a:solidFill>
            <a:ln>
              <a:noFill/>
            </a:ln>
          </c:spPr>
          <c:invertIfNegative val="0"/>
          <c:dLbls>
            <c:dLbl>
              <c:idx val="0"/>
              <c:layout>
                <c:manualLayout>
                  <c:x val="0.48875000000000002"/>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6E76-4899-8B08-18B3A3BE6DD8}"/>
                </c:ext>
              </c:extLst>
            </c:dLbl>
            <c:dLbl>
              <c:idx val="1"/>
              <c:layout>
                <c:manualLayout>
                  <c:x val="0.46958333333333335"/>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6E76-4899-8B08-18B3A3BE6DD8}"/>
                </c:ext>
              </c:extLst>
            </c:dLbl>
            <c:dLbl>
              <c:idx val="2"/>
              <c:layout>
                <c:manualLayout>
                  <c:x val="0.17666666666666667"/>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6E76-4899-8B08-18B3A3BE6DD8}"/>
                </c:ext>
              </c:extLst>
            </c:dLbl>
            <c:dLbl>
              <c:idx val="3"/>
              <c:layout>
                <c:manualLayout>
                  <c:x val="0.17499999999999999"/>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6E76-4899-8B08-18B3A3BE6DD8}"/>
                </c:ext>
              </c:extLst>
            </c:dLbl>
            <c:dLbl>
              <c:idx val="4"/>
              <c:layout>
                <c:manualLayout>
                  <c:x val="0.17333333333333334"/>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6E76-4899-8B08-18B3A3BE6DD8}"/>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Sheet1!$A$1:$E$1</c:f>
              <c:numCache>
                <c:formatCode>General</c:formatCode>
                <c:ptCount val="5"/>
                <c:pt idx="0">
                  <c:v>257</c:v>
                </c:pt>
                <c:pt idx="1">
                  <c:v>246</c:v>
                </c:pt>
                <c:pt idx="2">
                  <c:v>84</c:v>
                </c:pt>
                <c:pt idx="3">
                  <c:v>83</c:v>
                </c:pt>
                <c:pt idx="4">
                  <c:v>82</c:v>
                </c:pt>
              </c:numCache>
            </c:numRef>
          </c:val>
          <c:extLst>
            <c:ext xmlns:c16="http://schemas.microsoft.com/office/drawing/2014/chart" uri="{C3380CC4-5D6E-409C-BE32-E72D297353CC}">
              <c16:uniqueId val="{00000005-6E76-4899-8B08-18B3A3BE6DD8}"/>
            </c:ext>
          </c:extLst>
        </c:ser>
        <c:dLbls>
          <c:showLegendKey val="0"/>
          <c:showVal val="0"/>
          <c:showCatName val="0"/>
          <c:showSerName val="0"/>
          <c:showPercent val="0"/>
          <c:showBubbleSize val="0"/>
        </c:dLbls>
        <c:gapWidth val="80"/>
        <c:overlap val="100"/>
        <c:axId val="44530800"/>
        <c:axId val="1"/>
      </c:barChart>
      <c:catAx>
        <c:axId val="44530800"/>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257"/>
          <c:min val="0"/>
        </c:scaling>
        <c:delete val="0"/>
        <c:axPos val="t"/>
        <c:majorGridlines>
          <c:spPr>
            <a:ln>
              <a:noFill/>
            </a:ln>
          </c:spPr>
        </c:majorGridlines>
        <c:numFmt formatCode="General" sourceLinked="1"/>
        <c:majorTickMark val="none"/>
        <c:minorTickMark val="none"/>
        <c:tickLblPos val="none"/>
        <c:spPr>
          <a:ln>
            <a:noFill/>
          </a:ln>
        </c:spPr>
        <c:crossAx val="44530800"/>
        <c:crosses val="min"/>
        <c:crossBetween val="between"/>
      </c:valAx>
    </c:plotArea>
    <c:plotVisOnly val="0"/>
    <c:dispBlanksAs val="gap"/>
    <c:showDLblsOverMax val="1"/>
  </c:chart>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694864048338371E-2"/>
          <c:y val="8.1598667776852624E-2"/>
          <c:w val="0.91359516616314196"/>
          <c:h val="0.83680266444629481"/>
        </c:manualLayout>
      </c:layout>
      <c:areaChart>
        <c:grouping val="stacked"/>
        <c:varyColors val="0"/>
        <c:ser>
          <c:idx val="0"/>
          <c:order val="0"/>
          <c:spPr>
            <a:solidFill>
              <a:srgbClr val="C00000"/>
            </a:solidFill>
            <a:ln>
              <a:noFill/>
            </a:ln>
          </c:spPr>
          <c:val>
            <c:numRef>
              <c:f>Sheet1!$A$1:$L$1</c:f>
              <c:numCache>
                <c:formatCode>General</c:formatCode>
                <c:ptCount val="12"/>
                <c:pt idx="0">
                  <c:v>0</c:v>
                </c:pt>
                <c:pt idx="1">
                  <c:v>0</c:v>
                </c:pt>
                <c:pt idx="2">
                  <c:v>1</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0-CCA7-430C-9531-7B2FF58256F8}"/>
            </c:ext>
          </c:extLst>
        </c:ser>
        <c:ser>
          <c:idx val="1"/>
          <c:order val="1"/>
          <c:spPr>
            <a:solidFill>
              <a:srgbClr val="002060"/>
            </a:solidFill>
            <a:ln>
              <a:noFill/>
            </a:ln>
          </c:spPr>
          <c:val>
            <c:numRef>
              <c:f>Sheet1!$A$2:$L$2</c:f>
              <c:numCache>
                <c:formatCode>General</c:formatCode>
                <c:ptCount val="12"/>
                <c:pt idx="0">
                  <c:v>13</c:v>
                </c:pt>
                <c:pt idx="1">
                  <c:v>3</c:v>
                </c:pt>
                <c:pt idx="2">
                  <c:v>4</c:v>
                </c:pt>
                <c:pt idx="3">
                  <c:v>7</c:v>
                </c:pt>
                <c:pt idx="4">
                  <c:v>14</c:v>
                </c:pt>
                <c:pt idx="5">
                  <c:v>17</c:v>
                </c:pt>
                <c:pt idx="6">
                  <c:v>16</c:v>
                </c:pt>
                <c:pt idx="7">
                  <c:v>26</c:v>
                </c:pt>
                <c:pt idx="8">
                  <c:v>25</c:v>
                </c:pt>
                <c:pt idx="9">
                  <c:v>12</c:v>
                </c:pt>
                <c:pt idx="10">
                  <c:v>17</c:v>
                </c:pt>
                <c:pt idx="11">
                  <c:v>22</c:v>
                </c:pt>
              </c:numCache>
            </c:numRef>
          </c:val>
          <c:extLst>
            <c:ext xmlns:c16="http://schemas.microsoft.com/office/drawing/2014/chart" uri="{C3380CC4-5D6E-409C-BE32-E72D297353CC}">
              <c16:uniqueId val="{00000001-CCA7-430C-9531-7B2FF58256F8}"/>
            </c:ext>
          </c:extLst>
        </c:ser>
        <c:ser>
          <c:idx val="2"/>
          <c:order val="2"/>
          <c:spPr>
            <a:solidFill>
              <a:srgbClr val="7F7F7F"/>
            </a:solidFill>
            <a:ln>
              <a:noFill/>
            </a:ln>
          </c:spPr>
          <c:val>
            <c:numRef>
              <c:f>Sheet1!$A$3:$L$3</c:f>
              <c:numCache>
                <c:formatCode>General</c:formatCode>
                <c:ptCount val="12"/>
                <c:pt idx="0">
                  <c:v>6</c:v>
                </c:pt>
                <c:pt idx="1">
                  <c:v>2</c:v>
                </c:pt>
                <c:pt idx="2">
                  <c:v>4</c:v>
                </c:pt>
                <c:pt idx="3">
                  <c:v>8</c:v>
                </c:pt>
                <c:pt idx="4">
                  <c:v>5</c:v>
                </c:pt>
                <c:pt idx="5">
                  <c:v>10</c:v>
                </c:pt>
                <c:pt idx="6">
                  <c:v>19</c:v>
                </c:pt>
                <c:pt idx="7">
                  <c:v>9</c:v>
                </c:pt>
                <c:pt idx="8">
                  <c:v>7</c:v>
                </c:pt>
                <c:pt idx="9">
                  <c:v>9</c:v>
                </c:pt>
                <c:pt idx="10">
                  <c:v>9</c:v>
                </c:pt>
                <c:pt idx="11">
                  <c:v>4</c:v>
                </c:pt>
              </c:numCache>
            </c:numRef>
          </c:val>
          <c:extLst>
            <c:ext xmlns:c16="http://schemas.microsoft.com/office/drawing/2014/chart" uri="{C3380CC4-5D6E-409C-BE32-E72D297353CC}">
              <c16:uniqueId val="{00000002-CCA7-430C-9531-7B2FF58256F8}"/>
            </c:ext>
          </c:extLst>
        </c:ser>
        <c:dLbls>
          <c:showLegendKey val="0"/>
          <c:showVal val="0"/>
          <c:showCatName val="0"/>
          <c:showSerName val="0"/>
          <c:showPercent val="0"/>
          <c:showBubbleSize val="0"/>
        </c:dLbls>
        <c:axId val="1722879424"/>
        <c:axId val="1"/>
      </c:areaChart>
      <c:catAx>
        <c:axId val="1722879424"/>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35"/>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722879424"/>
        <c:crosses val="min"/>
        <c:crossBetween val="midCat"/>
        <c:majorUnit val="5"/>
      </c:valAx>
    </c:plotArea>
    <c:plotVisOnly val="0"/>
    <c:dispBlanksAs val="zero"/>
    <c:showDLblsOverMax val="1"/>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3837147418839808E-2"/>
          <c:y val="0.18836565096952909"/>
          <c:w val="0.97232570516232042"/>
          <c:h val="0.68051708217913209"/>
        </c:manualLayout>
      </c:layout>
      <c:barChart>
        <c:barDir val="col"/>
        <c:grouping val="stacked"/>
        <c:varyColors val="0"/>
        <c:ser>
          <c:idx val="0"/>
          <c:order val="0"/>
          <c:spPr>
            <a:solidFill>
              <a:srgbClr val="C00000"/>
            </a:solidFill>
            <a:ln>
              <a:noFill/>
            </a:ln>
          </c:spPr>
          <c:invertIfNegative val="0"/>
          <c:dLbls>
            <c:dLbl>
              <c:idx val="0"/>
              <c:layout>
                <c:manualLayout>
                  <c:x val="0"/>
                  <c:y val="-0.2059095106186519"/>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E1BE-40A9-96F8-5A9DE003C89D}"/>
                </c:ext>
              </c:extLst>
            </c:dLbl>
            <c:dLbl>
              <c:idx val="1"/>
              <c:layout>
                <c:manualLayout>
                  <c:x val="0"/>
                  <c:y val="-0.16251154201292706"/>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E1BE-40A9-96F8-5A9DE003C89D}"/>
                </c:ext>
              </c:extLst>
            </c:dLbl>
            <c:dLbl>
              <c:idx val="2"/>
              <c:layout>
                <c:manualLayout>
                  <c:x val="0"/>
                  <c:y val="-0.14681440443213298"/>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E1BE-40A9-96F8-5A9DE003C89D}"/>
                </c:ext>
              </c:extLst>
            </c:dLbl>
            <c:dLbl>
              <c:idx val="3"/>
              <c:layout>
                <c:manualLayout>
                  <c:x val="0"/>
                  <c:y val="-0.25207756232686979"/>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E1BE-40A9-96F8-5A9DE003C89D}"/>
                </c:ext>
              </c:extLst>
            </c:dLbl>
            <c:dLbl>
              <c:idx val="4"/>
              <c:layout>
                <c:manualLayout>
                  <c:x val="0"/>
                  <c:y val="-0.32779316712834716"/>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E1BE-40A9-96F8-5A9DE003C89D}"/>
                </c:ext>
              </c:extLst>
            </c:dLbl>
            <c:dLbl>
              <c:idx val="5"/>
              <c:layout>
                <c:manualLayout>
                  <c:x val="0"/>
                  <c:y val="-0.38227146814404434"/>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E1BE-40A9-96F8-5A9DE003C89D}"/>
                </c:ext>
              </c:extLst>
            </c:dLbl>
            <c:dLbl>
              <c:idx val="6"/>
              <c:layout>
                <c:manualLayout>
                  <c:x val="0"/>
                  <c:y val="-0.39704524469067404"/>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E1BE-40A9-96F8-5A9DE003C89D}"/>
                </c:ext>
              </c:extLst>
            </c:dLbl>
            <c:dLbl>
              <c:idx val="7"/>
              <c:layout>
                <c:manualLayout>
                  <c:x val="0"/>
                  <c:y val="-0.39796860572483839"/>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E1BE-40A9-96F8-5A9DE003C89D}"/>
                </c:ext>
              </c:extLst>
            </c:dLbl>
            <c:dLbl>
              <c:idx val="8"/>
              <c:layout>
                <c:manualLayout>
                  <c:x val="0"/>
                  <c:y val="-0.3619575253924284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E1BE-40A9-96F8-5A9DE003C89D}"/>
                </c:ext>
              </c:extLst>
            </c:dLbl>
            <c:dLbl>
              <c:idx val="9"/>
              <c:layout>
                <c:manualLayout>
                  <c:x val="0"/>
                  <c:y val="-0.3397968605724838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E1BE-40A9-96F8-5A9DE003C89D}"/>
                </c:ext>
              </c:extLst>
            </c:dLbl>
            <c:dLbl>
              <c:idx val="10"/>
              <c:layout>
                <c:manualLayout>
                  <c:x val="0"/>
                  <c:y val="-0.32409972299168976"/>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E1BE-40A9-96F8-5A9DE003C89D}"/>
                </c:ext>
              </c:extLst>
            </c:dLbl>
            <c:dLbl>
              <c:idx val="11"/>
              <c:layout>
                <c:manualLayout>
                  <c:x val="0"/>
                  <c:y val="-0.22899353647276086"/>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E1BE-40A9-96F8-5A9DE003C89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Sheet1!$A$1:$L$1</c:f>
              <c:numCache>
                <c:formatCode>General</c:formatCode>
                <c:ptCount val="12"/>
                <c:pt idx="0">
                  <c:v>9.9677419354838701</c:v>
                </c:pt>
                <c:pt idx="1">
                  <c:v>7.096774193548387</c:v>
                </c:pt>
                <c:pt idx="2">
                  <c:v>6</c:v>
                </c:pt>
                <c:pt idx="3">
                  <c:v>13.064516129032258</c:v>
                </c:pt>
                <c:pt idx="4">
                  <c:v>18.193548387096776</c:v>
                </c:pt>
                <c:pt idx="5">
                  <c:v>21.806451612903224</c:v>
                </c:pt>
                <c:pt idx="6">
                  <c:v>22.774193548387096</c:v>
                </c:pt>
                <c:pt idx="7">
                  <c:v>22.838709677419356</c:v>
                </c:pt>
                <c:pt idx="8">
                  <c:v>20.451612903225808</c:v>
                </c:pt>
                <c:pt idx="9">
                  <c:v>19</c:v>
                </c:pt>
                <c:pt idx="10">
                  <c:v>17.903225806451612</c:v>
                </c:pt>
                <c:pt idx="11">
                  <c:v>11.516129032258064</c:v>
                </c:pt>
              </c:numCache>
            </c:numRef>
          </c:val>
          <c:extLst>
            <c:ext xmlns:c16="http://schemas.microsoft.com/office/drawing/2014/chart" uri="{C3380CC4-5D6E-409C-BE32-E72D297353CC}">
              <c16:uniqueId val="{0000000C-E1BE-40A9-96F8-5A9DE003C89D}"/>
            </c:ext>
          </c:extLst>
        </c:ser>
        <c:dLbls>
          <c:showLegendKey val="0"/>
          <c:showVal val="0"/>
          <c:showCatName val="0"/>
          <c:showSerName val="0"/>
          <c:showPercent val="0"/>
          <c:showBubbleSize val="0"/>
        </c:dLbls>
        <c:gapWidth val="80"/>
        <c:overlap val="100"/>
        <c:axId val="1157872671"/>
        <c:axId val="1"/>
      </c:barChart>
      <c:catAx>
        <c:axId val="1157872671"/>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22.838709677419356"/>
          <c:min val="0"/>
        </c:scaling>
        <c:delete val="0"/>
        <c:axPos val="l"/>
        <c:majorGridlines>
          <c:spPr>
            <a:ln>
              <a:noFill/>
            </a:ln>
          </c:spPr>
        </c:majorGridlines>
        <c:numFmt formatCode="General" sourceLinked="1"/>
        <c:majorTickMark val="none"/>
        <c:minorTickMark val="none"/>
        <c:tickLblPos val="none"/>
        <c:spPr>
          <a:ln>
            <a:noFill/>
          </a:ln>
        </c:spPr>
        <c:crossAx val="1157872671"/>
        <c:crosses val="min"/>
        <c:crossBetween val="between"/>
      </c:valAx>
    </c:plotArea>
    <c:plotVisOnly val="0"/>
    <c:dispBlanksAs val="gap"/>
    <c:showDLblsOverMax val="1"/>
  </c:chart>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1981716307873778E-2"/>
          <c:y val="0.11016291698991466"/>
          <c:w val="0.89000294898260102"/>
          <c:h val="0.7796741660201707"/>
        </c:manualLayout>
      </c:layout>
      <c:lineChart>
        <c:grouping val="standard"/>
        <c:varyColors val="0"/>
        <c:ser>
          <c:idx val="0"/>
          <c:order val="0"/>
          <c:spPr>
            <a:ln w="19050" cmpd="sng" algn="ctr">
              <a:solidFill>
                <a:srgbClr val="002060"/>
              </a:solidFill>
              <a:prstDash val="solid"/>
            </a:ln>
          </c:spPr>
          <c:marker>
            <c:symbol val="none"/>
          </c:marker>
          <c:dLbls>
            <c:dLbl>
              <c:idx val="0"/>
              <c:layout>
                <c:manualLayout>
                  <c:x val="2.8605131229725744E-2"/>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1FE8-44C7-9FA5-585186074BE3}"/>
                </c:ext>
              </c:extLst>
            </c:dLbl>
            <c:dLbl>
              <c:idx val="1"/>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1FE8-44C7-9FA5-585186074BE3}"/>
                </c:ext>
              </c:extLst>
            </c:dLbl>
            <c:dLbl>
              <c:idx val="2"/>
              <c:layout>
                <c:manualLayout>
                  <c:x val="-1.5629607785314067E-2"/>
                  <c:y val="-6.7494181536074477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1FE8-44C7-9FA5-585186074BE3}"/>
                </c:ext>
              </c:extLst>
            </c:dLbl>
            <c:dLbl>
              <c:idx val="3"/>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1FE8-44C7-9FA5-585186074BE3}"/>
                </c:ext>
              </c:extLst>
            </c:dLbl>
            <c:dLbl>
              <c:idx val="4"/>
              <c:layout>
                <c:manualLayout>
                  <c:x val="-1.8283692126216455E-2"/>
                  <c:y val="0.1186966640806827"/>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1FE8-44C7-9FA5-585186074BE3}"/>
                </c:ext>
              </c:extLst>
            </c:dLbl>
            <c:dLbl>
              <c:idx val="5"/>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1FE8-44C7-9FA5-585186074BE3}"/>
                </c:ext>
              </c:extLst>
            </c:dLbl>
            <c:dLbl>
              <c:idx val="6"/>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1FE8-44C7-9FA5-585186074BE3}"/>
                </c:ext>
              </c:extLst>
            </c:dLbl>
            <c:dLbl>
              <c:idx val="7"/>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1FE8-44C7-9FA5-585186074BE3}"/>
                </c:ext>
              </c:extLst>
            </c:dLbl>
            <c:dLbl>
              <c:idx val="8"/>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1FE8-44C7-9FA5-585186074BE3}"/>
                </c:ext>
              </c:extLst>
            </c:dLbl>
            <c:dLbl>
              <c:idx val="9"/>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1FE8-44C7-9FA5-585186074BE3}"/>
                </c:ext>
              </c:extLst>
            </c:dLbl>
            <c:dLbl>
              <c:idx val="10"/>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1FE8-44C7-9FA5-585186074BE3}"/>
                </c:ext>
              </c:extLst>
            </c:dLbl>
            <c:dLbl>
              <c:idx val="11"/>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1FE8-44C7-9FA5-585186074BE3}"/>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Sheet1!$A$1:$L$1</c:f>
              <c:numCache>
                <c:formatCode>General</c:formatCode>
                <c:ptCount val="12"/>
                <c:pt idx="0">
                  <c:v>260</c:v>
                </c:pt>
                <c:pt idx="1">
                  <c:v>254</c:v>
                </c:pt>
                <c:pt idx="2">
                  <c:v>254</c:v>
                </c:pt>
                <c:pt idx="3">
                  <c:v>292</c:v>
                </c:pt>
                <c:pt idx="4">
                  <c:v>265</c:v>
                </c:pt>
                <c:pt idx="5">
                  <c:v>242</c:v>
                </c:pt>
                <c:pt idx="6">
                  <c:v>284</c:v>
                </c:pt>
                <c:pt idx="7">
                  <c:v>301</c:v>
                </c:pt>
                <c:pt idx="8">
                  <c:v>223</c:v>
                </c:pt>
                <c:pt idx="9">
                  <c:v>227</c:v>
                </c:pt>
                <c:pt idx="10">
                  <c:v>271</c:v>
                </c:pt>
                <c:pt idx="11">
                  <c:v>271</c:v>
                </c:pt>
              </c:numCache>
            </c:numRef>
          </c:val>
          <c:smooth val="0"/>
          <c:extLst>
            <c:ext xmlns:c16="http://schemas.microsoft.com/office/drawing/2014/chart" uri="{C3380CC4-5D6E-409C-BE32-E72D297353CC}">
              <c16:uniqueId val="{0000000C-1FE8-44C7-9FA5-585186074BE3}"/>
            </c:ext>
          </c:extLst>
        </c:ser>
        <c:dLbls>
          <c:showLegendKey val="0"/>
          <c:showVal val="0"/>
          <c:showCatName val="0"/>
          <c:showSerName val="0"/>
          <c:showPercent val="0"/>
          <c:showBubbleSize val="0"/>
        </c:dLbls>
        <c:smooth val="0"/>
        <c:axId val="1722832864"/>
        <c:axId val="1"/>
      </c:lineChart>
      <c:catAx>
        <c:axId val="1722832864"/>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320"/>
          <c:min val="18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722832864"/>
        <c:crosses val="min"/>
        <c:crossBetween val="midCat"/>
        <c:majorUnit val="20"/>
      </c:valAx>
    </c:plotArea>
    <c:plotVisOnly val="0"/>
    <c:dispBlanksAs val="gap"/>
    <c:showDLblsOverMax val="1"/>
  </c:chart>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2127659574468085E-2"/>
          <c:y val="9.5238095238095233E-2"/>
          <c:w val="0.91659574468085103"/>
          <c:h val="0.80952380952380953"/>
        </c:manualLayout>
      </c:layout>
      <c:barChart>
        <c:barDir val="bar"/>
        <c:grouping val="stacked"/>
        <c:varyColors val="0"/>
        <c:ser>
          <c:idx val="0"/>
          <c:order val="0"/>
          <c:spPr>
            <a:solidFill>
              <a:srgbClr val="002060"/>
            </a:solidFill>
            <a:ln>
              <a:noFill/>
            </a:ln>
          </c:spPr>
          <c:invertIfNegative val="0"/>
          <c:dLbls>
            <c:dLbl>
              <c:idx val="0"/>
              <c:layout>
                <c:manualLayout>
                  <c:x val="0.48851063829787233"/>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7171-41C9-84B2-654859EBBCE6}"/>
                </c:ext>
              </c:extLst>
            </c:dLbl>
            <c:dLbl>
              <c:idx val="1"/>
              <c:layout>
                <c:manualLayout>
                  <c:x val="0.35574468085106381"/>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7171-41C9-84B2-654859EBBCE6}"/>
                </c:ext>
              </c:extLst>
            </c:dLbl>
            <c:dLbl>
              <c:idx val="2"/>
              <c:layout>
                <c:manualLayout>
                  <c:x val="0.27489361702127657"/>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7171-41C9-84B2-654859EBBCE6}"/>
                </c:ext>
              </c:extLst>
            </c:dLbl>
            <c:dLbl>
              <c:idx val="3"/>
              <c:layout>
                <c:manualLayout>
                  <c:x val="0.21319148936170212"/>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7171-41C9-84B2-654859EBBCE6}"/>
                </c:ext>
              </c:extLst>
            </c:dLbl>
            <c:dLbl>
              <c:idx val="4"/>
              <c:layout>
                <c:manualLayout>
                  <c:x val="0.19319148936170213"/>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7171-41C9-84B2-654859EBBCE6}"/>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Sheet1!$A$1:$E$1</c:f>
              <c:numCache>
                <c:formatCode>General</c:formatCode>
                <c:ptCount val="5"/>
                <c:pt idx="0">
                  <c:v>45</c:v>
                </c:pt>
                <c:pt idx="1">
                  <c:v>32</c:v>
                </c:pt>
                <c:pt idx="2">
                  <c:v>24</c:v>
                </c:pt>
                <c:pt idx="3">
                  <c:v>18</c:v>
                </c:pt>
                <c:pt idx="4">
                  <c:v>16</c:v>
                </c:pt>
              </c:numCache>
            </c:numRef>
          </c:val>
          <c:extLst>
            <c:ext xmlns:c16="http://schemas.microsoft.com/office/drawing/2014/chart" uri="{C3380CC4-5D6E-409C-BE32-E72D297353CC}">
              <c16:uniqueId val="{00000005-7171-41C9-84B2-654859EBBCE6}"/>
            </c:ext>
          </c:extLst>
        </c:ser>
        <c:dLbls>
          <c:showLegendKey val="0"/>
          <c:showVal val="0"/>
          <c:showCatName val="0"/>
          <c:showSerName val="0"/>
          <c:showPercent val="0"/>
          <c:showBubbleSize val="0"/>
        </c:dLbls>
        <c:gapWidth val="80"/>
        <c:overlap val="100"/>
        <c:axId val="44446800"/>
        <c:axId val="1"/>
      </c:barChart>
      <c:catAx>
        <c:axId val="44446800"/>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45"/>
          <c:min val="0"/>
        </c:scaling>
        <c:delete val="0"/>
        <c:axPos val="t"/>
        <c:majorGridlines>
          <c:spPr>
            <a:ln>
              <a:noFill/>
            </a:ln>
          </c:spPr>
        </c:majorGridlines>
        <c:numFmt formatCode="General" sourceLinked="1"/>
        <c:majorTickMark val="none"/>
        <c:minorTickMark val="none"/>
        <c:tickLblPos val="none"/>
        <c:spPr>
          <a:ln>
            <a:noFill/>
          </a:ln>
        </c:spPr>
        <c:crossAx val="44446800"/>
        <c:crosses val="min"/>
        <c:crossBetween val="between"/>
      </c:valAx>
    </c:plotArea>
    <c:plotVisOnly val="0"/>
    <c:dispBlanksAs val="gap"/>
    <c:showDLblsOverMax val="1"/>
  </c:chart>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8175137783221066E-2"/>
          <c:y val="8.1598667776852624E-2"/>
          <c:w val="0.92590324556031844"/>
          <c:h val="0.83680266444629481"/>
        </c:manualLayout>
      </c:layout>
      <c:areaChart>
        <c:grouping val="stacked"/>
        <c:varyColors val="0"/>
        <c:ser>
          <c:idx val="0"/>
          <c:order val="0"/>
          <c:spPr>
            <a:solidFill>
              <a:srgbClr val="C00000"/>
            </a:solidFill>
            <a:ln>
              <a:noFill/>
            </a:ln>
          </c:spPr>
          <c:val>
            <c:numRef>
              <c:f>Sheet1!$A$1:$L$1</c:f>
              <c:numCache>
                <c:formatCode>General</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0-7DEA-43E3-AC8B-E22BE78EE26D}"/>
            </c:ext>
          </c:extLst>
        </c:ser>
        <c:ser>
          <c:idx val="1"/>
          <c:order val="1"/>
          <c:spPr>
            <a:solidFill>
              <a:srgbClr val="002060"/>
            </a:solidFill>
            <a:ln>
              <a:noFill/>
            </a:ln>
          </c:spPr>
          <c:val>
            <c:numRef>
              <c:f>Sheet1!$A$2:$L$2</c:f>
              <c:numCache>
                <c:formatCode>General</c:formatCode>
                <c:ptCount val="12"/>
                <c:pt idx="0">
                  <c:v>0</c:v>
                </c:pt>
                <c:pt idx="1">
                  <c:v>1</c:v>
                </c:pt>
                <c:pt idx="2">
                  <c:v>1</c:v>
                </c:pt>
                <c:pt idx="3">
                  <c:v>0</c:v>
                </c:pt>
                <c:pt idx="4">
                  <c:v>3</c:v>
                </c:pt>
                <c:pt idx="5">
                  <c:v>3</c:v>
                </c:pt>
                <c:pt idx="6">
                  <c:v>2</c:v>
                </c:pt>
                <c:pt idx="7">
                  <c:v>3</c:v>
                </c:pt>
                <c:pt idx="8">
                  <c:v>5</c:v>
                </c:pt>
                <c:pt idx="9">
                  <c:v>1</c:v>
                </c:pt>
                <c:pt idx="10">
                  <c:v>4</c:v>
                </c:pt>
                <c:pt idx="11">
                  <c:v>2</c:v>
                </c:pt>
              </c:numCache>
            </c:numRef>
          </c:val>
          <c:extLst>
            <c:ext xmlns:c16="http://schemas.microsoft.com/office/drawing/2014/chart" uri="{C3380CC4-5D6E-409C-BE32-E72D297353CC}">
              <c16:uniqueId val="{00000001-7DEA-43E3-AC8B-E22BE78EE26D}"/>
            </c:ext>
          </c:extLst>
        </c:ser>
        <c:ser>
          <c:idx val="2"/>
          <c:order val="2"/>
          <c:spPr>
            <a:solidFill>
              <a:srgbClr val="7F7F7F"/>
            </a:solidFill>
            <a:ln>
              <a:noFill/>
            </a:ln>
          </c:spPr>
          <c:val>
            <c:numRef>
              <c:f>Sheet1!$A$3:$L$3</c:f>
              <c:numCache>
                <c:formatCode>General</c:formatCode>
                <c:ptCount val="12"/>
                <c:pt idx="0">
                  <c:v>5</c:v>
                </c:pt>
                <c:pt idx="1">
                  <c:v>1</c:v>
                </c:pt>
                <c:pt idx="2">
                  <c:v>1</c:v>
                </c:pt>
                <c:pt idx="3">
                  <c:v>1</c:v>
                </c:pt>
                <c:pt idx="4">
                  <c:v>2</c:v>
                </c:pt>
                <c:pt idx="5">
                  <c:v>2</c:v>
                </c:pt>
                <c:pt idx="6">
                  <c:v>2</c:v>
                </c:pt>
                <c:pt idx="7">
                  <c:v>1</c:v>
                </c:pt>
                <c:pt idx="8">
                  <c:v>1</c:v>
                </c:pt>
                <c:pt idx="9">
                  <c:v>2</c:v>
                </c:pt>
                <c:pt idx="10">
                  <c:v>2</c:v>
                </c:pt>
                <c:pt idx="11">
                  <c:v>0</c:v>
                </c:pt>
              </c:numCache>
            </c:numRef>
          </c:val>
          <c:extLst>
            <c:ext xmlns:c16="http://schemas.microsoft.com/office/drawing/2014/chart" uri="{C3380CC4-5D6E-409C-BE32-E72D297353CC}">
              <c16:uniqueId val="{00000002-7DEA-43E3-AC8B-E22BE78EE26D}"/>
            </c:ext>
          </c:extLst>
        </c:ser>
        <c:dLbls>
          <c:showLegendKey val="0"/>
          <c:showVal val="0"/>
          <c:showCatName val="0"/>
          <c:showSerName val="0"/>
          <c:showPercent val="0"/>
          <c:showBubbleSize val="0"/>
        </c:dLbls>
        <c:axId val="44529840"/>
        <c:axId val="1"/>
      </c:areaChart>
      <c:catAx>
        <c:axId val="44529840"/>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6"/>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44529840"/>
        <c:crosses val="min"/>
        <c:crossBetween val="midCat"/>
        <c:majorUnit val="1"/>
      </c:valAx>
    </c:plotArea>
    <c:plotVisOnly val="0"/>
    <c:dispBlanksAs val="zero"/>
    <c:showDLblsOverMax val="1"/>
  </c:chart>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375939849624064E-2"/>
          <c:y val="0.12509534706331046"/>
          <c:w val="0.90766917293233085"/>
          <c:h val="0.76659038901601828"/>
        </c:manualLayout>
      </c:layout>
      <c:lineChart>
        <c:grouping val="standard"/>
        <c:varyColors val="0"/>
        <c:ser>
          <c:idx val="0"/>
          <c:order val="0"/>
          <c:spPr>
            <a:ln w="19050" cmpd="sng" algn="ctr">
              <a:solidFill>
                <a:srgbClr val="002060"/>
              </a:solidFill>
              <a:prstDash val="solid"/>
            </a:ln>
          </c:spPr>
          <c:marker>
            <c:symbol val="none"/>
          </c:marker>
          <c:dLbls>
            <c:dLbl>
              <c:idx val="0"/>
              <c:layout>
                <c:manualLayout>
                  <c:x val="2.2556390977443608E-2"/>
                  <c:y val="5.644546147978642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9041-4100-96D5-8DE36790BD70}"/>
                </c:ext>
              </c:extLst>
            </c:dLbl>
            <c:dLbl>
              <c:idx val="1"/>
              <c:layout>
                <c:manualLayout>
                  <c:x val="0"/>
                  <c:y val="-6.0259344012204424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9041-4100-96D5-8DE36790BD70}"/>
                </c:ext>
              </c:extLst>
            </c:dLbl>
            <c:dLbl>
              <c:idx val="2"/>
              <c:layout>
                <c:manualLayout>
                  <c:x val="0"/>
                  <c:y val="-6.0259344012204424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9041-4100-96D5-8DE36790BD70}"/>
                </c:ext>
              </c:extLst>
            </c:dLbl>
            <c:dLbl>
              <c:idx val="3"/>
              <c:layout>
                <c:manualLayout>
                  <c:x val="0"/>
                  <c:y val="-6.0259344012204424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9041-4100-96D5-8DE36790BD70}"/>
                </c:ext>
              </c:extLst>
            </c:dLbl>
            <c:dLbl>
              <c:idx val="4"/>
              <c:layout>
                <c:manualLayout>
                  <c:x val="0"/>
                  <c:y val="-6.0259344012204424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9041-4100-96D5-8DE36790BD70}"/>
                </c:ext>
              </c:extLst>
            </c:dLbl>
            <c:dLbl>
              <c:idx val="5"/>
              <c:layout>
                <c:manualLayout>
                  <c:x val="0"/>
                  <c:y val="5.644546147978642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9041-4100-96D5-8DE36790BD70}"/>
                </c:ext>
              </c:extLst>
            </c:dLbl>
            <c:dLbl>
              <c:idx val="6"/>
              <c:layout>
                <c:manualLayout>
                  <c:x val="0"/>
                  <c:y val="-6.0259344012204424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9041-4100-96D5-8DE36790BD70}"/>
                </c:ext>
              </c:extLst>
            </c:dLbl>
            <c:dLbl>
              <c:idx val="7"/>
              <c:layout>
                <c:manualLayout>
                  <c:x val="0"/>
                  <c:y val="5.644546147978642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9041-4100-96D5-8DE36790BD70}"/>
                </c:ext>
              </c:extLst>
            </c:dLbl>
            <c:dLbl>
              <c:idx val="8"/>
              <c:layout>
                <c:manualLayout>
                  <c:x val="0"/>
                  <c:y val="5.644546147978642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9041-4100-96D5-8DE36790BD70}"/>
                </c:ext>
              </c:extLst>
            </c:dLbl>
            <c:dLbl>
              <c:idx val="9"/>
              <c:layout>
                <c:manualLayout>
                  <c:x val="0"/>
                  <c:y val="5.644546147978642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9041-4100-96D5-8DE36790BD70}"/>
                </c:ext>
              </c:extLst>
            </c:dLbl>
            <c:dLbl>
              <c:idx val="10"/>
              <c:layout>
                <c:manualLayout>
                  <c:x val="0"/>
                  <c:y val="-6.0259344012204424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9041-4100-96D5-8DE36790BD70}"/>
                </c:ext>
              </c:extLst>
            </c:dLbl>
            <c:dLbl>
              <c:idx val="11"/>
              <c:layout>
                <c:manualLayout>
                  <c:x val="0"/>
                  <c:y val="-6.0259344012204424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9041-4100-96D5-8DE36790BD70}"/>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Sheet1!$A$1:$L$1</c:f>
              <c:numCache>
                <c:formatCode>General</c:formatCode>
                <c:ptCount val="12"/>
                <c:pt idx="0">
                  <c:v>33</c:v>
                </c:pt>
                <c:pt idx="1">
                  <c:v>53</c:v>
                </c:pt>
                <c:pt idx="2">
                  <c:v>53</c:v>
                </c:pt>
                <c:pt idx="3">
                  <c:v>45</c:v>
                </c:pt>
                <c:pt idx="4">
                  <c:v>47</c:v>
                </c:pt>
                <c:pt idx="5">
                  <c:v>42</c:v>
                </c:pt>
                <c:pt idx="6">
                  <c:v>58</c:v>
                </c:pt>
                <c:pt idx="7">
                  <c:v>40</c:v>
                </c:pt>
                <c:pt idx="8">
                  <c:v>34</c:v>
                </c:pt>
                <c:pt idx="9">
                  <c:v>38</c:v>
                </c:pt>
                <c:pt idx="10">
                  <c:v>52</c:v>
                </c:pt>
                <c:pt idx="11">
                  <c:v>45</c:v>
                </c:pt>
              </c:numCache>
            </c:numRef>
          </c:val>
          <c:smooth val="0"/>
          <c:extLst>
            <c:ext xmlns:c16="http://schemas.microsoft.com/office/drawing/2014/chart" uri="{C3380CC4-5D6E-409C-BE32-E72D297353CC}">
              <c16:uniqueId val="{0000000C-9041-4100-96D5-8DE36790BD70}"/>
            </c:ext>
          </c:extLst>
        </c:ser>
        <c:dLbls>
          <c:showLegendKey val="0"/>
          <c:showVal val="0"/>
          <c:showCatName val="0"/>
          <c:showSerName val="0"/>
          <c:showPercent val="0"/>
          <c:showBubbleSize val="0"/>
        </c:dLbls>
        <c:smooth val="0"/>
        <c:axId val="44565360"/>
        <c:axId val="1"/>
      </c:lineChart>
      <c:catAx>
        <c:axId val="44565360"/>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60"/>
          <c:min val="25"/>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44565360"/>
        <c:crosses val="min"/>
        <c:crossBetween val="midCat"/>
        <c:majorUnit val="5"/>
      </c:valAx>
    </c:plotArea>
    <c:plotVisOnly val="0"/>
    <c:dispBlanksAs val="gap"/>
    <c:showDLblsOverMax val="1"/>
  </c:chart>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2797018851380975E-2"/>
          <c:y val="9.5238095238095233E-2"/>
          <c:w val="0.93336256028057873"/>
          <c:h val="0.80952380952380953"/>
        </c:manualLayout>
      </c:layout>
      <c:barChart>
        <c:barDir val="bar"/>
        <c:grouping val="stacked"/>
        <c:varyColors val="0"/>
        <c:ser>
          <c:idx val="0"/>
          <c:order val="0"/>
          <c:spPr>
            <a:solidFill>
              <a:srgbClr val="002060"/>
            </a:solidFill>
            <a:ln>
              <a:noFill/>
            </a:ln>
          </c:spPr>
          <c:invertIfNegative val="0"/>
          <c:dLbls>
            <c:dLbl>
              <c:idx val="0"/>
              <c:layout>
                <c:manualLayout>
                  <c:x val="0.48838228846996934"/>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82B0-4AAA-976C-7BD221AE5241}"/>
                </c:ext>
              </c:extLst>
            </c:dLbl>
            <c:dLbl>
              <c:idx val="1"/>
              <c:layout>
                <c:manualLayout>
                  <c:x val="0.31302060499780798"/>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82B0-4AAA-976C-7BD221AE5241}"/>
                </c:ext>
              </c:extLst>
            </c:dLbl>
            <c:dLbl>
              <c:idx val="2"/>
              <c:layout>
                <c:manualLayout>
                  <c:x val="0.25471284524331433"/>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82B0-4AAA-976C-7BD221AE5241}"/>
                </c:ext>
              </c:extLst>
            </c:dLbl>
            <c:dLbl>
              <c:idx val="3"/>
              <c:layout>
                <c:manualLayout>
                  <c:x val="0.19640508548882069"/>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82B0-4AAA-976C-7BD221AE5241}"/>
                </c:ext>
              </c:extLst>
            </c:dLbl>
            <c:dLbl>
              <c:idx val="4"/>
              <c:layout>
                <c:manualLayout>
                  <c:x val="0.19640508548882069"/>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82B0-4AAA-976C-7BD221AE5241}"/>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Sheet1!$A$1:$E$1</c:f>
              <c:numCache>
                <c:formatCode>General</c:formatCode>
                <c:ptCount val="5"/>
                <c:pt idx="0">
                  <c:v>8</c:v>
                </c:pt>
                <c:pt idx="1">
                  <c:v>5</c:v>
                </c:pt>
                <c:pt idx="2">
                  <c:v>4</c:v>
                </c:pt>
                <c:pt idx="3">
                  <c:v>3</c:v>
                </c:pt>
                <c:pt idx="4">
                  <c:v>3</c:v>
                </c:pt>
              </c:numCache>
            </c:numRef>
          </c:val>
          <c:extLst>
            <c:ext xmlns:c16="http://schemas.microsoft.com/office/drawing/2014/chart" uri="{C3380CC4-5D6E-409C-BE32-E72D297353CC}">
              <c16:uniqueId val="{00000005-82B0-4AAA-976C-7BD221AE5241}"/>
            </c:ext>
          </c:extLst>
        </c:ser>
        <c:dLbls>
          <c:showLegendKey val="0"/>
          <c:showVal val="0"/>
          <c:showCatName val="0"/>
          <c:showSerName val="0"/>
          <c:showPercent val="0"/>
          <c:showBubbleSize val="0"/>
        </c:dLbls>
        <c:gapWidth val="80"/>
        <c:overlap val="100"/>
        <c:axId val="1984514815"/>
        <c:axId val="1"/>
      </c:barChart>
      <c:catAx>
        <c:axId val="1984514815"/>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8"/>
          <c:min val="0"/>
        </c:scaling>
        <c:delete val="0"/>
        <c:axPos val="t"/>
        <c:majorGridlines>
          <c:spPr>
            <a:ln>
              <a:noFill/>
            </a:ln>
          </c:spPr>
        </c:majorGridlines>
        <c:numFmt formatCode="General" sourceLinked="1"/>
        <c:majorTickMark val="none"/>
        <c:minorTickMark val="none"/>
        <c:tickLblPos val="none"/>
        <c:spPr>
          <a:ln>
            <a:noFill/>
          </a:ln>
        </c:spPr>
        <c:crossAx val="1984514815"/>
        <c:crosses val="min"/>
        <c:crossBetween val="between"/>
      </c:valAx>
    </c:plotArea>
    <c:plotVisOnly val="0"/>
    <c:dispBlanksAs val="gap"/>
    <c:showDLblsOverMax val="1"/>
  </c:chart>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7384523095380922E-2"/>
          <c:y val="8.1598667776852624E-2"/>
          <c:w val="0.90701859628074388"/>
          <c:h val="0.83680266444629481"/>
        </c:manualLayout>
      </c:layout>
      <c:areaChart>
        <c:grouping val="stacked"/>
        <c:varyColors val="0"/>
        <c:ser>
          <c:idx val="0"/>
          <c:order val="0"/>
          <c:spPr>
            <a:solidFill>
              <a:srgbClr val="C00000"/>
            </a:solidFill>
            <a:ln>
              <a:noFill/>
            </a:ln>
          </c:spPr>
          <c:val>
            <c:numRef>
              <c:f>Sheet1!$A$1:$L$1</c:f>
              <c:numCache>
                <c:formatCode>General</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0-B820-4D89-9E1F-D17D8E053887}"/>
            </c:ext>
          </c:extLst>
        </c:ser>
        <c:ser>
          <c:idx val="1"/>
          <c:order val="1"/>
          <c:spPr>
            <a:solidFill>
              <a:srgbClr val="002060"/>
            </a:solidFill>
            <a:ln>
              <a:noFill/>
            </a:ln>
          </c:spPr>
          <c:val>
            <c:numRef>
              <c:f>Sheet1!$A$2:$L$2</c:f>
              <c:numCache>
                <c:formatCode>General</c:formatCode>
                <c:ptCount val="12"/>
                <c:pt idx="0">
                  <c:v>0</c:v>
                </c:pt>
                <c:pt idx="1">
                  <c:v>0</c:v>
                </c:pt>
                <c:pt idx="2">
                  <c:v>0</c:v>
                </c:pt>
                <c:pt idx="3">
                  <c:v>0</c:v>
                </c:pt>
                <c:pt idx="4">
                  <c:v>0</c:v>
                </c:pt>
                <c:pt idx="5">
                  <c:v>0</c:v>
                </c:pt>
                <c:pt idx="6">
                  <c:v>1</c:v>
                </c:pt>
                <c:pt idx="7">
                  <c:v>0</c:v>
                </c:pt>
                <c:pt idx="8">
                  <c:v>0</c:v>
                </c:pt>
                <c:pt idx="9">
                  <c:v>1</c:v>
                </c:pt>
                <c:pt idx="10">
                  <c:v>0</c:v>
                </c:pt>
                <c:pt idx="11">
                  <c:v>1</c:v>
                </c:pt>
              </c:numCache>
            </c:numRef>
          </c:val>
          <c:extLst>
            <c:ext xmlns:c16="http://schemas.microsoft.com/office/drawing/2014/chart" uri="{C3380CC4-5D6E-409C-BE32-E72D297353CC}">
              <c16:uniqueId val="{00000001-B820-4D89-9E1F-D17D8E053887}"/>
            </c:ext>
          </c:extLst>
        </c:ser>
        <c:ser>
          <c:idx val="2"/>
          <c:order val="2"/>
          <c:spPr>
            <a:solidFill>
              <a:srgbClr val="7F7F7F"/>
            </a:solidFill>
            <a:ln>
              <a:noFill/>
            </a:ln>
          </c:spPr>
          <c:val>
            <c:numRef>
              <c:f>Sheet1!$A$3:$L$3</c:f>
              <c:numCache>
                <c:formatCode>General</c:formatCode>
                <c:ptCount val="12"/>
                <c:pt idx="0">
                  <c:v>0</c:v>
                </c:pt>
                <c:pt idx="1">
                  <c:v>0</c:v>
                </c:pt>
                <c:pt idx="2">
                  <c:v>0</c:v>
                </c:pt>
                <c:pt idx="3">
                  <c:v>0</c:v>
                </c:pt>
                <c:pt idx="4">
                  <c:v>0</c:v>
                </c:pt>
                <c:pt idx="5">
                  <c:v>0</c:v>
                </c:pt>
                <c:pt idx="6">
                  <c:v>1</c:v>
                </c:pt>
                <c:pt idx="7">
                  <c:v>0</c:v>
                </c:pt>
                <c:pt idx="8">
                  <c:v>0</c:v>
                </c:pt>
                <c:pt idx="9">
                  <c:v>1</c:v>
                </c:pt>
                <c:pt idx="10">
                  <c:v>0</c:v>
                </c:pt>
                <c:pt idx="11">
                  <c:v>1</c:v>
                </c:pt>
              </c:numCache>
            </c:numRef>
          </c:val>
          <c:extLst>
            <c:ext xmlns:c16="http://schemas.microsoft.com/office/drawing/2014/chart" uri="{C3380CC4-5D6E-409C-BE32-E72D297353CC}">
              <c16:uniqueId val="{00000002-B820-4D89-9E1F-D17D8E053887}"/>
            </c:ext>
          </c:extLst>
        </c:ser>
        <c:dLbls>
          <c:showLegendKey val="0"/>
          <c:showVal val="0"/>
          <c:showCatName val="0"/>
          <c:showSerName val="0"/>
          <c:showPercent val="0"/>
          <c:showBubbleSize val="0"/>
        </c:dLbls>
        <c:axId val="444049983"/>
        <c:axId val="1"/>
      </c:areaChart>
      <c:catAx>
        <c:axId val="444049983"/>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2"/>
          <c:min val="0"/>
        </c:scaling>
        <c:delete val="0"/>
        <c:axPos val="l"/>
        <c:majorGridlines>
          <c:spPr>
            <a:ln>
              <a:noFill/>
            </a:ln>
          </c:spPr>
        </c:majorGridlines>
        <c:numFmt formatCode="#,##0.0;&quot;-&quot;#,##0.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444049983"/>
        <c:crosses val="min"/>
        <c:crossBetween val="midCat"/>
        <c:majorUnit val="0.5"/>
      </c:valAx>
    </c:plotArea>
    <c:plotVisOnly val="0"/>
    <c:dispBlanksAs val="zero"/>
    <c:showDLblsOverMax val="1"/>
  </c:chart>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844686648501368E-2"/>
          <c:y val="0.16154970760233919"/>
          <c:w val="0.91341204965183165"/>
          <c:h val="0.73464912280701755"/>
        </c:manualLayout>
      </c:layout>
      <c:lineChart>
        <c:grouping val="standard"/>
        <c:varyColors val="0"/>
        <c:ser>
          <c:idx val="0"/>
          <c:order val="0"/>
          <c:spPr>
            <a:ln w="19050" cmpd="sng" algn="ctr">
              <a:solidFill>
                <a:srgbClr val="002060"/>
              </a:solidFill>
              <a:prstDash val="solid"/>
            </a:ln>
          </c:spPr>
          <c:marker>
            <c:symbol val="none"/>
          </c:marker>
          <c:dLbls>
            <c:dLbl>
              <c:idx val="0"/>
              <c:layout>
                <c:manualLayout>
                  <c:x val="1.6046018770814411E-2"/>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8800-4D2A-AB01-FFBEFF68711D}"/>
                </c:ext>
              </c:extLst>
            </c:dLbl>
            <c:dLbl>
              <c:idx val="1"/>
              <c:layout>
                <c:manualLayout>
                  <c:x val="0"/>
                  <c:y val="5.4093567251461985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8800-4D2A-AB01-FFBEFF68711D}"/>
                </c:ext>
              </c:extLst>
            </c:dLbl>
            <c:dLbl>
              <c:idx val="2"/>
              <c:layout>
                <c:manualLayout>
                  <c:x val="0"/>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8800-4D2A-AB01-FFBEFF68711D}"/>
                </c:ext>
              </c:extLst>
            </c:dLbl>
            <c:dLbl>
              <c:idx val="3"/>
              <c:layout>
                <c:manualLayout>
                  <c:x val="0"/>
                  <c:y val="5.4093567251461985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8800-4D2A-AB01-FFBEFF68711D}"/>
                </c:ext>
              </c:extLst>
            </c:dLbl>
            <c:dLbl>
              <c:idx val="4"/>
              <c:layout>
                <c:manualLayout>
                  <c:x val="0"/>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8800-4D2A-AB01-FFBEFF68711D}"/>
                </c:ext>
              </c:extLst>
            </c:dLbl>
            <c:dLbl>
              <c:idx val="5"/>
              <c:layout>
                <c:manualLayout>
                  <c:x val="0"/>
                  <c:y val="5.4093567251461985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8800-4D2A-AB01-FFBEFF68711D}"/>
                </c:ext>
              </c:extLst>
            </c:dLbl>
            <c:dLbl>
              <c:idx val="6"/>
              <c:layout>
                <c:manualLayout>
                  <c:x val="0"/>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8800-4D2A-AB01-FFBEFF68711D}"/>
                </c:ext>
              </c:extLst>
            </c:dLbl>
            <c:dLbl>
              <c:idx val="7"/>
              <c:layout>
                <c:manualLayout>
                  <c:x val="0"/>
                  <c:y val="5.4093567251461985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8800-4D2A-AB01-FFBEFF68711D}"/>
                </c:ext>
              </c:extLst>
            </c:dLbl>
            <c:dLbl>
              <c:idx val="8"/>
              <c:layout>
                <c:manualLayout>
                  <c:x val="0"/>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8800-4D2A-AB01-FFBEFF68711D}"/>
                </c:ext>
              </c:extLst>
            </c:dLbl>
            <c:dLbl>
              <c:idx val="9"/>
              <c:layout>
                <c:manualLayout>
                  <c:x val="0"/>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8800-4D2A-AB01-FFBEFF68711D}"/>
                </c:ext>
              </c:extLst>
            </c:dLbl>
            <c:dLbl>
              <c:idx val="10"/>
              <c:layout>
                <c:manualLayout>
                  <c:x val="0"/>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8800-4D2A-AB01-FFBEFF68711D}"/>
                </c:ext>
              </c:extLst>
            </c:dLbl>
            <c:dLbl>
              <c:idx val="11"/>
              <c:layout>
                <c:manualLayout>
                  <c:x val="0"/>
                  <c:y val="5.4093567251461985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8800-4D2A-AB01-FFBEFF68711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Sheet1!$A$1:$L$1</c:f>
              <c:numCache>
                <c:formatCode>General</c:formatCode>
                <c:ptCount val="12"/>
                <c:pt idx="0">
                  <c:v>6</c:v>
                </c:pt>
                <c:pt idx="1">
                  <c:v>4</c:v>
                </c:pt>
                <c:pt idx="2">
                  <c:v>12</c:v>
                </c:pt>
                <c:pt idx="3">
                  <c:v>5</c:v>
                </c:pt>
                <c:pt idx="4">
                  <c:v>7</c:v>
                </c:pt>
                <c:pt idx="5">
                  <c:v>5</c:v>
                </c:pt>
                <c:pt idx="6">
                  <c:v>11</c:v>
                </c:pt>
                <c:pt idx="7">
                  <c:v>3</c:v>
                </c:pt>
                <c:pt idx="8">
                  <c:v>8</c:v>
                </c:pt>
                <c:pt idx="9">
                  <c:v>4</c:v>
                </c:pt>
                <c:pt idx="10">
                  <c:v>8</c:v>
                </c:pt>
                <c:pt idx="11">
                  <c:v>3</c:v>
                </c:pt>
              </c:numCache>
            </c:numRef>
          </c:val>
          <c:smooth val="0"/>
          <c:extLst>
            <c:ext xmlns:c16="http://schemas.microsoft.com/office/drawing/2014/chart" uri="{C3380CC4-5D6E-409C-BE32-E72D297353CC}">
              <c16:uniqueId val="{0000000C-8800-4D2A-AB01-FFBEFF68711D}"/>
            </c:ext>
          </c:extLst>
        </c:ser>
        <c:dLbls>
          <c:showLegendKey val="0"/>
          <c:showVal val="0"/>
          <c:showCatName val="0"/>
          <c:showSerName val="0"/>
          <c:showPercent val="0"/>
          <c:showBubbleSize val="0"/>
        </c:dLbls>
        <c:smooth val="0"/>
        <c:axId val="1984536895"/>
        <c:axId val="1"/>
      </c:lineChart>
      <c:catAx>
        <c:axId val="1984536895"/>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2"/>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984536895"/>
        <c:crosses val="min"/>
        <c:crossBetween val="midCat"/>
        <c:majorUnit val="2"/>
      </c:valAx>
    </c:plotArea>
    <c:plotVisOnly val="0"/>
    <c:dispBlanksAs val="gap"/>
    <c:showDLblsOverMax val="1"/>
  </c:chart>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5653675382338433E-2"/>
          <c:y val="0.10128388017118402"/>
          <c:w val="0.92501233349778"/>
          <c:h val="0.79743223965763199"/>
        </c:manualLayout>
      </c:layout>
      <c:barChart>
        <c:barDir val="bar"/>
        <c:grouping val="stacked"/>
        <c:varyColors val="0"/>
        <c:ser>
          <c:idx val="0"/>
          <c:order val="0"/>
          <c:spPr>
            <a:solidFill>
              <a:srgbClr val="002060"/>
            </a:solidFill>
            <a:ln>
              <a:noFill/>
            </a:ln>
          </c:spPr>
          <c:invertIfNegative val="0"/>
          <c:dLbls>
            <c:dLbl>
              <c:idx val="0"/>
              <c:layout>
                <c:manualLayout>
                  <c:x val="0.48692649235323138"/>
                  <c:y val="2.1398002853067048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AD7A-4753-8928-9E62A1B0FCE8}"/>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c:f>
              <c:numCache>
                <c:formatCode>General</c:formatCode>
                <c:ptCount val="1"/>
                <c:pt idx="0">
                  <c:v>3</c:v>
                </c:pt>
              </c:numCache>
            </c:numRef>
          </c:val>
          <c:extLst>
            <c:ext xmlns:c16="http://schemas.microsoft.com/office/drawing/2014/chart" uri="{C3380CC4-5D6E-409C-BE32-E72D297353CC}">
              <c16:uniqueId val="{00000001-AD7A-4753-8928-9E62A1B0FCE8}"/>
            </c:ext>
          </c:extLst>
        </c:ser>
        <c:dLbls>
          <c:showLegendKey val="0"/>
          <c:showVal val="0"/>
          <c:showCatName val="0"/>
          <c:showSerName val="0"/>
          <c:showPercent val="0"/>
          <c:showBubbleSize val="0"/>
        </c:dLbls>
        <c:gapWidth val="80"/>
        <c:overlap val="100"/>
        <c:axId val="44493840"/>
        <c:axId val="1"/>
      </c:barChart>
      <c:catAx>
        <c:axId val="44493840"/>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3"/>
          <c:min val="0"/>
        </c:scaling>
        <c:delete val="0"/>
        <c:axPos val="t"/>
        <c:majorGridlines>
          <c:spPr>
            <a:ln>
              <a:noFill/>
            </a:ln>
          </c:spPr>
        </c:majorGridlines>
        <c:numFmt formatCode="General" sourceLinked="1"/>
        <c:majorTickMark val="none"/>
        <c:minorTickMark val="none"/>
        <c:tickLblPos val="none"/>
        <c:spPr>
          <a:ln>
            <a:noFill/>
          </a:ln>
        </c:spPr>
        <c:crossAx val="44493840"/>
        <c:crosses val="min"/>
        <c:crossBetween val="between"/>
      </c:valAx>
    </c:plotArea>
    <c:plotVisOnly val="0"/>
    <c:dispBlanksAs val="gap"/>
    <c:showDLblsOverMax val="1"/>
  </c:chart>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694864048338371E-2"/>
          <c:y val="8.1598667776852624E-2"/>
          <c:w val="0.91359516616314196"/>
          <c:h val="0.83680266444629481"/>
        </c:manualLayout>
      </c:layout>
      <c:areaChart>
        <c:grouping val="stacked"/>
        <c:varyColors val="0"/>
        <c:ser>
          <c:idx val="0"/>
          <c:order val="0"/>
          <c:spPr>
            <a:solidFill>
              <a:srgbClr val="C00000"/>
            </a:solidFill>
            <a:ln>
              <a:noFill/>
            </a:ln>
          </c:spPr>
          <c:val>
            <c:numRef>
              <c:f>Sheet1!$A$1:$L$1</c:f>
              <c:numCache>
                <c:formatCode>General</c:formatCode>
                <c:ptCount val="12"/>
                <c:pt idx="0">
                  <c:v>0</c:v>
                </c:pt>
                <c:pt idx="1">
                  <c:v>0</c:v>
                </c:pt>
                <c:pt idx="2">
                  <c:v>0</c:v>
                </c:pt>
                <c:pt idx="3">
                  <c:v>0</c:v>
                </c:pt>
                <c:pt idx="4">
                  <c:v>1</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0-3462-4F37-844A-9B697E04EF9C}"/>
            </c:ext>
          </c:extLst>
        </c:ser>
        <c:ser>
          <c:idx val="1"/>
          <c:order val="1"/>
          <c:spPr>
            <a:solidFill>
              <a:srgbClr val="002060"/>
            </a:solidFill>
            <a:ln>
              <a:noFill/>
            </a:ln>
          </c:spPr>
          <c:val>
            <c:numRef>
              <c:f>Sheet1!$A$2:$L$2</c:f>
              <c:numCache>
                <c:formatCode>General</c:formatCode>
                <c:ptCount val="12"/>
                <c:pt idx="0">
                  <c:v>5</c:v>
                </c:pt>
                <c:pt idx="1">
                  <c:v>2</c:v>
                </c:pt>
                <c:pt idx="2">
                  <c:v>0</c:v>
                </c:pt>
                <c:pt idx="3">
                  <c:v>7</c:v>
                </c:pt>
                <c:pt idx="4">
                  <c:v>18</c:v>
                </c:pt>
                <c:pt idx="5">
                  <c:v>14</c:v>
                </c:pt>
                <c:pt idx="6">
                  <c:v>11</c:v>
                </c:pt>
                <c:pt idx="7">
                  <c:v>18</c:v>
                </c:pt>
                <c:pt idx="8">
                  <c:v>10</c:v>
                </c:pt>
                <c:pt idx="9">
                  <c:v>18</c:v>
                </c:pt>
                <c:pt idx="10">
                  <c:v>10</c:v>
                </c:pt>
                <c:pt idx="11">
                  <c:v>7</c:v>
                </c:pt>
              </c:numCache>
            </c:numRef>
          </c:val>
          <c:extLst>
            <c:ext xmlns:c16="http://schemas.microsoft.com/office/drawing/2014/chart" uri="{C3380CC4-5D6E-409C-BE32-E72D297353CC}">
              <c16:uniqueId val="{00000001-3462-4F37-844A-9B697E04EF9C}"/>
            </c:ext>
          </c:extLst>
        </c:ser>
        <c:ser>
          <c:idx val="2"/>
          <c:order val="2"/>
          <c:spPr>
            <a:solidFill>
              <a:srgbClr val="7F7F7F"/>
            </a:solidFill>
            <a:ln>
              <a:noFill/>
            </a:ln>
          </c:spPr>
          <c:val>
            <c:numRef>
              <c:f>Sheet1!$A$3:$L$3</c:f>
              <c:numCache>
                <c:formatCode>General</c:formatCode>
                <c:ptCount val="12"/>
                <c:pt idx="0">
                  <c:v>6</c:v>
                </c:pt>
                <c:pt idx="1">
                  <c:v>0</c:v>
                </c:pt>
                <c:pt idx="2">
                  <c:v>0</c:v>
                </c:pt>
                <c:pt idx="3">
                  <c:v>5</c:v>
                </c:pt>
                <c:pt idx="4">
                  <c:v>10</c:v>
                </c:pt>
                <c:pt idx="5">
                  <c:v>9</c:v>
                </c:pt>
                <c:pt idx="6">
                  <c:v>19</c:v>
                </c:pt>
                <c:pt idx="7">
                  <c:v>12</c:v>
                </c:pt>
                <c:pt idx="8">
                  <c:v>13</c:v>
                </c:pt>
                <c:pt idx="9">
                  <c:v>5</c:v>
                </c:pt>
                <c:pt idx="10">
                  <c:v>10</c:v>
                </c:pt>
                <c:pt idx="11">
                  <c:v>3</c:v>
                </c:pt>
              </c:numCache>
            </c:numRef>
          </c:val>
          <c:extLst>
            <c:ext xmlns:c16="http://schemas.microsoft.com/office/drawing/2014/chart" uri="{C3380CC4-5D6E-409C-BE32-E72D297353CC}">
              <c16:uniqueId val="{00000002-3462-4F37-844A-9B697E04EF9C}"/>
            </c:ext>
          </c:extLst>
        </c:ser>
        <c:dLbls>
          <c:showLegendKey val="0"/>
          <c:showVal val="0"/>
          <c:showCatName val="0"/>
          <c:showSerName val="0"/>
          <c:showPercent val="0"/>
          <c:showBubbleSize val="0"/>
        </c:dLbls>
        <c:axId val="443887743"/>
        <c:axId val="1"/>
      </c:areaChart>
      <c:catAx>
        <c:axId val="443887743"/>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30"/>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443887743"/>
        <c:crosses val="min"/>
        <c:crossBetween val="midCat"/>
        <c:majorUnit val="5"/>
      </c:valAx>
    </c:plotArea>
    <c:plotVisOnly val="0"/>
    <c:dispBlanksAs val="zero"/>
    <c:showDLblsOverMax val="1"/>
  </c:chart>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1981716307873778E-2"/>
          <c:y val="0.13629518072289157"/>
          <c:w val="0.89000294898260102"/>
          <c:h val="0.75677710843373491"/>
        </c:manualLayout>
      </c:layout>
      <c:lineChart>
        <c:grouping val="standard"/>
        <c:varyColors val="0"/>
        <c:ser>
          <c:idx val="0"/>
          <c:order val="0"/>
          <c:spPr>
            <a:ln w="19050" cmpd="sng" algn="ctr">
              <a:solidFill>
                <a:srgbClr val="002060"/>
              </a:solidFill>
              <a:prstDash val="solid"/>
            </a:ln>
          </c:spPr>
          <c:marker>
            <c:symbol val="none"/>
          </c:marker>
          <c:dLbls>
            <c:dLbl>
              <c:idx val="0"/>
              <c:layout>
                <c:manualLayout>
                  <c:x val="2.8605131229725744E-2"/>
                  <c:y val="5.5722891566265059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FC99-42FB-A759-FD9099A4F95D}"/>
                </c:ext>
              </c:extLst>
            </c:dLbl>
            <c:dLbl>
              <c:idx val="1"/>
              <c:layout>
                <c:manualLayout>
                  <c:x val="0"/>
                  <c:y val="-5.948795180722891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FC99-42FB-A759-FD9099A4F95D}"/>
                </c:ext>
              </c:extLst>
            </c:dLbl>
            <c:dLbl>
              <c:idx val="2"/>
              <c:layout>
                <c:manualLayout>
                  <c:x val="0"/>
                  <c:y val="-5.948795180722891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FC99-42FB-A759-FD9099A4F95D}"/>
                </c:ext>
              </c:extLst>
            </c:dLbl>
            <c:dLbl>
              <c:idx val="3"/>
              <c:layout>
                <c:manualLayout>
                  <c:x val="0"/>
                  <c:y val="5.5722891566265059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FC99-42FB-A759-FD9099A4F95D}"/>
                </c:ext>
              </c:extLst>
            </c:dLbl>
            <c:dLbl>
              <c:idx val="4"/>
              <c:layout>
                <c:manualLayout>
                  <c:x val="0"/>
                  <c:y val="-5.948795180722891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FC99-42FB-A759-FD9099A4F95D}"/>
                </c:ext>
              </c:extLst>
            </c:dLbl>
            <c:dLbl>
              <c:idx val="5"/>
              <c:layout>
                <c:manualLayout>
                  <c:x val="0"/>
                  <c:y val="5.5722891566265059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FC99-42FB-A759-FD9099A4F95D}"/>
                </c:ext>
              </c:extLst>
            </c:dLbl>
            <c:dLbl>
              <c:idx val="6"/>
              <c:layout>
                <c:manualLayout>
                  <c:x val="0"/>
                  <c:y val="-5.948795180722891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FC99-42FB-A759-FD9099A4F95D}"/>
                </c:ext>
              </c:extLst>
            </c:dLbl>
            <c:dLbl>
              <c:idx val="7"/>
              <c:layout>
                <c:manualLayout>
                  <c:x val="0"/>
                  <c:y val="5.5722891566265059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FC99-42FB-A759-FD9099A4F95D}"/>
                </c:ext>
              </c:extLst>
            </c:dLbl>
            <c:dLbl>
              <c:idx val="8"/>
              <c:layout>
                <c:manualLayout>
                  <c:x val="0"/>
                  <c:y val="5.5722891566265059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FC99-42FB-A759-FD9099A4F95D}"/>
                </c:ext>
              </c:extLst>
            </c:dLbl>
            <c:dLbl>
              <c:idx val="9"/>
              <c:layout>
                <c:manualLayout>
                  <c:x val="0"/>
                  <c:y val="-5.948795180722891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FC99-42FB-A759-FD9099A4F95D}"/>
                </c:ext>
              </c:extLst>
            </c:dLbl>
            <c:dLbl>
              <c:idx val="10"/>
              <c:layout>
                <c:manualLayout>
                  <c:x val="0"/>
                  <c:y val="5.5722891566265059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FC99-42FB-A759-FD9099A4F95D}"/>
                </c:ext>
              </c:extLst>
            </c:dLbl>
            <c:dLbl>
              <c:idx val="11"/>
              <c:layout>
                <c:manualLayout>
                  <c:x val="0"/>
                  <c:y val="5.5722891566265059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FC99-42FB-A759-FD9099A4F95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Sheet1!$A$1:$L$1</c:f>
              <c:numCache>
                <c:formatCode>General</c:formatCode>
                <c:ptCount val="12"/>
                <c:pt idx="0">
                  <c:v>183</c:v>
                </c:pt>
                <c:pt idx="1">
                  <c:v>215</c:v>
                </c:pt>
                <c:pt idx="2">
                  <c:v>219</c:v>
                </c:pt>
                <c:pt idx="3">
                  <c:v>199</c:v>
                </c:pt>
                <c:pt idx="4">
                  <c:v>213</c:v>
                </c:pt>
                <c:pt idx="5">
                  <c:v>170</c:v>
                </c:pt>
                <c:pt idx="6">
                  <c:v>340</c:v>
                </c:pt>
                <c:pt idx="7">
                  <c:v>205</c:v>
                </c:pt>
                <c:pt idx="8">
                  <c:v>178</c:v>
                </c:pt>
                <c:pt idx="9">
                  <c:v>279</c:v>
                </c:pt>
                <c:pt idx="10">
                  <c:v>205</c:v>
                </c:pt>
                <c:pt idx="11">
                  <c:v>217</c:v>
                </c:pt>
              </c:numCache>
            </c:numRef>
          </c:val>
          <c:smooth val="0"/>
          <c:extLst>
            <c:ext xmlns:c16="http://schemas.microsoft.com/office/drawing/2014/chart" uri="{C3380CC4-5D6E-409C-BE32-E72D297353CC}">
              <c16:uniqueId val="{0000000C-FC99-42FB-A759-FD9099A4F95D}"/>
            </c:ext>
          </c:extLst>
        </c:ser>
        <c:dLbls>
          <c:showLegendKey val="0"/>
          <c:showVal val="0"/>
          <c:showCatName val="0"/>
          <c:showSerName val="0"/>
          <c:showPercent val="0"/>
          <c:showBubbleSize val="0"/>
        </c:dLbls>
        <c:smooth val="0"/>
        <c:axId val="1372424063"/>
        <c:axId val="1"/>
      </c:lineChart>
      <c:catAx>
        <c:axId val="1372424063"/>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350"/>
          <c:min val="10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372424063"/>
        <c:crosses val="min"/>
        <c:crossBetween val="midCat"/>
        <c:majorUnit val="50"/>
      </c:valAx>
    </c:plotArea>
    <c:plotVisOnly val="0"/>
    <c:dispBlanksAs val="gap"/>
    <c:showDLblsOverMax val="1"/>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5873015873015872E-2"/>
          <c:y val="3.781818181818182E-2"/>
          <c:w val="0.96825396825396826"/>
          <c:h val="0.92436363636363639"/>
        </c:manualLayout>
      </c:layout>
      <c:lineChart>
        <c:grouping val="standard"/>
        <c:varyColors val="0"/>
        <c:ser>
          <c:idx val="0"/>
          <c:order val="0"/>
          <c:spPr>
            <a:ln w="19050" cmpd="sng" algn="ctr">
              <a:solidFill>
                <a:srgbClr val="C00000"/>
              </a:solidFill>
              <a:prstDash val="solid"/>
            </a:ln>
          </c:spPr>
          <c:marker>
            <c:symbol val="none"/>
          </c:marker>
          <c:dPt>
            <c:idx val="0"/>
            <c:marker>
              <c:symbol val="diamond"/>
              <c:size val="6"/>
              <c:spPr>
                <a:solidFill>
                  <a:srgbClr val="C00000"/>
                </a:solidFill>
                <a:ln w="9525" cmpd="sng" algn="ctr">
                  <a:solidFill>
                    <a:srgbClr val="C00000"/>
                  </a:solidFill>
                  <a:prstDash val="solid"/>
                </a:ln>
              </c:spPr>
            </c:marker>
            <c:bubble3D val="0"/>
            <c:extLst>
              <c:ext xmlns:c16="http://schemas.microsoft.com/office/drawing/2014/chart" uri="{C3380CC4-5D6E-409C-BE32-E72D297353CC}">
                <c16:uniqueId val="{00000000-62FB-43BD-9CB4-85C0D2F21D19}"/>
              </c:ext>
            </c:extLst>
          </c:dPt>
          <c:dPt>
            <c:idx val="1"/>
            <c:marker>
              <c:symbol val="diamond"/>
              <c:size val="6"/>
              <c:spPr>
                <a:solidFill>
                  <a:srgbClr val="C00000"/>
                </a:solidFill>
                <a:ln w="9525" cmpd="sng" algn="ctr">
                  <a:solidFill>
                    <a:srgbClr val="C00000"/>
                  </a:solidFill>
                  <a:prstDash val="solid"/>
                </a:ln>
              </c:spPr>
            </c:marker>
            <c:bubble3D val="0"/>
            <c:extLst>
              <c:ext xmlns:c16="http://schemas.microsoft.com/office/drawing/2014/chart" uri="{C3380CC4-5D6E-409C-BE32-E72D297353CC}">
                <c16:uniqueId val="{00000001-62FB-43BD-9CB4-85C0D2F21D19}"/>
              </c:ext>
            </c:extLst>
          </c:dPt>
          <c:dPt>
            <c:idx val="2"/>
            <c:marker>
              <c:symbol val="diamond"/>
              <c:size val="6"/>
              <c:spPr>
                <a:solidFill>
                  <a:srgbClr val="C00000"/>
                </a:solidFill>
                <a:ln w="9525" cmpd="sng" algn="ctr">
                  <a:solidFill>
                    <a:srgbClr val="C00000"/>
                  </a:solidFill>
                  <a:prstDash val="solid"/>
                </a:ln>
              </c:spPr>
            </c:marker>
            <c:bubble3D val="0"/>
            <c:extLst>
              <c:ext xmlns:c16="http://schemas.microsoft.com/office/drawing/2014/chart" uri="{C3380CC4-5D6E-409C-BE32-E72D297353CC}">
                <c16:uniqueId val="{00000002-62FB-43BD-9CB4-85C0D2F21D19}"/>
              </c:ext>
            </c:extLst>
          </c:dPt>
          <c:dPt>
            <c:idx val="3"/>
            <c:marker>
              <c:symbol val="diamond"/>
              <c:size val="6"/>
              <c:spPr>
                <a:solidFill>
                  <a:srgbClr val="C00000"/>
                </a:solidFill>
                <a:ln w="9525" cmpd="sng" algn="ctr">
                  <a:solidFill>
                    <a:srgbClr val="C00000"/>
                  </a:solidFill>
                  <a:prstDash val="solid"/>
                </a:ln>
              </c:spPr>
            </c:marker>
            <c:bubble3D val="0"/>
            <c:extLst>
              <c:ext xmlns:c16="http://schemas.microsoft.com/office/drawing/2014/chart" uri="{C3380CC4-5D6E-409C-BE32-E72D297353CC}">
                <c16:uniqueId val="{00000003-62FB-43BD-9CB4-85C0D2F21D19}"/>
              </c:ext>
            </c:extLst>
          </c:dPt>
          <c:dPt>
            <c:idx val="4"/>
            <c:marker>
              <c:symbol val="diamond"/>
              <c:size val="6"/>
              <c:spPr>
                <a:solidFill>
                  <a:srgbClr val="C00000"/>
                </a:solidFill>
                <a:ln w="9525" cmpd="sng" algn="ctr">
                  <a:solidFill>
                    <a:srgbClr val="C00000"/>
                  </a:solidFill>
                  <a:prstDash val="solid"/>
                </a:ln>
              </c:spPr>
            </c:marker>
            <c:bubble3D val="0"/>
            <c:extLst>
              <c:ext xmlns:c16="http://schemas.microsoft.com/office/drawing/2014/chart" uri="{C3380CC4-5D6E-409C-BE32-E72D297353CC}">
                <c16:uniqueId val="{00000004-62FB-43BD-9CB4-85C0D2F21D19}"/>
              </c:ext>
            </c:extLst>
          </c:dPt>
          <c:dPt>
            <c:idx val="5"/>
            <c:marker>
              <c:symbol val="diamond"/>
              <c:size val="6"/>
              <c:spPr>
                <a:solidFill>
                  <a:srgbClr val="C00000"/>
                </a:solidFill>
                <a:ln w="9525" cmpd="sng" algn="ctr">
                  <a:solidFill>
                    <a:srgbClr val="C00000"/>
                  </a:solidFill>
                  <a:prstDash val="solid"/>
                </a:ln>
              </c:spPr>
            </c:marker>
            <c:bubble3D val="0"/>
            <c:extLst>
              <c:ext xmlns:c16="http://schemas.microsoft.com/office/drawing/2014/chart" uri="{C3380CC4-5D6E-409C-BE32-E72D297353CC}">
                <c16:uniqueId val="{00000005-62FB-43BD-9CB4-85C0D2F21D19}"/>
              </c:ext>
            </c:extLst>
          </c:dPt>
          <c:dPt>
            <c:idx val="6"/>
            <c:marker>
              <c:symbol val="diamond"/>
              <c:size val="6"/>
              <c:spPr>
                <a:solidFill>
                  <a:srgbClr val="C00000"/>
                </a:solidFill>
                <a:ln w="9525" cmpd="sng" algn="ctr">
                  <a:solidFill>
                    <a:srgbClr val="C00000"/>
                  </a:solidFill>
                  <a:prstDash val="solid"/>
                </a:ln>
              </c:spPr>
            </c:marker>
            <c:bubble3D val="0"/>
            <c:extLst>
              <c:ext xmlns:c16="http://schemas.microsoft.com/office/drawing/2014/chart" uri="{C3380CC4-5D6E-409C-BE32-E72D297353CC}">
                <c16:uniqueId val="{00000006-62FB-43BD-9CB4-85C0D2F21D19}"/>
              </c:ext>
            </c:extLst>
          </c:dPt>
          <c:dPt>
            <c:idx val="7"/>
            <c:marker>
              <c:symbol val="diamond"/>
              <c:size val="6"/>
              <c:spPr>
                <a:solidFill>
                  <a:srgbClr val="C00000"/>
                </a:solidFill>
                <a:ln w="9525" cmpd="sng" algn="ctr">
                  <a:solidFill>
                    <a:srgbClr val="C00000"/>
                  </a:solidFill>
                  <a:prstDash val="solid"/>
                </a:ln>
              </c:spPr>
            </c:marker>
            <c:bubble3D val="0"/>
            <c:extLst>
              <c:ext xmlns:c16="http://schemas.microsoft.com/office/drawing/2014/chart" uri="{C3380CC4-5D6E-409C-BE32-E72D297353CC}">
                <c16:uniqueId val="{00000007-62FB-43BD-9CB4-85C0D2F21D19}"/>
              </c:ext>
            </c:extLst>
          </c:dPt>
          <c:dPt>
            <c:idx val="8"/>
            <c:marker>
              <c:symbol val="diamond"/>
              <c:size val="6"/>
              <c:spPr>
                <a:solidFill>
                  <a:srgbClr val="C00000"/>
                </a:solidFill>
                <a:ln w="9525" cmpd="sng" algn="ctr">
                  <a:solidFill>
                    <a:srgbClr val="C00000"/>
                  </a:solidFill>
                  <a:prstDash val="solid"/>
                </a:ln>
              </c:spPr>
            </c:marker>
            <c:bubble3D val="0"/>
            <c:extLst>
              <c:ext xmlns:c16="http://schemas.microsoft.com/office/drawing/2014/chart" uri="{C3380CC4-5D6E-409C-BE32-E72D297353CC}">
                <c16:uniqueId val="{00000008-62FB-43BD-9CB4-85C0D2F21D19}"/>
              </c:ext>
            </c:extLst>
          </c:dPt>
          <c:dPt>
            <c:idx val="9"/>
            <c:marker>
              <c:symbol val="diamond"/>
              <c:size val="6"/>
              <c:spPr>
                <a:solidFill>
                  <a:srgbClr val="C00000"/>
                </a:solidFill>
                <a:ln w="9525" cmpd="sng" algn="ctr">
                  <a:solidFill>
                    <a:srgbClr val="C00000"/>
                  </a:solidFill>
                  <a:prstDash val="solid"/>
                </a:ln>
              </c:spPr>
            </c:marker>
            <c:bubble3D val="0"/>
            <c:extLst>
              <c:ext xmlns:c16="http://schemas.microsoft.com/office/drawing/2014/chart" uri="{C3380CC4-5D6E-409C-BE32-E72D297353CC}">
                <c16:uniqueId val="{00000009-62FB-43BD-9CB4-85C0D2F21D19}"/>
              </c:ext>
            </c:extLst>
          </c:dPt>
          <c:dPt>
            <c:idx val="10"/>
            <c:marker>
              <c:symbol val="diamond"/>
              <c:size val="6"/>
              <c:spPr>
                <a:solidFill>
                  <a:srgbClr val="C00000"/>
                </a:solidFill>
                <a:ln w="9525" cmpd="sng" algn="ctr">
                  <a:solidFill>
                    <a:srgbClr val="C00000"/>
                  </a:solidFill>
                  <a:prstDash val="solid"/>
                </a:ln>
              </c:spPr>
            </c:marker>
            <c:bubble3D val="0"/>
            <c:extLst>
              <c:ext xmlns:c16="http://schemas.microsoft.com/office/drawing/2014/chart" uri="{C3380CC4-5D6E-409C-BE32-E72D297353CC}">
                <c16:uniqueId val="{0000000A-62FB-43BD-9CB4-85C0D2F21D19}"/>
              </c:ext>
            </c:extLst>
          </c:dPt>
          <c:dPt>
            <c:idx val="11"/>
            <c:marker>
              <c:symbol val="diamond"/>
              <c:size val="6"/>
              <c:spPr>
                <a:solidFill>
                  <a:srgbClr val="C00000"/>
                </a:solidFill>
                <a:ln w="9525" cmpd="sng" algn="ctr">
                  <a:solidFill>
                    <a:srgbClr val="C00000"/>
                  </a:solidFill>
                  <a:prstDash val="solid"/>
                </a:ln>
              </c:spPr>
            </c:marker>
            <c:bubble3D val="0"/>
            <c:extLst>
              <c:ext xmlns:c16="http://schemas.microsoft.com/office/drawing/2014/chart" uri="{C3380CC4-5D6E-409C-BE32-E72D297353CC}">
                <c16:uniqueId val="{0000000B-62FB-43BD-9CB4-85C0D2F21D19}"/>
              </c:ext>
            </c:extLst>
          </c:dPt>
          <c:val>
            <c:numRef>
              <c:f>Sheet1!$A$1:$L$1</c:f>
              <c:numCache>
                <c:formatCode>General</c:formatCode>
                <c:ptCount val="12"/>
                <c:pt idx="0">
                  <c:v>20975</c:v>
                </c:pt>
                <c:pt idx="1">
                  <c:v>21996</c:v>
                </c:pt>
                <c:pt idx="2">
                  <c:v>21639</c:v>
                </c:pt>
                <c:pt idx="3">
                  <c:v>20131</c:v>
                </c:pt>
                <c:pt idx="4">
                  <c:v>19527</c:v>
                </c:pt>
                <c:pt idx="5">
                  <c:v>18001</c:v>
                </c:pt>
                <c:pt idx="6">
                  <c:v>19691</c:v>
                </c:pt>
                <c:pt idx="7">
                  <c:v>18191</c:v>
                </c:pt>
                <c:pt idx="8">
                  <c:v>16764</c:v>
                </c:pt>
                <c:pt idx="9">
                  <c:v>19163</c:v>
                </c:pt>
                <c:pt idx="10">
                  <c:v>17873</c:v>
                </c:pt>
                <c:pt idx="11">
                  <c:v>20283</c:v>
                </c:pt>
              </c:numCache>
            </c:numRef>
          </c:val>
          <c:smooth val="0"/>
          <c:extLst>
            <c:ext xmlns:c16="http://schemas.microsoft.com/office/drawing/2014/chart" uri="{C3380CC4-5D6E-409C-BE32-E72D297353CC}">
              <c16:uniqueId val="{0000000C-62FB-43BD-9CB4-85C0D2F21D19}"/>
            </c:ext>
          </c:extLst>
        </c:ser>
        <c:ser>
          <c:idx val="1"/>
          <c:order val="1"/>
          <c:spPr>
            <a:ln w="19050" cmpd="sng" algn="ctr">
              <a:solidFill>
                <a:schemeClr val="accent2"/>
              </a:solidFill>
              <a:prstDash val="solid"/>
            </a:ln>
          </c:spPr>
          <c:marker>
            <c:symbol val="none"/>
          </c:marker>
          <c:dPt>
            <c:idx val="0"/>
            <c:marker>
              <c:symbol val="diamond"/>
              <c:size val="6"/>
              <c:spPr>
                <a:solidFill>
                  <a:schemeClr val="accent2"/>
                </a:solidFill>
                <a:ln w="9525" cmpd="sng" algn="ctr">
                  <a:solidFill>
                    <a:schemeClr val="accent2"/>
                  </a:solidFill>
                  <a:prstDash val="solid"/>
                </a:ln>
              </c:spPr>
            </c:marker>
            <c:bubble3D val="0"/>
            <c:extLst>
              <c:ext xmlns:c16="http://schemas.microsoft.com/office/drawing/2014/chart" uri="{C3380CC4-5D6E-409C-BE32-E72D297353CC}">
                <c16:uniqueId val="{0000000D-62FB-43BD-9CB4-85C0D2F21D19}"/>
              </c:ext>
            </c:extLst>
          </c:dPt>
          <c:dPt>
            <c:idx val="1"/>
            <c:marker>
              <c:symbol val="diamond"/>
              <c:size val="6"/>
              <c:spPr>
                <a:solidFill>
                  <a:schemeClr val="accent2"/>
                </a:solidFill>
                <a:ln w="9525" cmpd="sng" algn="ctr">
                  <a:solidFill>
                    <a:schemeClr val="accent2"/>
                  </a:solidFill>
                  <a:prstDash val="solid"/>
                </a:ln>
              </c:spPr>
            </c:marker>
            <c:bubble3D val="0"/>
            <c:extLst>
              <c:ext xmlns:c16="http://schemas.microsoft.com/office/drawing/2014/chart" uri="{C3380CC4-5D6E-409C-BE32-E72D297353CC}">
                <c16:uniqueId val="{0000000E-62FB-43BD-9CB4-85C0D2F21D19}"/>
              </c:ext>
            </c:extLst>
          </c:dPt>
          <c:dPt>
            <c:idx val="2"/>
            <c:marker>
              <c:symbol val="diamond"/>
              <c:size val="6"/>
              <c:spPr>
                <a:solidFill>
                  <a:schemeClr val="accent2"/>
                </a:solidFill>
                <a:ln w="9525" cmpd="sng" algn="ctr">
                  <a:solidFill>
                    <a:schemeClr val="accent2"/>
                  </a:solidFill>
                  <a:prstDash val="solid"/>
                </a:ln>
              </c:spPr>
            </c:marker>
            <c:bubble3D val="0"/>
            <c:extLst>
              <c:ext xmlns:c16="http://schemas.microsoft.com/office/drawing/2014/chart" uri="{C3380CC4-5D6E-409C-BE32-E72D297353CC}">
                <c16:uniqueId val="{0000000F-62FB-43BD-9CB4-85C0D2F21D19}"/>
              </c:ext>
            </c:extLst>
          </c:dPt>
          <c:dPt>
            <c:idx val="3"/>
            <c:marker>
              <c:symbol val="diamond"/>
              <c:size val="6"/>
              <c:spPr>
                <a:solidFill>
                  <a:schemeClr val="accent2"/>
                </a:solidFill>
                <a:ln w="9525" cmpd="sng" algn="ctr">
                  <a:solidFill>
                    <a:schemeClr val="accent2"/>
                  </a:solidFill>
                  <a:prstDash val="solid"/>
                </a:ln>
              </c:spPr>
            </c:marker>
            <c:bubble3D val="0"/>
            <c:extLst>
              <c:ext xmlns:c16="http://schemas.microsoft.com/office/drawing/2014/chart" uri="{C3380CC4-5D6E-409C-BE32-E72D297353CC}">
                <c16:uniqueId val="{00000010-62FB-43BD-9CB4-85C0D2F21D19}"/>
              </c:ext>
            </c:extLst>
          </c:dPt>
          <c:dPt>
            <c:idx val="4"/>
            <c:marker>
              <c:symbol val="diamond"/>
              <c:size val="6"/>
              <c:spPr>
                <a:solidFill>
                  <a:schemeClr val="accent2"/>
                </a:solidFill>
                <a:ln w="9525" cmpd="sng" algn="ctr">
                  <a:solidFill>
                    <a:schemeClr val="accent2"/>
                  </a:solidFill>
                  <a:prstDash val="solid"/>
                </a:ln>
              </c:spPr>
            </c:marker>
            <c:bubble3D val="0"/>
            <c:extLst>
              <c:ext xmlns:c16="http://schemas.microsoft.com/office/drawing/2014/chart" uri="{C3380CC4-5D6E-409C-BE32-E72D297353CC}">
                <c16:uniqueId val="{00000011-62FB-43BD-9CB4-85C0D2F21D19}"/>
              </c:ext>
            </c:extLst>
          </c:dPt>
          <c:dPt>
            <c:idx val="5"/>
            <c:marker>
              <c:symbol val="diamond"/>
              <c:size val="6"/>
              <c:spPr>
                <a:solidFill>
                  <a:schemeClr val="accent2"/>
                </a:solidFill>
                <a:ln w="9525" cmpd="sng" algn="ctr">
                  <a:solidFill>
                    <a:schemeClr val="accent2"/>
                  </a:solidFill>
                  <a:prstDash val="solid"/>
                </a:ln>
              </c:spPr>
            </c:marker>
            <c:bubble3D val="0"/>
            <c:extLst>
              <c:ext xmlns:c16="http://schemas.microsoft.com/office/drawing/2014/chart" uri="{C3380CC4-5D6E-409C-BE32-E72D297353CC}">
                <c16:uniqueId val="{00000012-62FB-43BD-9CB4-85C0D2F21D19}"/>
              </c:ext>
            </c:extLst>
          </c:dPt>
          <c:dPt>
            <c:idx val="6"/>
            <c:marker>
              <c:symbol val="diamond"/>
              <c:size val="6"/>
              <c:spPr>
                <a:solidFill>
                  <a:schemeClr val="accent2"/>
                </a:solidFill>
                <a:ln w="9525" cmpd="sng" algn="ctr">
                  <a:solidFill>
                    <a:schemeClr val="accent2"/>
                  </a:solidFill>
                  <a:prstDash val="solid"/>
                </a:ln>
              </c:spPr>
            </c:marker>
            <c:bubble3D val="0"/>
            <c:extLst>
              <c:ext xmlns:c16="http://schemas.microsoft.com/office/drawing/2014/chart" uri="{C3380CC4-5D6E-409C-BE32-E72D297353CC}">
                <c16:uniqueId val="{00000013-62FB-43BD-9CB4-85C0D2F21D19}"/>
              </c:ext>
            </c:extLst>
          </c:dPt>
          <c:dPt>
            <c:idx val="7"/>
            <c:marker>
              <c:symbol val="diamond"/>
              <c:size val="6"/>
              <c:spPr>
                <a:solidFill>
                  <a:schemeClr val="accent2"/>
                </a:solidFill>
                <a:ln w="9525" cmpd="sng" algn="ctr">
                  <a:solidFill>
                    <a:schemeClr val="accent2"/>
                  </a:solidFill>
                  <a:prstDash val="solid"/>
                </a:ln>
              </c:spPr>
            </c:marker>
            <c:bubble3D val="0"/>
            <c:extLst>
              <c:ext xmlns:c16="http://schemas.microsoft.com/office/drawing/2014/chart" uri="{C3380CC4-5D6E-409C-BE32-E72D297353CC}">
                <c16:uniqueId val="{00000014-62FB-43BD-9CB4-85C0D2F21D19}"/>
              </c:ext>
            </c:extLst>
          </c:dPt>
          <c:dPt>
            <c:idx val="8"/>
            <c:marker>
              <c:symbol val="diamond"/>
              <c:size val="6"/>
              <c:spPr>
                <a:solidFill>
                  <a:schemeClr val="accent2"/>
                </a:solidFill>
                <a:ln w="9525" cmpd="sng" algn="ctr">
                  <a:solidFill>
                    <a:schemeClr val="accent2"/>
                  </a:solidFill>
                  <a:prstDash val="solid"/>
                </a:ln>
              </c:spPr>
            </c:marker>
            <c:bubble3D val="0"/>
            <c:extLst>
              <c:ext xmlns:c16="http://schemas.microsoft.com/office/drawing/2014/chart" uri="{C3380CC4-5D6E-409C-BE32-E72D297353CC}">
                <c16:uniqueId val="{00000015-62FB-43BD-9CB4-85C0D2F21D19}"/>
              </c:ext>
            </c:extLst>
          </c:dPt>
          <c:dPt>
            <c:idx val="9"/>
            <c:marker>
              <c:symbol val="diamond"/>
              <c:size val="6"/>
              <c:spPr>
                <a:solidFill>
                  <a:schemeClr val="accent2"/>
                </a:solidFill>
                <a:ln w="9525" cmpd="sng" algn="ctr">
                  <a:solidFill>
                    <a:schemeClr val="accent2"/>
                  </a:solidFill>
                  <a:prstDash val="solid"/>
                </a:ln>
              </c:spPr>
            </c:marker>
            <c:bubble3D val="0"/>
            <c:extLst>
              <c:ext xmlns:c16="http://schemas.microsoft.com/office/drawing/2014/chart" uri="{C3380CC4-5D6E-409C-BE32-E72D297353CC}">
                <c16:uniqueId val="{00000016-62FB-43BD-9CB4-85C0D2F21D19}"/>
              </c:ext>
            </c:extLst>
          </c:dPt>
          <c:dPt>
            <c:idx val="10"/>
            <c:marker>
              <c:symbol val="diamond"/>
              <c:size val="6"/>
              <c:spPr>
                <a:solidFill>
                  <a:schemeClr val="accent2"/>
                </a:solidFill>
                <a:ln w="9525" cmpd="sng" algn="ctr">
                  <a:solidFill>
                    <a:schemeClr val="accent2"/>
                  </a:solidFill>
                  <a:prstDash val="solid"/>
                </a:ln>
              </c:spPr>
            </c:marker>
            <c:bubble3D val="0"/>
            <c:extLst>
              <c:ext xmlns:c16="http://schemas.microsoft.com/office/drawing/2014/chart" uri="{C3380CC4-5D6E-409C-BE32-E72D297353CC}">
                <c16:uniqueId val="{00000017-62FB-43BD-9CB4-85C0D2F21D19}"/>
              </c:ext>
            </c:extLst>
          </c:dPt>
          <c:dPt>
            <c:idx val="11"/>
            <c:marker>
              <c:symbol val="diamond"/>
              <c:size val="6"/>
              <c:spPr>
                <a:solidFill>
                  <a:schemeClr val="accent2"/>
                </a:solidFill>
                <a:ln w="9525" cmpd="sng" algn="ctr">
                  <a:solidFill>
                    <a:schemeClr val="accent2"/>
                  </a:solidFill>
                  <a:prstDash val="solid"/>
                </a:ln>
              </c:spPr>
            </c:marker>
            <c:bubble3D val="0"/>
            <c:extLst>
              <c:ext xmlns:c16="http://schemas.microsoft.com/office/drawing/2014/chart" uri="{C3380CC4-5D6E-409C-BE32-E72D297353CC}">
                <c16:uniqueId val="{00000018-62FB-43BD-9CB4-85C0D2F21D19}"/>
              </c:ext>
            </c:extLst>
          </c:dPt>
          <c:val>
            <c:numRef>
              <c:f>Sheet1!$A$2:$L$2</c:f>
              <c:numCache>
                <c:formatCode>General</c:formatCode>
                <c:ptCount val="12"/>
                <c:pt idx="0">
                  <c:v>19088</c:v>
                </c:pt>
                <c:pt idx="1">
                  <c:v>20065</c:v>
                </c:pt>
                <c:pt idx="2">
                  <c:v>19238</c:v>
                </c:pt>
                <c:pt idx="3">
                  <c:v>18420</c:v>
                </c:pt>
                <c:pt idx="4">
                  <c:v>16646</c:v>
                </c:pt>
                <c:pt idx="5">
                  <c:v>14423</c:v>
                </c:pt>
                <c:pt idx="6">
                  <c:v>14698</c:v>
                </c:pt>
                <c:pt idx="7">
                  <c:v>11426</c:v>
                </c:pt>
                <c:pt idx="8">
                  <c:v>10726</c:v>
                </c:pt>
                <c:pt idx="9">
                  <c:v>14070</c:v>
                </c:pt>
                <c:pt idx="10">
                  <c:v>13997</c:v>
                </c:pt>
                <c:pt idx="11">
                  <c:v>14258</c:v>
                </c:pt>
              </c:numCache>
            </c:numRef>
          </c:val>
          <c:smooth val="0"/>
          <c:extLst>
            <c:ext xmlns:c16="http://schemas.microsoft.com/office/drawing/2014/chart" uri="{C3380CC4-5D6E-409C-BE32-E72D297353CC}">
              <c16:uniqueId val="{00000019-62FB-43BD-9CB4-85C0D2F21D19}"/>
            </c:ext>
          </c:extLst>
        </c:ser>
        <c:ser>
          <c:idx val="2"/>
          <c:order val="2"/>
          <c:spPr>
            <a:ln w="19050" cmpd="sng" algn="ctr">
              <a:solidFill>
                <a:schemeClr val="accent3"/>
              </a:solidFill>
              <a:prstDash val="solid"/>
            </a:ln>
          </c:spPr>
          <c:marker>
            <c:symbol val="none"/>
          </c:marker>
          <c:dPt>
            <c:idx val="0"/>
            <c:marker>
              <c:symbol val="diamond"/>
              <c:size val="6"/>
              <c:spPr>
                <a:solidFill>
                  <a:schemeClr val="accent3"/>
                </a:solidFill>
                <a:ln w="9525" cmpd="sng" algn="ctr">
                  <a:solidFill>
                    <a:schemeClr val="accent3"/>
                  </a:solidFill>
                  <a:prstDash val="solid"/>
                </a:ln>
              </c:spPr>
            </c:marker>
            <c:bubble3D val="0"/>
            <c:extLst>
              <c:ext xmlns:c16="http://schemas.microsoft.com/office/drawing/2014/chart" uri="{C3380CC4-5D6E-409C-BE32-E72D297353CC}">
                <c16:uniqueId val="{0000001A-62FB-43BD-9CB4-85C0D2F21D19}"/>
              </c:ext>
            </c:extLst>
          </c:dPt>
          <c:dPt>
            <c:idx val="1"/>
            <c:marker>
              <c:symbol val="diamond"/>
              <c:size val="6"/>
              <c:spPr>
                <a:solidFill>
                  <a:schemeClr val="accent3"/>
                </a:solidFill>
                <a:ln w="9525" cmpd="sng" algn="ctr">
                  <a:solidFill>
                    <a:schemeClr val="accent3"/>
                  </a:solidFill>
                  <a:prstDash val="solid"/>
                </a:ln>
              </c:spPr>
            </c:marker>
            <c:bubble3D val="0"/>
            <c:extLst>
              <c:ext xmlns:c16="http://schemas.microsoft.com/office/drawing/2014/chart" uri="{C3380CC4-5D6E-409C-BE32-E72D297353CC}">
                <c16:uniqueId val="{0000001B-62FB-43BD-9CB4-85C0D2F21D19}"/>
              </c:ext>
            </c:extLst>
          </c:dPt>
          <c:dPt>
            <c:idx val="2"/>
            <c:marker>
              <c:symbol val="diamond"/>
              <c:size val="6"/>
              <c:spPr>
                <a:solidFill>
                  <a:schemeClr val="accent3"/>
                </a:solidFill>
                <a:ln w="9525" cmpd="sng" algn="ctr">
                  <a:solidFill>
                    <a:schemeClr val="accent3"/>
                  </a:solidFill>
                  <a:prstDash val="solid"/>
                </a:ln>
              </c:spPr>
            </c:marker>
            <c:bubble3D val="0"/>
            <c:extLst>
              <c:ext xmlns:c16="http://schemas.microsoft.com/office/drawing/2014/chart" uri="{C3380CC4-5D6E-409C-BE32-E72D297353CC}">
                <c16:uniqueId val="{0000001C-62FB-43BD-9CB4-85C0D2F21D19}"/>
              </c:ext>
            </c:extLst>
          </c:dPt>
          <c:dPt>
            <c:idx val="3"/>
            <c:marker>
              <c:symbol val="diamond"/>
              <c:size val="6"/>
              <c:spPr>
                <a:solidFill>
                  <a:schemeClr val="accent3"/>
                </a:solidFill>
                <a:ln w="9525" cmpd="sng" algn="ctr">
                  <a:solidFill>
                    <a:schemeClr val="accent3"/>
                  </a:solidFill>
                  <a:prstDash val="solid"/>
                </a:ln>
              </c:spPr>
            </c:marker>
            <c:bubble3D val="0"/>
            <c:extLst>
              <c:ext xmlns:c16="http://schemas.microsoft.com/office/drawing/2014/chart" uri="{C3380CC4-5D6E-409C-BE32-E72D297353CC}">
                <c16:uniqueId val="{0000001D-62FB-43BD-9CB4-85C0D2F21D19}"/>
              </c:ext>
            </c:extLst>
          </c:dPt>
          <c:dPt>
            <c:idx val="4"/>
            <c:marker>
              <c:symbol val="diamond"/>
              <c:size val="6"/>
              <c:spPr>
                <a:solidFill>
                  <a:schemeClr val="accent3"/>
                </a:solidFill>
                <a:ln w="9525" cmpd="sng" algn="ctr">
                  <a:solidFill>
                    <a:schemeClr val="accent3"/>
                  </a:solidFill>
                  <a:prstDash val="solid"/>
                </a:ln>
              </c:spPr>
            </c:marker>
            <c:bubble3D val="0"/>
            <c:extLst>
              <c:ext xmlns:c16="http://schemas.microsoft.com/office/drawing/2014/chart" uri="{C3380CC4-5D6E-409C-BE32-E72D297353CC}">
                <c16:uniqueId val="{0000001E-62FB-43BD-9CB4-85C0D2F21D19}"/>
              </c:ext>
            </c:extLst>
          </c:dPt>
          <c:dPt>
            <c:idx val="5"/>
            <c:marker>
              <c:symbol val="diamond"/>
              <c:size val="6"/>
              <c:spPr>
                <a:solidFill>
                  <a:schemeClr val="accent3"/>
                </a:solidFill>
                <a:ln w="9525" cmpd="sng" algn="ctr">
                  <a:solidFill>
                    <a:schemeClr val="accent3"/>
                  </a:solidFill>
                  <a:prstDash val="solid"/>
                </a:ln>
              </c:spPr>
            </c:marker>
            <c:bubble3D val="0"/>
            <c:extLst>
              <c:ext xmlns:c16="http://schemas.microsoft.com/office/drawing/2014/chart" uri="{C3380CC4-5D6E-409C-BE32-E72D297353CC}">
                <c16:uniqueId val="{0000001F-62FB-43BD-9CB4-85C0D2F21D19}"/>
              </c:ext>
            </c:extLst>
          </c:dPt>
          <c:dPt>
            <c:idx val="6"/>
            <c:marker>
              <c:symbol val="diamond"/>
              <c:size val="6"/>
              <c:spPr>
                <a:solidFill>
                  <a:schemeClr val="accent3"/>
                </a:solidFill>
                <a:ln w="9525" cmpd="sng" algn="ctr">
                  <a:solidFill>
                    <a:schemeClr val="accent3"/>
                  </a:solidFill>
                  <a:prstDash val="solid"/>
                </a:ln>
              </c:spPr>
            </c:marker>
            <c:bubble3D val="0"/>
            <c:extLst>
              <c:ext xmlns:c16="http://schemas.microsoft.com/office/drawing/2014/chart" uri="{C3380CC4-5D6E-409C-BE32-E72D297353CC}">
                <c16:uniqueId val="{00000020-62FB-43BD-9CB4-85C0D2F21D19}"/>
              </c:ext>
            </c:extLst>
          </c:dPt>
          <c:dPt>
            <c:idx val="7"/>
            <c:marker>
              <c:symbol val="diamond"/>
              <c:size val="6"/>
              <c:spPr>
                <a:solidFill>
                  <a:schemeClr val="accent3"/>
                </a:solidFill>
                <a:ln w="9525" cmpd="sng" algn="ctr">
                  <a:solidFill>
                    <a:schemeClr val="accent3"/>
                  </a:solidFill>
                  <a:prstDash val="solid"/>
                </a:ln>
              </c:spPr>
            </c:marker>
            <c:bubble3D val="0"/>
            <c:extLst>
              <c:ext xmlns:c16="http://schemas.microsoft.com/office/drawing/2014/chart" uri="{C3380CC4-5D6E-409C-BE32-E72D297353CC}">
                <c16:uniqueId val="{00000021-62FB-43BD-9CB4-85C0D2F21D19}"/>
              </c:ext>
            </c:extLst>
          </c:dPt>
          <c:dPt>
            <c:idx val="8"/>
            <c:marker>
              <c:symbol val="diamond"/>
              <c:size val="6"/>
              <c:spPr>
                <a:solidFill>
                  <a:schemeClr val="accent3"/>
                </a:solidFill>
                <a:ln w="9525" cmpd="sng" algn="ctr">
                  <a:solidFill>
                    <a:schemeClr val="accent3"/>
                  </a:solidFill>
                  <a:prstDash val="solid"/>
                </a:ln>
              </c:spPr>
            </c:marker>
            <c:bubble3D val="0"/>
            <c:extLst>
              <c:ext xmlns:c16="http://schemas.microsoft.com/office/drawing/2014/chart" uri="{C3380CC4-5D6E-409C-BE32-E72D297353CC}">
                <c16:uniqueId val="{00000022-62FB-43BD-9CB4-85C0D2F21D19}"/>
              </c:ext>
            </c:extLst>
          </c:dPt>
          <c:dPt>
            <c:idx val="9"/>
            <c:marker>
              <c:symbol val="diamond"/>
              <c:size val="6"/>
              <c:spPr>
                <a:solidFill>
                  <a:schemeClr val="accent3"/>
                </a:solidFill>
                <a:ln w="9525" cmpd="sng" algn="ctr">
                  <a:solidFill>
                    <a:schemeClr val="accent3"/>
                  </a:solidFill>
                  <a:prstDash val="solid"/>
                </a:ln>
              </c:spPr>
            </c:marker>
            <c:bubble3D val="0"/>
            <c:extLst>
              <c:ext xmlns:c16="http://schemas.microsoft.com/office/drawing/2014/chart" uri="{C3380CC4-5D6E-409C-BE32-E72D297353CC}">
                <c16:uniqueId val="{00000023-62FB-43BD-9CB4-85C0D2F21D19}"/>
              </c:ext>
            </c:extLst>
          </c:dPt>
          <c:dPt>
            <c:idx val="10"/>
            <c:marker>
              <c:symbol val="diamond"/>
              <c:size val="6"/>
              <c:spPr>
                <a:solidFill>
                  <a:schemeClr val="accent3"/>
                </a:solidFill>
                <a:ln w="9525" cmpd="sng" algn="ctr">
                  <a:solidFill>
                    <a:schemeClr val="accent3"/>
                  </a:solidFill>
                  <a:prstDash val="solid"/>
                </a:ln>
              </c:spPr>
            </c:marker>
            <c:bubble3D val="0"/>
            <c:extLst>
              <c:ext xmlns:c16="http://schemas.microsoft.com/office/drawing/2014/chart" uri="{C3380CC4-5D6E-409C-BE32-E72D297353CC}">
                <c16:uniqueId val="{00000024-62FB-43BD-9CB4-85C0D2F21D19}"/>
              </c:ext>
            </c:extLst>
          </c:dPt>
          <c:dPt>
            <c:idx val="11"/>
            <c:marker>
              <c:symbol val="diamond"/>
              <c:size val="6"/>
              <c:spPr>
                <a:solidFill>
                  <a:schemeClr val="accent3"/>
                </a:solidFill>
                <a:ln w="9525" cmpd="sng" algn="ctr">
                  <a:solidFill>
                    <a:schemeClr val="accent3"/>
                  </a:solidFill>
                  <a:prstDash val="solid"/>
                </a:ln>
              </c:spPr>
            </c:marker>
            <c:bubble3D val="0"/>
            <c:extLst>
              <c:ext xmlns:c16="http://schemas.microsoft.com/office/drawing/2014/chart" uri="{C3380CC4-5D6E-409C-BE32-E72D297353CC}">
                <c16:uniqueId val="{00000025-62FB-43BD-9CB4-85C0D2F21D19}"/>
              </c:ext>
            </c:extLst>
          </c:dPt>
          <c:val>
            <c:numRef>
              <c:f>Sheet1!$A$3:$L$3</c:f>
              <c:numCache>
                <c:formatCode>General</c:formatCode>
                <c:ptCount val="12"/>
                <c:pt idx="0">
                  <c:v>18054</c:v>
                </c:pt>
                <c:pt idx="1">
                  <c:v>18694</c:v>
                </c:pt>
                <c:pt idx="2">
                  <c:v>18412</c:v>
                </c:pt>
                <c:pt idx="3">
                  <c:v>17444</c:v>
                </c:pt>
                <c:pt idx="4">
                  <c:v>17189</c:v>
                </c:pt>
                <c:pt idx="5">
                  <c:v>15909</c:v>
                </c:pt>
                <c:pt idx="6">
                  <c:v>16310</c:v>
                </c:pt>
                <c:pt idx="7">
                  <c:v>16311</c:v>
                </c:pt>
                <c:pt idx="8">
                  <c:v>14909</c:v>
                </c:pt>
                <c:pt idx="9">
                  <c:v>17643</c:v>
                </c:pt>
                <c:pt idx="10">
                  <c:v>16058</c:v>
                </c:pt>
                <c:pt idx="11">
                  <c:v>18309</c:v>
                </c:pt>
              </c:numCache>
            </c:numRef>
          </c:val>
          <c:smooth val="0"/>
          <c:extLst>
            <c:ext xmlns:c16="http://schemas.microsoft.com/office/drawing/2014/chart" uri="{C3380CC4-5D6E-409C-BE32-E72D297353CC}">
              <c16:uniqueId val="{00000026-62FB-43BD-9CB4-85C0D2F21D19}"/>
            </c:ext>
          </c:extLst>
        </c:ser>
        <c:ser>
          <c:idx val="3"/>
          <c:order val="3"/>
          <c:spPr>
            <a:ln w="19050" cmpd="sng" algn="ctr">
              <a:solidFill>
                <a:schemeClr val="accent4"/>
              </a:solidFill>
              <a:prstDash val="solid"/>
            </a:ln>
          </c:spPr>
          <c:marker>
            <c:symbol val="none"/>
          </c:marker>
          <c:dPt>
            <c:idx val="0"/>
            <c:marker>
              <c:symbol val="diamond"/>
              <c:size val="6"/>
              <c:spPr>
                <a:solidFill>
                  <a:schemeClr val="accent4"/>
                </a:solidFill>
                <a:ln w="9525" cmpd="sng" algn="ctr">
                  <a:solidFill>
                    <a:schemeClr val="accent4"/>
                  </a:solidFill>
                  <a:prstDash val="solid"/>
                </a:ln>
              </c:spPr>
            </c:marker>
            <c:bubble3D val="0"/>
            <c:extLst>
              <c:ext xmlns:c16="http://schemas.microsoft.com/office/drawing/2014/chart" uri="{C3380CC4-5D6E-409C-BE32-E72D297353CC}">
                <c16:uniqueId val="{00000027-62FB-43BD-9CB4-85C0D2F21D19}"/>
              </c:ext>
            </c:extLst>
          </c:dPt>
          <c:dPt>
            <c:idx val="1"/>
            <c:marker>
              <c:symbol val="diamond"/>
              <c:size val="6"/>
              <c:spPr>
                <a:solidFill>
                  <a:schemeClr val="accent4"/>
                </a:solidFill>
                <a:ln w="9525" cmpd="sng" algn="ctr">
                  <a:solidFill>
                    <a:schemeClr val="accent4"/>
                  </a:solidFill>
                  <a:prstDash val="solid"/>
                </a:ln>
              </c:spPr>
            </c:marker>
            <c:bubble3D val="0"/>
            <c:extLst>
              <c:ext xmlns:c16="http://schemas.microsoft.com/office/drawing/2014/chart" uri="{C3380CC4-5D6E-409C-BE32-E72D297353CC}">
                <c16:uniqueId val="{00000028-62FB-43BD-9CB4-85C0D2F21D19}"/>
              </c:ext>
            </c:extLst>
          </c:dPt>
          <c:dPt>
            <c:idx val="2"/>
            <c:marker>
              <c:symbol val="diamond"/>
              <c:size val="6"/>
              <c:spPr>
                <a:solidFill>
                  <a:schemeClr val="accent4"/>
                </a:solidFill>
                <a:ln w="9525" cmpd="sng" algn="ctr">
                  <a:solidFill>
                    <a:schemeClr val="accent4"/>
                  </a:solidFill>
                  <a:prstDash val="solid"/>
                </a:ln>
              </c:spPr>
            </c:marker>
            <c:bubble3D val="0"/>
            <c:extLst>
              <c:ext xmlns:c16="http://schemas.microsoft.com/office/drawing/2014/chart" uri="{C3380CC4-5D6E-409C-BE32-E72D297353CC}">
                <c16:uniqueId val="{00000029-62FB-43BD-9CB4-85C0D2F21D19}"/>
              </c:ext>
            </c:extLst>
          </c:dPt>
          <c:dPt>
            <c:idx val="3"/>
            <c:marker>
              <c:symbol val="diamond"/>
              <c:size val="6"/>
              <c:spPr>
                <a:solidFill>
                  <a:schemeClr val="accent4"/>
                </a:solidFill>
                <a:ln w="9525" cmpd="sng" algn="ctr">
                  <a:solidFill>
                    <a:schemeClr val="accent4"/>
                  </a:solidFill>
                  <a:prstDash val="solid"/>
                </a:ln>
              </c:spPr>
            </c:marker>
            <c:bubble3D val="0"/>
            <c:extLst>
              <c:ext xmlns:c16="http://schemas.microsoft.com/office/drawing/2014/chart" uri="{C3380CC4-5D6E-409C-BE32-E72D297353CC}">
                <c16:uniqueId val="{0000002A-62FB-43BD-9CB4-85C0D2F21D19}"/>
              </c:ext>
            </c:extLst>
          </c:dPt>
          <c:dPt>
            <c:idx val="4"/>
            <c:marker>
              <c:symbol val="diamond"/>
              <c:size val="6"/>
              <c:spPr>
                <a:solidFill>
                  <a:schemeClr val="accent4"/>
                </a:solidFill>
                <a:ln w="9525" cmpd="sng" algn="ctr">
                  <a:solidFill>
                    <a:schemeClr val="accent4"/>
                  </a:solidFill>
                  <a:prstDash val="solid"/>
                </a:ln>
              </c:spPr>
            </c:marker>
            <c:bubble3D val="0"/>
            <c:extLst>
              <c:ext xmlns:c16="http://schemas.microsoft.com/office/drawing/2014/chart" uri="{C3380CC4-5D6E-409C-BE32-E72D297353CC}">
                <c16:uniqueId val="{0000002B-62FB-43BD-9CB4-85C0D2F21D19}"/>
              </c:ext>
            </c:extLst>
          </c:dPt>
          <c:dPt>
            <c:idx val="5"/>
            <c:marker>
              <c:symbol val="diamond"/>
              <c:size val="6"/>
              <c:spPr>
                <a:solidFill>
                  <a:schemeClr val="accent4"/>
                </a:solidFill>
                <a:ln w="9525" cmpd="sng" algn="ctr">
                  <a:solidFill>
                    <a:schemeClr val="accent4"/>
                  </a:solidFill>
                  <a:prstDash val="solid"/>
                </a:ln>
              </c:spPr>
            </c:marker>
            <c:bubble3D val="0"/>
            <c:extLst>
              <c:ext xmlns:c16="http://schemas.microsoft.com/office/drawing/2014/chart" uri="{C3380CC4-5D6E-409C-BE32-E72D297353CC}">
                <c16:uniqueId val="{0000002C-62FB-43BD-9CB4-85C0D2F21D19}"/>
              </c:ext>
            </c:extLst>
          </c:dPt>
          <c:dPt>
            <c:idx val="6"/>
            <c:marker>
              <c:symbol val="diamond"/>
              <c:size val="6"/>
              <c:spPr>
                <a:solidFill>
                  <a:schemeClr val="accent4"/>
                </a:solidFill>
                <a:ln w="9525" cmpd="sng" algn="ctr">
                  <a:solidFill>
                    <a:schemeClr val="accent4"/>
                  </a:solidFill>
                  <a:prstDash val="solid"/>
                </a:ln>
              </c:spPr>
            </c:marker>
            <c:bubble3D val="0"/>
            <c:extLst>
              <c:ext xmlns:c16="http://schemas.microsoft.com/office/drawing/2014/chart" uri="{C3380CC4-5D6E-409C-BE32-E72D297353CC}">
                <c16:uniqueId val="{0000002D-62FB-43BD-9CB4-85C0D2F21D19}"/>
              </c:ext>
            </c:extLst>
          </c:dPt>
          <c:dPt>
            <c:idx val="7"/>
            <c:marker>
              <c:symbol val="diamond"/>
              <c:size val="6"/>
              <c:spPr>
                <a:solidFill>
                  <a:schemeClr val="accent4"/>
                </a:solidFill>
                <a:ln w="9525" cmpd="sng" algn="ctr">
                  <a:solidFill>
                    <a:schemeClr val="accent4"/>
                  </a:solidFill>
                  <a:prstDash val="solid"/>
                </a:ln>
              </c:spPr>
            </c:marker>
            <c:bubble3D val="0"/>
            <c:extLst>
              <c:ext xmlns:c16="http://schemas.microsoft.com/office/drawing/2014/chart" uri="{C3380CC4-5D6E-409C-BE32-E72D297353CC}">
                <c16:uniqueId val="{0000002E-62FB-43BD-9CB4-85C0D2F21D19}"/>
              </c:ext>
            </c:extLst>
          </c:dPt>
          <c:dPt>
            <c:idx val="8"/>
            <c:marker>
              <c:symbol val="diamond"/>
              <c:size val="6"/>
              <c:spPr>
                <a:solidFill>
                  <a:schemeClr val="accent4"/>
                </a:solidFill>
                <a:ln w="9525" cmpd="sng" algn="ctr">
                  <a:solidFill>
                    <a:schemeClr val="accent4"/>
                  </a:solidFill>
                  <a:prstDash val="solid"/>
                </a:ln>
              </c:spPr>
            </c:marker>
            <c:bubble3D val="0"/>
            <c:extLst>
              <c:ext xmlns:c16="http://schemas.microsoft.com/office/drawing/2014/chart" uri="{C3380CC4-5D6E-409C-BE32-E72D297353CC}">
                <c16:uniqueId val="{0000002F-62FB-43BD-9CB4-85C0D2F21D19}"/>
              </c:ext>
            </c:extLst>
          </c:dPt>
          <c:dPt>
            <c:idx val="9"/>
            <c:marker>
              <c:symbol val="diamond"/>
              <c:size val="6"/>
              <c:spPr>
                <a:solidFill>
                  <a:schemeClr val="accent4"/>
                </a:solidFill>
                <a:ln w="9525" cmpd="sng" algn="ctr">
                  <a:solidFill>
                    <a:schemeClr val="accent4"/>
                  </a:solidFill>
                  <a:prstDash val="solid"/>
                </a:ln>
              </c:spPr>
            </c:marker>
            <c:bubble3D val="0"/>
            <c:extLst>
              <c:ext xmlns:c16="http://schemas.microsoft.com/office/drawing/2014/chart" uri="{C3380CC4-5D6E-409C-BE32-E72D297353CC}">
                <c16:uniqueId val="{00000030-62FB-43BD-9CB4-85C0D2F21D19}"/>
              </c:ext>
            </c:extLst>
          </c:dPt>
          <c:dPt>
            <c:idx val="10"/>
            <c:marker>
              <c:symbol val="diamond"/>
              <c:size val="6"/>
              <c:spPr>
                <a:solidFill>
                  <a:schemeClr val="accent4"/>
                </a:solidFill>
                <a:ln w="9525" cmpd="sng" algn="ctr">
                  <a:solidFill>
                    <a:schemeClr val="accent4"/>
                  </a:solidFill>
                  <a:prstDash val="solid"/>
                </a:ln>
              </c:spPr>
            </c:marker>
            <c:bubble3D val="0"/>
            <c:extLst>
              <c:ext xmlns:c16="http://schemas.microsoft.com/office/drawing/2014/chart" uri="{C3380CC4-5D6E-409C-BE32-E72D297353CC}">
                <c16:uniqueId val="{00000031-62FB-43BD-9CB4-85C0D2F21D19}"/>
              </c:ext>
            </c:extLst>
          </c:dPt>
          <c:dPt>
            <c:idx val="11"/>
            <c:marker>
              <c:symbol val="diamond"/>
              <c:size val="6"/>
              <c:spPr>
                <a:solidFill>
                  <a:schemeClr val="accent4"/>
                </a:solidFill>
                <a:ln w="9525" cmpd="sng" algn="ctr">
                  <a:solidFill>
                    <a:schemeClr val="accent4"/>
                  </a:solidFill>
                  <a:prstDash val="solid"/>
                </a:ln>
              </c:spPr>
            </c:marker>
            <c:bubble3D val="0"/>
            <c:extLst>
              <c:ext xmlns:c16="http://schemas.microsoft.com/office/drawing/2014/chart" uri="{C3380CC4-5D6E-409C-BE32-E72D297353CC}">
                <c16:uniqueId val="{00000032-62FB-43BD-9CB4-85C0D2F21D19}"/>
              </c:ext>
            </c:extLst>
          </c:dPt>
          <c:val>
            <c:numRef>
              <c:f>Sheet1!$A$4:$L$4</c:f>
              <c:numCache>
                <c:formatCode>General</c:formatCode>
                <c:ptCount val="12"/>
                <c:pt idx="0">
                  <c:v>28681</c:v>
                </c:pt>
                <c:pt idx="1">
                  <c:v>30026</c:v>
                </c:pt>
                <c:pt idx="2">
                  <c:v>28453</c:v>
                </c:pt>
                <c:pt idx="3">
                  <c:v>28365</c:v>
                </c:pt>
                <c:pt idx="4">
                  <c:v>26242</c:v>
                </c:pt>
                <c:pt idx="5">
                  <c:v>25069</c:v>
                </c:pt>
                <c:pt idx="6">
                  <c:v>24205</c:v>
                </c:pt>
                <c:pt idx="7">
                  <c:v>24571</c:v>
                </c:pt>
                <c:pt idx="8">
                  <c:v>23187</c:v>
                </c:pt>
                <c:pt idx="9">
                  <c:v>26760</c:v>
                </c:pt>
                <c:pt idx="10">
                  <c:v>25280</c:v>
                </c:pt>
                <c:pt idx="11">
                  <c:v>28027</c:v>
                </c:pt>
              </c:numCache>
            </c:numRef>
          </c:val>
          <c:smooth val="0"/>
          <c:extLst>
            <c:ext xmlns:c16="http://schemas.microsoft.com/office/drawing/2014/chart" uri="{C3380CC4-5D6E-409C-BE32-E72D297353CC}">
              <c16:uniqueId val="{00000033-62FB-43BD-9CB4-85C0D2F21D19}"/>
            </c:ext>
          </c:extLst>
        </c:ser>
        <c:dLbls>
          <c:showLegendKey val="0"/>
          <c:showVal val="0"/>
          <c:showCatName val="0"/>
          <c:showSerName val="0"/>
          <c:showPercent val="0"/>
          <c:showBubbleSize val="0"/>
        </c:dLbls>
        <c:smooth val="0"/>
        <c:axId val="1402294640"/>
        <c:axId val="1"/>
      </c:lineChart>
      <c:catAx>
        <c:axId val="1402294640"/>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35000"/>
          <c:min val="5000"/>
        </c:scaling>
        <c:delete val="0"/>
        <c:axPos val="l"/>
        <c:majorGridlines>
          <c:spPr>
            <a:ln>
              <a:noFill/>
            </a:ln>
          </c:spPr>
        </c:majorGridlines>
        <c:numFmt formatCode="General" sourceLinked="1"/>
        <c:majorTickMark val="out"/>
        <c:minorTickMark val="none"/>
        <c:tickLblPos val="none"/>
        <c:spPr>
          <a:ln w="9525" cmpd="sng" algn="ctr">
            <a:solidFill>
              <a:schemeClr val="tx1"/>
            </a:solidFill>
            <a:prstDash val="solid"/>
          </a:ln>
        </c:spPr>
        <c:txPr>
          <a:bodyPr wrap="none"/>
          <a:lstStyle/>
          <a:p>
            <a:pPr>
              <a:defRPr sz="1200" kern="1200">
                <a:latin typeface="+mn-lt"/>
                <a:ea typeface="+mn-ea"/>
                <a:cs typeface="+mn-cs"/>
              </a:defRPr>
            </a:pPr>
            <a:endParaRPr lang="en-US"/>
          </a:p>
        </c:txPr>
        <c:crossAx val="1402294640"/>
        <c:crosses val="min"/>
        <c:crossBetween val="midCat"/>
        <c:majorUnit val="5000"/>
      </c:valAx>
    </c:plotArea>
    <c:plotVisOnly val="0"/>
    <c:dispBlanksAs val="gap"/>
    <c:showDLblsOverMax val="1"/>
  </c:chart>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179379715004191E-2"/>
          <c:y val="9.5238095238095233E-2"/>
          <c:w val="0.91785414920368813"/>
          <c:h val="0.80952380952380953"/>
        </c:manualLayout>
      </c:layout>
      <c:barChart>
        <c:barDir val="bar"/>
        <c:grouping val="stacked"/>
        <c:varyColors val="0"/>
        <c:ser>
          <c:idx val="0"/>
          <c:order val="0"/>
          <c:spPr>
            <a:solidFill>
              <a:srgbClr val="002060"/>
            </a:solidFill>
            <a:ln>
              <a:noFill/>
            </a:ln>
          </c:spPr>
          <c:invertIfNegative val="0"/>
          <c:dLbls>
            <c:dLbl>
              <c:idx val="0"/>
              <c:layout>
                <c:manualLayout>
                  <c:x val="0.48868398994132439"/>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588C-47A0-8683-6FBC5DBD0FF8}"/>
                </c:ext>
              </c:extLst>
            </c:dLbl>
            <c:dLbl>
              <c:idx val="1"/>
              <c:layout>
                <c:manualLayout>
                  <c:x val="0.45473595976529757"/>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588C-47A0-8683-6FBC5DBD0FF8}"/>
                </c:ext>
              </c:extLst>
            </c:dLbl>
            <c:dLbl>
              <c:idx val="2"/>
              <c:layout>
                <c:manualLayout>
                  <c:x val="0.38642078792958928"/>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588C-47A0-8683-6FBC5DBD0FF8}"/>
                </c:ext>
              </c:extLst>
            </c:dLbl>
            <c:dLbl>
              <c:idx val="3"/>
              <c:layout>
                <c:manualLayout>
                  <c:x val="0.36965632858340319"/>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588C-47A0-8683-6FBC5DBD0FF8}"/>
                </c:ext>
              </c:extLst>
            </c:dLbl>
            <c:dLbl>
              <c:idx val="4"/>
              <c:layout>
                <c:manualLayout>
                  <c:x val="0.36965632858340319"/>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588C-47A0-8683-6FBC5DBD0FF8}"/>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Sheet1!$A$1:$E$1</c:f>
              <c:numCache>
                <c:formatCode>General</c:formatCode>
                <c:ptCount val="5"/>
                <c:pt idx="0">
                  <c:v>27</c:v>
                </c:pt>
                <c:pt idx="1">
                  <c:v>25</c:v>
                </c:pt>
                <c:pt idx="2">
                  <c:v>21</c:v>
                </c:pt>
                <c:pt idx="3">
                  <c:v>20</c:v>
                </c:pt>
                <c:pt idx="4">
                  <c:v>20</c:v>
                </c:pt>
              </c:numCache>
            </c:numRef>
          </c:val>
          <c:extLst>
            <c:ext xmlns:c16="http://schemas.microsoft.com/office/drawing/2014/chart" uri="{C3380CC4-5D6E-409C-BE32-E72D297353CC}">
              <c16:uniqueId val="{00000005-588C-47A0-8683-6FBC5DBD0FF8}"/>
            </c:ext>
          </c:extLst>
        </c:ser>
        <c:dLbls>
          <c:showLegendKey val="0"/>
          <c:showVal val="0"/>
          <c:showCatName val="0"/>
          <c:showSerName val="0"/>
          <c:showPercent val="0"/>
          <c:showBubbleSize val="0"/>
        </c:dLbls>
        <c:gapWidth val="80"/>
        <c:overlap val="100"/>
        <c:axId val="1294709808"/>
        <c:axId val="1"/>
      </c:barChart>
      <c:catAx>
        <c:axId val="1294709808"/>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27"/>
          <c:min val="0"/>
        </c:scaling>
        <c:delete val="0"/>
        <c:axPos val="t"/>
        <c:majorGridlines>
          <c:spPr>
            <a:ln>
              <a:noFill/>
            </a:ln>
          </c:spPr>
        </c:majorGridlines>
        <c:numFmt formatCode="General" sourceLinked="1"/>
        <c:majorTickMark val="none"/>
        <c:minorTickMark val="none"/>
        <c:tickLblPos val="none"/>
        <c:spPr>
          <a:ln>
            <a:noFill/>
          </a:ln>
        </c:spPr>
        <c:crossAx val="1294709808"/>
        <c:crosses val="min"/>
        <c:crossBetween val="between"/>
      </c:valAx>
    </c:plotArea>
    <c:plotVisOnly val="0"/>
    <c:dispBlanksAs val="gap"/>
    <c:showDLblsOverMax val="1"/>
  </c:chart>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8175137783221066E-2"/>
          <c:y val="8.1598667776852624E-2"/>
          <c:w val="0.92590324556031844"/>
          <c:h val="0.83680266444629481"/>
        </c:manualLayout>
      </c:layout>
      <c:areaChart>
        <c:grouping val="stacked"/>
        <c:varyColors val="0"/>
        <c:ser>
          <c:idx val="0"/>
          <c:order val="0"/>
          <c:spPr>
            <a:solidFill>
              <a:srgbClr val="C00000"/>
            </a:solidFill>
            <a:ln>
              <a:noFill/>
            </a:ln>
          </c:spPr>
          <c:val>
            <c:numRef>
              <c:f>Sheet1!$A$1:$L$1</c:f>
              <c:numCache>
                <c:formatCode>General</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0-7CB6-47BB-939B-255C4317E67B}"/>
            </c:ext>
          </c:extLst>
        </c:ser>
        <c:ser>
          <c:idx val="1"/>
          <c:order val="1"/>
          <c:spPr>
            <a:solidFill>
              <a:srgbClr val="002060"/>
            </a:solidFill>
            <a:ln>
              <a:noFill/>
            </a:ln>
          </c:spPr>
          <c:val>
            <c:numRef>
              <c:f>Sheet1!$A$2:$L$2</c:f>
              <c:numCache>
                <c:formatCode>General</c:formatCode>
                <c:ptCount val="12"/>
                <c:pt idx="0">
                  <c:v>0</c:v>
                </c:pt>
                <c:pt idx="1">
                  <c:v>0</c:v>
                </c:pt>
                <c:pt idx="2">
                  <c:v>0</c:v>
                </c:pt>
                <c:pt idx="3">
                  <c:v>2</c:v>
                </c:pt>
                <c:pt idx="4">
                  <c:v>3</c:v>
                </c:pt>
                <c:pt idx="5">
                  <c:v>1</c:v>
                </c:pt>
                <c:pt idx="6">
                  <c:v>2</c:v>
                </c:pt>
                <c:pt idx="7">
                  <c:v>2</c:v>
                </c:pt>
                <c:pt idx="8">
                  <c:v>3</c:v>
                </c:pt>
                <c:pt idx="9">
                  <c:v>4</c:v>
                </c:pt>
                <c:pt idx="10">
                  <c:v>4</c:v>
                </c:pt>
                <c:pt idx="11">
                  <c:v>0</c:v>
                </c:pt>
              </c:numCache>
            </c:numRef>
          </c:val>
          <c:extLst>
            <c:ext xmlns:c16="http://schemas.microsoft.com/office/drawing/2014/chart" uri="{C3380CC4-5D6E-409C-BE32-E72D297353CC}">
              <c16:uniqueId val="{00000001-7CB6-47BB-939B-255C4317E67B}"/>
            </c:ext>
          </c:extLst>
        </c:ser>
        <c:ser>
          <c:idx val="2"/>
          <c:order val="2"/>
          <c:spPr>
            <a:solidFill>
              <a:srgbClr val="7F7F7F"/>
            </a:solidFill>
            <a:ln>
              <a:noFill/>
            </a:ln>
          </c:spPr>
          <c:val>
            <c:numRef>
              <c:f>Sheet1!$A$3:$L$3</c:f>
              <c:numCache>
                <c:formatCode>General</c:formatCode>
                <c:ptCount val="12"/>
                <c:pt idx="0">
                  <c:v>0</c:v>
                </c:pt>
                <c:pt idx="1">
                  <c:v>0</c:v>
                </c:pt>
                <c:pt idx="2">
                  <c:v>0</c:v>
                </c:pt>
                <c:pt idx="3">
                  <c:v>0</c:v>
                </c:pt>
                <c:pt idx="4">
                  <c:v>1</c:v>
                </c:pt>
                <c:pt idx="5">
                  <c:v>2</c:v>
                </c:pt>
                <c:pt idx="6">
                  <c:v>2</c:v>
                </c:pt>
                <c:pt idx="7">
                  <c:v>1</c:v>
                </c:pt>
                <c:pt idx="8">
                  <c:v>0</c:v>
                </c:pt>
                <c:pt idx="9">
                  <c:v>3</c:v>
                </c:pt>
                <c:pt idx="10">
                  <c:v>0</c:v>
                </c:pt>
                <c:pt idx="11">
                  <c:v>0</c:v>
                </c:pt>
              </c:numCache>
            </c:numRef>
          </c:val>
          <c:extLst>
            <c:ext xmlns:c16="http://schemas.microsoft.com/office/drawing/2014/chart" uri="{C3380CC4-5D6E-409C-BE32-E72D297353CC}">
              <c16:uniqueId val="{00000002-7CB6-47BB-939B-255C4317E67B}"/>
            </c:ext>
          </c:extLst>
        </c:ser>
        <c:dLbls>
          <c:showLegendKey val="0"/>
          <c:showVal val="0"/>
          <c:showCatName val="0"/>
          <c:showSerName val="0"/>
          <c:showPercent val="0"/>
          <c:showBubbleSize val="0"/>
        </c:dLbls>
        <c:axId val="1294718448"/>
        <c:axId val="1"/>
      </c:areaChart>
      <c:catAx>
        <c:axId val="1294718448"/>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7"/>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294718448"/>
        <c:crosses val="min"/>
        <c:crossBetween val="midCat"/>
        <c:majorUnit val="1"/>
      </c:valAx>
    </c:plotArea>
    <c:plotVisOnly val="0"/>
    <c:dispBlanksAs val="zero"/>
    <c:showDLblsOverMax val="1"/>
  </c:chart>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375939849624064E-2"/>
          <c:y val="0.11291569992266048"/>
          <c:w val="0.90766917293233085"/>
          <c:h val="0.77726218097447797"/>
        </c:manualLayout>
      </c:layout>
      <c:lineChart>
        <c:grouping val="standard"/>
        <c:varyColors val="0"/>
        <c:ser>
          <c:idx val="0"/>
          <c:order val="0"/>
          <c:spPr>
            <a:ln w="19050" cmpd="sng" algn="ctr">
              <a:solidFill>
                <a:srgbClr val="002060"/>
              </a:solidFill>
              <a:prstDash val="solid"/>
            </a:ln>
          </c:spPr>
          <c:marker>
            <c:symbol val="none"/>
          </c:marker>
          <c:dLbls>
            <c:dLbl>
              <c:idx val="0"/>
              <c:layout>
                <c:manualLayout>
                  <c:x val="2.2556390977443608E-2"/>
                  <c:y val="5.7231245166279969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90D5-447A-AA87-C8E66B072B5A}"/>
                </c:ext>
              </c:extLst>
            </c:dLbl>
            <c:dLbl>
              <c:idx val="1"/>
              <c:layout>
                <c:manualLayout>
                  <c:x val="0"/>
                  <c:y val="-6.1098221191028618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90D5-447A-AA87-C8E66B072B5A}"/>
                </c:ext>
              </c:extLst>
            </c:dLbl>
            <c:dLbl>
              <c:idx val="2"/>
              <c:layout>
                <c:manualLayout>
                  <c:x val="0"/>
                  <c:y val="-6.1098221191028618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90D5-447A-AA87-C8E66B072B5A}"/>
                </c:ext>
              </c:extLst>
            </c:dLbl>
            <c:dLbl>
              <c:idx val="3"/>
              <c:layout>
                <c:manualLayout>
                  <c:x val="0"/>
                  <c:y val="-6.1098221191028618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90D5-447A-AA87-C8E66B072B5A}"/>
                </c:ext>
              </c:extLst>
            </c:dLbl>
            <c:dLbl>
              <c:idx val="4"/>
              <c:layout>
                <c:manualLayout>
                  <c:x val="0"/>
                  <c:y val="-6.1098221191028618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90D5-447A-AA87-C8E66B072B5A}"/>
                </c:ext>
              </c:extLst>
            </c:dLbl>
            <c:dLbl>
              <c:idx val="5"/>
              <c:layout>
                <c:manualLayout>
                  <c:x val="0"/>
                  <c:y val="5.7231245166279969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90D5-447A-AA87-C8E66B072B5A}"/>
                </c:ext>
              </c:extLst>
            </c:dLbl>
            <c:dLbl>
              <c:idx val="6"/>
              <c:layout>
                <c:manualLayout>
                  <c:x val="0"/>
                  <c:y val="-6.1098221191028618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90D5-447A-AA87-C8E66B072B5A}"/>
                </c:ext>
              </c:extLst>
            </c:dLbl>
            <c:dLbl>
              <c:idx val="7"/>
              <c:layout>
                <c:manualLayout>
                  <c:x val="0"/>
                  <c:y val="5.7231245166279969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90D5-447A-AA87-C8E66B072B5A}"/>
                </c:ext>
              </c:extLst>
            </c:dLbl>
            <c:dLbl>
              <c:idx val="8"/>
              <c:layout>
                <c:manualLayout>
                  <c:x val="0"/>
                  <c:y val="-6.1098221191028618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90D5-447A-AA87-C8E66B072B5A}"/>
                </c:ext>
              </c:extLst>
            </c:dLbl>
            <c:dLbl>
              <c:idx val="9"/>
              <c:layout>
                <c:manualLayout>
                  <c:x val="0"/>
                  <c:y val="-6.1098221191028618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90D5-447A-AA87-C8E66B072B5A}"/>
                </c:ext>
              </c:extLst>
            </c:dLbl>
            <c:dLbl>
              <c:idx val="10"/>
              <c:layout>
                <c:manualLayout>
                  <c:x val="0"/>
                  <c:y val="-6.1098221191028618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90D5-447A-AA87-C8E66B072B5A}"/>
                </c:ext>
              </c:extLst>
            </c:dLbl>
            <c:dLbl>
              <c:idx val="11"/>
              <c:layout>
                <c:manualLayout>
                  <c:x val="0"/>
                  <c:y val="-6.1098221191028618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90D5-447A-AA87-C8E66B072B5A}"/>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Sheet1!$A$1:$L$1</c:f>
              <c:numCache>
                <c:formatCode>General</c:formatCode>
                <c:ptCount val="12"/>
                <c:pt idx="0">
                  <c:v>28</c:v>
                </c:pt>
                <c:pt idx="1">
                  <c:v>42</c:v>
                </c:pt>
                <c:pt idx="2">
                  <c:v>32</c:v>
                </c:pt>
                <c:pt idx="3">
                  <c:v>28</c:v>
                </c:pt>
                <c:pt idx="4">
                  <c:v>23</c:v>
                </c:pt>
                <c:pt idx="5">
                  <c:v>21</c:v>
                </c:pt>
                <c:pt idx="6">
                  <c:v>37</c:v>
                </c:pt>
                <c:pt idx="7">
                  <c:v>20</c:v>
                </c:pt>
                <c:pt idx="8">
                  <c:v>34</c:v>
                </c:pt>
                <c:pt idx="9">
                  <c:v>33</c:v>
                </c:pt>
                <c:pt idx="10">
                  <c:v>31</c:v>
                </c:pt>
                <c:pt idx="11">
                  <c:v>30</c:v>
                </c:pt>
              </c:numCache>
            </c:numRef>
          </c:val>
          <c:smooth val="0"/>
          <c:extLst>
            <c:ext xmlns:c16="http://schemas.microsoft.com/office/drawing/2014/chart" uri="{C3380CC4-5D6E-409C-BE32-E72D297353CC}">
              <c16:uniqueId val="{0000000C-90D5-447A-AA87-C8E66B072B5A}"/>
            </c:ext>
          </c:extLst>
        </c:ser>
        <c:dLbls>
          <c:showLegendKey val="0"/>
          <c:showVal val="0"/>
          <c:showCatName val="0"/>
          <c:showSerName val="0"/>
          <c:showPercent val="0"/>
          <c:showBubbleSize val="0"/>
        </c:dLbls>
        <c:smooth val="0"/>
        <c:axId val="1984523935"/>
        <c:axId val="1"/>
      </c:lineChart>
      <c:catAx>
        <c:axId val="1984523935"/>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45"/>
          <c:min val="5"/>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984523935"/>
        <c:crosses val="min"/>
        <c:crossBetween val="midCat"/>
        <c:majorUnit val="5"/>
      </c:valAx>
    </c:plotArea>
    <c:plotVisOnly val="0"/>
    <c:dispBlanksAs val="gap"/>
    <c:showDLblsOverMax val="1"/>
  </c:chart>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4574669187145556E-2"/>
          <c:y val="9.5238095238095233E-2"/>
          <c:w val="0.92816635160680527"/>
          <c:h val="0.80952380952380953"/>
        </c:manualLayout>
      </c:layout>
      <c:barChart>
        <c:barDir val="bar"/>
        <c:grouping val="stacked"/>
        <c:varyColors val="0"/>
        <c:ser>
          <c:idx val="0"/>
          <c:order val="0"/>
          <c:spPr>
            <a:solidFill>
              <a:srgbClr val="002060"/>
            </a:solidFill>
            <a:ln>
              <a:noFill/>
            </a:ln>
          </c:spPr>
          <c:invertIfNegative val="0"/>
          <c:dLbls>
            <c:dLbl>
              <c:idx val="0"/>
              <c:layout>
                <c:manualLayout>
                  <c:x val="0.48724007561436672"/>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1EE6-4082-A7BD-80D44C71CEE5}"/>
                </c:ext>
              </c:extLst>
            </c:dLbl>
            <c:dLbl>
              <c:idx val="1"/>
              <c:layout>
                <c:manualLayout>
                  <c:x val="0.2551984877126654"/>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1EE6-4082-A7BD-80D44C71CEE5}"/>
                </c:ext>
              </c:extLst>
            </c:dLbl>
            <c:dLbl>
              <c:idx val="2"/>
              <c:layout>
                <c:manualLayout>
                  <c:x val="0.1781663516068053"/>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1EE6-4082-A7BD-80D44C71CEE5}"/>
                </c:ext>
              </c:extLst>
            </c:dLbl>
            <c:dLbl>
              <c:idx val="3"/>
              <c:layout>
                <c:manualLayout>
                  <c:x val="0.1781663516068053"/>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1EE6-4082-A7BD-80D44C71CEE5}"/>
                </c:ext>
              </c:extLst>
            </c:dLbl>
            <c:dLbl>
              <c:idx val="4"/>
              <c:layout>
                <c:manualLayout>
                  <c:x val="0.1781663516068053"/>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1EE6-4082-A7BD-80D44C71CEE5}"/>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Sheet1!$A$1:$E$1</c:f>
              <c:numCache>
                <c:formatCode>General</c:formatCode>
                <c:ptCount val="5"/>
                <c:pt idx="0">
                  <c:v>6</c:v>
                </c:pt>
                <c:pt idx="1">
                  <c:v>3</c:v>
                </c:pt>
                <c:pt idx="2">
                  <c:v>2</c:v>
                </c:pt>
                <c:pt idx="3">
                  <c:v>2</c:v>
                </c:pt>
                <c:pt idx="4">
                  <c:v>2</c:v>
                </c:pt>
              </c:numCache>
            </c:numRef>
          </c:val>
          <c:extLst>
            <c:ext xmlns:c16="http://schemas.microsoft.com/office/drawing/2014/chart" uri="{C3380CC4-5D6E-409C-BE32-E72D297353CC}">
              <c16:uniqueId val="{00000005-1EE6-4082-A7BD-80D44C71CEE5}"/>
            </c:ext>
          </c:extLst>
        </c:ser>
        <c:dLbls>
          <c:showLegendKey val="0"/>
          <c:showVal val="0"/>
          <c:showCatName val="0"/>
          <c:showSerName val="0"/>
          <c:showPercent val="0"/>
          <c:showBubbleSize val="0"/>
        </c:dLbls>
        <c:gapWidth val="80"/>
        <c:overlap val="100"/>
        <c:axId val="1294681968"/>
        <c:axId val="1"/>
      </c:barChart>
      <c:catAx>
        <c:axId val="1294681968"/>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6"/>
          <c:min val="0"/>
        </c:scaling>
        <c:delete val="0"/>
        <c:axPos val="t"/>
        <c:majorGridlines>
          <c:spPr>
            <a:ln>
              <a:noFill/>
            </a:ln>
          </c:spPr>
        </c:majorGridlines>
        <c:numFmt formatCode="General" sourceLinked="1"/>
        <c:majorTickMark val="none"/>
        <c:minorTickMark val="none"/>
        <c:tickLblPos val="none"/>
        <c:spPr>
          <a:ln>
            <a:noFill/>
          </a:ln>
        </c:spPr>
        <c:crossAx val="1294681968"/>
        <c:crosses val="min"/>
        <c:crossBetween val="between"/>
      </c:valAx>
    </c:plotArea>
    <c:plotVisOnly val="0"/>
    <c:dispBlanksAs val="gap"/>
    <c:showDLblsOverMax val="1"/>
  </c:chart>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8175137783221066E-2"/>
          <c:y val="8.7735004476275733E-2"/>
          <c:w val="0.92590324556031844"/>
          <c:h val="0.82452999104744851"/>
        </c:manualLayout>
      </c:layout>
      <c:areaChart>
        <c:grouping val="stacked"/>
        <c:varyColors val="0"/>
        <c:ser>
          <c:idx val="0"/>
          <c:order val="0"/>
          <c:spPr>
            <a:solidFill>
              <a:srgbClr val="C00000"/>
            </a:solidFill>
            <a:ln>
              <a:noFill/>
            </a:ln>
          </c:spPr>
          <c:val>
            <c:numRef>
              <c:f>Sheet1!$A$1:$L$1</c:f>
              <c:numCache>
                <c:formatCode>General</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0-FBA5-4453-9337-E078DE5826BE}"/>
            </c:ext>
          </c:extLst>
        </c:ser>
        <c:ser>
          <c:idx val="1"/>
          <c:order val="1"/>
          <c:spPr>
            <a:solidFill>
              <a:srgbClr val="002060"/>
            </a:solidFill>
            <a:ln>
              <a:noFill/>
            </a:ln>
          </c:spPr>
          <c:val>
            <c:numRef>
              <c:f>Sheet1!$A$2:$L$2</c:f>
              <c:numCache>
                <c:formatCode>General</c:formatCode>
                <c:ptCount val="12"/>
                <c:pt idx="0">
                  <c:v>0</c:v>
                </c:pt>
                <c:pt idx="1">
                  <c:v>0</c:v>
                </c:pt>
                <c:pt idx="2">
                  <c:v>0</c:v>
                </c:pt>
                <c:pt idx="3">
                  <c:v>2</c:v>
                </c:pt>
                <c:pt idx="4">
                  <c:v>1</c:v>
                </c:pt>
                <c:pt idx="5">
                  <c:v>2</c:v>
                </c:pt>
                <c:pt idx="6">
                  <c:v>0</c:v>
                </c:pt>
                <c:pt idx="7">
                  <c:v>2</c:v>
                </c:pt>
                <c:pt idx="8">
                  <c:v>0</c:v>
                </c:pt>
                <c:pt idx="9">
                  <c:v>0</c:v>
                </c:pt>
                <c:pt idx="10">
                  <c:v>0</c:v>
                </c:pt>
                <c:pt idx="11">
                  <c:v>0</c:v>
                </c:pt>
              </c:numCache>
            </c:numRef>
          </c:val>
          <c:extLst>
            <c:ext xmlns:c16="http://schemas.microsoft.com/office/drawing/2014/chart" uri="{C3380CC4-5D6E-409C-BE32-E72D297353CC}">
              <c16:uniqueId val="{00000001-FBA5-4453-9337-E078DE5826BE}"/>
            </c:ext>
          </c:extLst>
        </c:ser>
        <c:ser>
          <c:idx val="2"/>
          <c:order val="2"/>
          <c:spPr>
            <a:solidFill>
              <a:srgbClr val="7F7F7F"/>
            </a:solidFill>
            <a:ln>
              <a:noFill/>
            </a:ln>
          </c:spPr>
          <c:val>
            <c:numRef>
              <c:f>Sheet1!$A$3:$L$3</c:f>
              <c:numCache>
                <c:formatCode>General</c:formatCode>
                <c:ptCount val="12"/>
                <c:pt idx="0">
                  <c:v>0</c:v>
                </c:pt>
                <c:pt idx="1">
                  <c:v>0</c:v>
                </c:pt>
                <c:pt idx="2">
                  <c:v>1</c:v>
                </c:pt>
                <c:pt idx="3">
                  <c:v>0</c:v>
                </c:pt>
                <c:pt idx="4">
                  <c:v>1</c:v>
                </c:pt>
                <c:pt idx="5">
                  <c:v>0</c:v>
                </c:pt>
                <c:pt idx="6">
                  <c:v>1</c:v>
                </c:pt>
                <c:pt idx="7">
                  <c:v>0</c:v>
                </c:pt>
                <c:pt idx="8">
                  <c:v>2</c:v>
                </c:pt>
                <c:pt idx="9">
                  <c:v>0</c:v>
                </c:pt>
                <c:pt idx="10">
                  <c:v>0</c:v>
                </c:pt>
                <c:pt idx="11">
                  <c:v>0</c:v>
                </c:pt>
              </c:numCache>
            </c:numRef>
          </c:val>
          <c:extLst>
            <c:ext xmlns:c16="http://schemas.microsoft.com/office/drawing/2014/chart" uri="{C3380CC4-5D6E-409C-BE32-E72D297353CC}">
              <c16:uniqueId val="{00000002-FBA5-4453-9337-E078DE5826BE}"/>
            </c:ext>
          </c:extLst>
        </c:ser>
        <c:dLbls>
          <c:showLegendKey val="0"/>
          <c:showVal val="0"/>
          <c:showCatName val="0"/>
          <c:showSerName val="0"/>
          <c:showPercent val="0"/>
          <c:showBubbleSize val="0"/>
        </c:dLbls>
        <c:axId val="1910872271"/>
        <c:axId val="1"/>
      </c:areaChart>
      <c:catAx>
        <c:axId val="1910872271"/>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2"/>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910872271"/>
        <c:crosses val="min"/>
        <c:crossBetween val="midCat"/>
        <c:majorUnit val="1"/>
      </c:valAx>
    </c:plotArea>
    <c:plotVisOnly val="0"/>
    <c:dispBlanksAs val="zero"/>
    <c:showDLblsOverMax val="1"/>
  </c:chart>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397111913357402E-2"/>
          <c:y val="0.16154970760233919"/>
          <c:w val="0.90764139590854387"/>
          <c:h val="0.73464912280701755"/>
        </c:manualLayout>
      </c:layout>
      <c:lineChart>
        <c:grouping val="standard"/>
        <c:varyColors val="0"/>
        <c:ser>
          <c:idx val="0"/>
          <c:order val="0"/>
          <c:spPr>
            <a:ln w="19050" cmpd="sng" algn="ctr">
              <a:solidFill>
                <a:srgbClr val="002060"/>
              </a:solidFill>
              <a:prstDash val="solid"/>
            </a:ln>
          </c:spPr>
          <c:marker>
            <c:symbol val="none"/>
          </c:marker>
          <c:dLbls>
            <c:dLbl>
              <c:idx val="0"/>
              <c:layout>
                <c:manualLayout>
                  <c:x val="2.2563176895306861E-2"/>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E56D-41F6-9D8B-9AAD69B750DD}"/>
                </c:ext>
              </c:extLst>
            </c:dLbl>
            <c:dLbl>
              <c:idx val="1"/>
              <c:layout>
                <c:manualLayout>
                  <c:x val="0"/>
                  <c:y val="5.4093567251461985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E56D-41F6-9D8B-9AAD69B750DD}"/>
                </c:ext>
              </c:extLst>
            </c:dLbl>
            <c:dLbl>
              <c:idx val="2"/>
              <c:layout>
                <c:manualLayout>
                  <c:x val="0"/>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E56D-41F6-9D8B-9AAD69B750DD}"/>
                </c:ext>
              </c:extLst>
            </c:dLbl>
            <c:dLbl>
              <c:idx val="3"/>
              <c:layout>
                <c:manualLayout>
                  <c:x val="0"/>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E56D-41F6-9D8B-9AAD69B750DD}"/>
                </c:ext>
              </c:extLst>
            </c:dLbl>
            <c:dLbl>
              <c:idx val="4"/>
              <c:layout>
                <c:manualLayout>
                  <c:x val="0"/>
                  <c:y val="5.4093567251461985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E56D-41F6-9D8B-9AAD69B750DD}"/>
                </c:ext>
              </c:extLst>
            </c:dLbl>
            <c:dLbl>
              <c:idx val="5"/>
              <c:layout>
                <c:manualLayout>
                  <c:x val="0"/>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E56D-41F6-9D8B-9AAD69B750DD}"/>
                </c:ext>
              </c:extLst>
            </c:dLbl>
            <c:dLbl>
              <c:idx val="6"/>
              <c:layout>
                <c:manualLayout>
                  <c:x val="0"/>
                  <c:y val="5.4093567251461985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E56D-41F6-9D8B-9AAD69B750DD}"/>
                </c:ext>
              </c:extLst>
            </c:dLbl>
            <c:dLbl>
              <c:idx val="7"/>
              <c:layout>
                <c:manualLayout>
                  <c:x val="0"/>
                  <c:y val="5.4093567251461985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E56D-41F6-9D8B-9AAD69B750DD}"/>
                </c:ext>
              </c:extLst>
            </c:dLbl>
            <c:dLbl>
              <c:idx val="8"/>
              <c:layout>
                <c:manualLayout>
                  <c:x val="0"/>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E56D-41F6-9D8B-9AAD69B750DD}"/>
                </c:ext>
              </c:extLst>
            </c:dLbl>
            <c:dLbl>
              <c:idx val="9"/>
              <c:layout>
                <c:manualLayout>
                  <c:x val="0"/>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E56D-41F6-9D8B-9AAD69B750DD}"/>
                </c:ext>
              </c:extLst>
            </c:dLbl>
            <c:dLbl>
              <c:idx val="10"/>
              <c:layout>
                <c:manualLayout>
                  <c:x val="0"/>
                  <c:y val="5.4093567251461985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E56D-41F6-9D8B-9AAD69B750DD}"/>
                </c:ext>
              </c:extLst>
            </c:dLbl>
            <c:dLbl>
              <c:idx val="11"/>
              <c:layout>
                <c:manualLayout>
                  <c:x val="0"/>
                  <c:y val="5.4093567251461985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E56D-41F6-9D8B-9AAD69B750D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Sheet1!$A$1:$L$1</c:f>
              <c:numCache>
                <c:formatCode>General</c:formatCode>
                <c:ptCount val="12"/>
                <c:pt idx="0">
                  <c:v>15</c:v>
                </c:pt>
                <c:pt idx="1">
                  <c:v>9</c:v>
                </c:pt>
                <c:pt idx="2">
                  <c:v>18</c:v>
                </c:pt>
                <c:pt idx="3">
                  <c:v>15</c:v>
                </c:pt>
                <c:pt idx="4">
                  <c:v>12</c:v>
                </c:pt>
                <c:pt idx="5">
                  <c:v>18</c:v>
                </c:pt>
                <c:pt idx="6">
                  <c:v>12</c:v>
                </c:pt>
                <c:pt idx="7">
                  <c:v>12</c:v>
                </c:pt>
                <c:pt idx="8">
                  <c:v>17</c:v>
                </c:pt>
                <c:pt idx="9">
                  <c:v>16</c:v>
                </c:pt>
                <c:pt idx="10">
                  <c:v>10</c:v>
                </c:pt>
                <c:pt idx="11">
                  <c:v>13</c:v>
                </c:pt>
              </c:numCache>
            </c:numRef>
          </c:val>
          <c:smooth val="0"/>
          <c:extLst>
            <c:ext xmlns:c16="http://schemas.microsoft.com/office/drawing/2014/chart" uri="{C3380CC4-5D6E-409C-BE32-E72D297353CC}">
              <c16:uniqueId val="{0000000C-E56D-41F6-9D8B-9AAD69B750DD}"/>
            </c:ext>
          </c:extLst>
        </c:ser>
        <c:dLbls>
          <c:showLegendKey val="0"/>
          <c:showVal val="0"/>
          <c:showCatName val="0"/>
          <c:showSerName val="0"/>
          <c:showPercent val="0"/>
          <c:showBubbleSize val="0"/>
        </c:dLbls>
        <c:smooth val="0"/>
        <c:axId val="1911046991"/>
        <c:axId val="1"/>
      </c:lineChart>
      <c:catAx>
        <c:axId val="1911046991"/>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8"/>
          <c:min val="4"/>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911046991"/>
        <c:crosses val="min"/>
        <c:crossBetween val="midCat"/>
        <c:majorUnit val="2"/>
      </c:valAx>
    </c:plotArea>
    <c:plotVisOnly val="0"/>
    <c:dispBlanksAs val="gap"/>
    <c:showDLblsOverMax val="1"/>
  </c:chart>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4493641073951956E-2"/>
          <c:y val="0.1"/>
          <c:w val="0.928403203014602"/>
          <c:h val="0.8"/>
        </c:manualLayout>
      </c:layout>
      <c:barChart>
        <c:barDir val="bar"/>
        <c:grouping val="stacked"/>
        <c:varyColors val="0"/>
        <c:ser>
          <c:idx val="0"/>
          <c:order val="0"/>
          <c:spPr>
            <a:solidFill>
              <a:srgbClr val="002060"/>
            </a:solidFill>
            <a:ln>
              <a:noFill/>
            </a:ln>
          </c:spPr>
          <c:invertIfNegative val="0"/>
          <c:dLbls>
            <c:dLbl>
              <c:idx val="0"/>
              <c:layout>
                <c:manualLayout>
                  <c:x val="0.48751766368346677"/>
                  <c:y val="2.112676056338028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F3A1-42C6-BD6C-A6F3CF8BE4CC}"/>
                </c:ext>
              </c:extLst>
            </c:dLbl>
            <c:dLbl>
              <c:idx val="1"/>
              <c:layout>
                <c:manualLayout>
                  <c:x val="0.25482807348092323"/>
                  <c:y val="2.112676056338028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F3A1-42C6-BD6C-A6F3CF8BE4CC}"/>
                </c:ext>
              </c:extLst>
            </c:dLbl>
            <c:dLbl>
              <c:idx val="2"/>
              <c:layout>
                <c:manualLayout>
                  <c:x val="0.25482807348092323"/>
                  <c:y val="2.112676056338028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F3A1-42C6-BD6C-A6F3CF8BE4CC}"/>
                </c:ext>
              </c:extLst>
            </c:dLbl>
            <c:dLbl>
              <c:idx val="3"/>
              <c:layout>
                <c:manualLayout>
                  <c:x val="0.25482807348092323"/>
                  <c:y val="2.112676056338028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F3A1-42C6-BD6C-A6F3CF8BE4CC}"/>
                </c:ext>
              </c:extLst>
            </c:dLbl>
            <c:dLbl>
              <c:idx val="4"/>
              <c:layout>
                <c:manualLayout>
                  <c:x val="0.25482807348092323"/>
                  <c:y val="2.112676056338028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F3A1-42C6-BD6C-A6F3CF8BE4C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Sheet1!$A$1:$E$1</c:f>
              <c:numCache>
                <c:formatCode>General</c:formatCode>
                <c:ptCount val="5"/>
                <c:pt idx="0">
                  <c:v>2</c:v>
                </c:pt>
                <c:pt idx="1">
                  <c:v>1</c:v>
                </c:pt>
                <c:pt idx="2">
                  <c:v>1</c:v>
                </c:pt>
                <c:pt idx="3">
                  <c:v>1</c:v>
                </c:pt>
                <c:pt idx="4">
                  <c:v>1</c:v>
                </c:pt>
              </c:numCache>
            </c:numRef>
          </c:val>
          <c:extLst>
            <c:ext xmlns:c16="http://schemas.microsoft.com/office/drawing/2014/chart" uri="{C3380CC4-5D6E-409C-BE32-E72D297353CC}">
              <c16:uniqueId val="{00000005-F3A1-42C6-BD6C-A6F3CF8BE4CC}"/>
            </c:ext>
          </c:extLst>
        </c:ser>
        <c:dLbls>
          <c:showLegendKey val="0"/>
          <c:showVal val="0"/>
          <c:showCatName val="0"/>
          <c:showSerName val="0"/>
          <c:showPercent val="0"/>
          <c:showBubbleSize val="0"/>
        </c:dLbls>
        <c:gapWidth val="80"/>
        <c:overlap val="100"/>
        <c:axId val="1722652864"/>
        <c:axId val="1"/>
      </c:barChart>
      <c:catAx>
        <c:axId val="1722652864"/>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2"/>
          <c:min val="0"/>
        </c:scaling>
        <c:delete val="0"/>
        <c:axPos val="t"/>
        <c:majorGridlines>
          <c:spPr>
            <a:ln>
              <a:noFill/>
            </a:ln>
          </c:spPr>
        </c:majorGridlines>
        <c:numFmt formatCode="General" sourceLinked="1"/>
        <c:majorTickMark val="none"/>
        <c:minorTickMark val="none"/>
        <c:tickLblPos val="none"/>
        <c:spPr>
          <a:ln>
            <a:noFill/>
          </a:ln>
        </c:spPr>
        <c:crossAx val="1722652864"/>
        <c:crosses val="min"/>
        <c:crossBetween val="between"/>
      </c:valAx>
    </c:plotArea>
    <c:plotVisOnly val="0"/>
    <c:dispBlanksAs val="gap"/>
    <c:showDLblsOverMax val="1"/>
  </c:chart>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694864048338371E-2"/>
          <c:y val="8.1598667776852624E-2"/>
          <c:w val="0.91359516616314196"/>
          <c:h val="0.83680266444629481"/>
        </c:manualLayout>
      </c:layout>
      <c:areaChart>
        <c:grouping val="stacked"/>
        <c:varyColors val="0"/>
        <c:ser>
          <c:idx val="0"/>
          <c:order val="0"/>
          <c:spPr>
            <a:solidFill>
              <a:srgbClr val="C00000"/>
            </a:solidFill>
            <a:ln>
              <a:noFill/>
            </a:ln>
          </c:spPr>
          <c:val>
            <c:numRef>
              <c:f>Sheet1!$A$1:$L$1</c:f>
              <c:numCache>
                <c:formatCode>General</c:formatCode>
                <c:ptCount val="12"/>
                <c:pt idx="0">
                  <c:v>0</c:v>
                </c:pt>
                <c:pt idx="1">
                  <c:v>0</c:v>
                </c:pt>
                <c:pt idx="2">
                  <c:v>0</c:v>
                </c:pt>
                <c:pt idx="3">
                  <c:v>0</c:v>
                </c:pt>
                <c:pt idx="4">
                  <c:v>0</c:v>
                </c:pt>
                <c:pt idx="5">
                  <c:v>1</c:v>
                </c:pt>
                <c:pt idx="6">
                  <c:v>1</c:v>
                </c:pt>
                <c:pt idx="7">
                  <c:v>0</c:v>
                </c:pt>
                <c:pt idx="8">
                  <c:v>0</c:v>
                </c:pt>
                <c:pt idx="9">
                  <c:v>0</c:v>
                </c:pt>
                <c:pt idx="10">
                  <c:v>0</c:v>
                </c:pt>
                <c:pt idx="11">
                  <c:v>0</c:v>
                </c:pt>
              </c:numCache>
            </c:numRef>
          </c:val>
          <c:extLst>
            <c:ext xmlns:c16="http://schemas.microsoft.com/office/drawing/2014/chart" uri="{C3380CC4-5D6E-409C-BE32-E72D297353CC}">
              <c16:uniqueId val="{00000000-E7D0-49F6-A714-B3CAD1938D00}"/>
            </c:ext>
          </c:extLst>
        </c:ser>
        <c:ser>
          <c:idx val="1"/>
          <c:order val="1"/>
          <c:spPr>
            <a:solidFill>
              <a:srgbClr val="002060"/>
            </a:solidFill>
            <a:ln>
              <a:noFill/>
            </a:ln>
          </c:spPr>
          <c:val>
            <c:numRef>
              <c:f>Sheet1!$A$2:$L$2</c:f>
              <c:numCache>
                <c:formatCode>General</c:formatCode>
                <c:ptCount val="12"/>
                <c:pt idx="0">
                  <c:v>7</c:v>
                </c:pt>
                <c:pt idx="1">
                  <c:v>3</c:v>
                </c:pt>
                <c:pt idx="2">
                  <c:v>1</c:v>
                </c:pt>
                <c:pt idx="3">
                  <c:v>1</c:v>
                </c:pt>
                <c:pt idx="4">
                  <c:v>2</c:v>
                </c:pt>
                <c:pt idx="5">
                  <c:v>7</c:v>
                </c:pt>
                <c:pt idx="6">
                  <c:v>5</c:v>
                </c:pt>
                <c:pt idx="7">
                  <c:v>8</c:v>
                </c:pt>
                <c:pt idx="8">
                  <c:v>3</c:v>
                </c:pt>
                <c:pt idx="9">
                  <c:v>5</c:v>
                </c:pt>
                <c:pt idx="10">
                  <c:v>3</c:v>
                </c:pt>
                <c:pt idx="11">
                  <c:v>3</c:v>
                </c:pt>
              </c:numCache>
            </c:numRef>
          </c:val>
          <c:extLst>
            <c:ext xmlns:c16="http://schemas.microsoft.com/office/drawing/2014/chart" uri="{C3380CC4-5D6E-409C-BE32-E72D297353CC}">
              <c16:uniqueId val="{00000001-E7D0-49F6-A714-B3CAD1938D00}"/>
            </c:ext>
          </c:extLst>
        </c:ser>
        <c:ser>
          <c:idx val="2"/>
          <c:order val="2"/>
          <c:spPr>
            <a:solidFill>
              <a:srgbClr val="7F7F7F"/>
            </a:solidFill>
            <a:ln>
              <a:noFill/>
            </a:ln>
          </c:spPr>
          <c:val>
            <c:numRef>
              <c:f>Sheet1!$A$3:$L$3</c:f>
              <c:numCache>
                <c:formatCode>General</c:formatCode>
                <c:ptCount val="12"/>
                <c:pt idx="0">
                  <c:v>0</c:v>
                </c:pt>
                <c:pt idx="1">
                  <c:v>0</c:v>
                </c:pt>
                <c:pt idx="2">
                  <c:v>1</c:v>
                </c:pt>
                <c:pt idx="3">
                  <c:v>4</c:v>
                </c:pt>
                <c:pt idx="4">
                  <c:v>9</c:v>
                </c:pt>
                <c:pt idx="5">
                  <c:v>4</c:v>
                </c:pt>
                <c:pt idx="6">
                  <c:v>3</c:v>
                </c:pt>
                <c:pt idx="7">
                  <c:v>3</c:v>
                </c:pt>
                <c:pt idx="8">
                  <c:v>6</c:v>
                </c:pt>
                <c:pt idx="9">
                  <c:v>2</c:v>
                </c:pt>
                <c:pt idx="10">
                  <c:v>1</c:v>
                </c:pt>
                <c:pt idx="11">
                  <c:v>2</c:v>
                </c:pt>
              </c:numCache>
            </c:numRef>
          </c:val>
          <c:extLst>
            <c:ext xmlns:c16="http://schemas.microsoft.com/office/drawing/2014/chart" uri="{C3380CC4-5D6E-409C-BE32-E72D297353CC}">
              <c16:uniqueId val="{00000002-E7D0-49F6-A714-B3CAD1938D00}"/>
            </c:ext>
          </c:extLst>
        </c:ser>
        <c:dLbls>
          <c:showLegendKey val="0"/>
          <c:showVal val="0"/>
          <c:showCatName val="0"/>
          <c:showSerName val="0"/>
          <c:showPercent val="0"/>
          <c:showBubbleSize val="0"/>
        </c:dLbls>
        <c:axId val="44349840"/>
        <c:axId val="1"/>
      </c:areaChart>
      <c:catAx>
        <c:axId val="44349840"/>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2"/>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44349840"/>
        <c:crosses val="min"/>
        <c:crossBetween val="midCat"/>
        <c:majorUnit val="2"/>
      </c:valAx>
    </c:plotArea>
    <c:plotVisOnly val="0"/>
    <c:dispBlanksAs val="zero"/>
    <c:showDLblsOverMax val="1"/>
  </c:chart>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2517067379044226E-2"/>
          <c:y val="0.11016291698991466"/>
          <c:w val="0.89581478183437224"/>
          <c:h val="0.7796741660201707"/>
        </c:manualLayout>
      </c:layout>
      <c:lineChart>
        <c:grouping val="standard"/>
        <c:varyColors val="0"/>
        <c:ser>
          <c:idx val="0"/>
          <c:order val="0"/>
          <c:spPr>
            <a:ln w="19050" cmpd="sng" algn="ctr">
              <a:solidFill>
                <a:srgbClr val="002060"/>
              </a:solidFill>
              <a:prstDash val="solid"/>
            </a:ln>
          </c:spPr>
          <c:marker>
            <c:symbol val="none"/>
          </c:marker>
          <c:dLbls>
            <c:dLbl>
              <c:idx val="0"/>
              <c:layout>
                <c:manualLayout>
                  <c:x val="2.8791926387652121E-2"/>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3D6D-42DE-8170-632C7088783D}"/>
                </c:ext>
              </c:extLst>
            </c:dLbl>
            <c:dLbl>
              <c:idx val="1"/>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3D6D-42DE-8170-632C7088783D}"/>
                </c:ext>
              </c:extLst>
            </c:dLbl>
            <c:dLbl>
              <c:idx val="2"/>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3D6D-42DE-8170-632C7088783D}"/>
                </c:ext>
              </c:extLst>
            </c:dLbl>
            <c:dLbl>
              <c:idx val="3"/>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3D6D-42DE-8170-632C7088783D}"/>
                </c:ext>
              </c:extLst>
            </c:dLbl>
            <c:dLbl>
              <c:idx val="4"/>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3D6D-42DE-8170-632C7088783D}"/>
                </c:ext>
              </c:extLst>
            </c:dLbl>
            <c:dLbl>
              <c:idx val="5"/>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3D6D-42DE-8170-632C7088783D}"/>
                </c:ext>
              </c:extLst>
            </c:dLbl>
            <c:dLbl>
              <c:idx val="6"/>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3D6D-42DE-8170-632C7088783D}"/>
                </c:ext>
              </c:extLst>
            </c:dLbl>
            <c:dLbl>
              <c:idx val="7"/>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3D6D-42DE-8170-632C7088783D}"/>
                </c:ext>
              </c:extLst>
            </c:dLbl>
            <c:dLbl>
              <c:idx val="8"/>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3D6D-42DE-8170-632C7088783D}"/>
                </c:ext>
              </c:extLst>
            </c:dLbl>
            <c:dLbl>
              <c:idx val="9"/>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3D6D-42DE-8170-632C7088783D}"/>
                </c:ext>
              </c:extLst>
            </c:dLbl>
            <c:dLbl>
              <c:idx val="10"/>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3D6D-42DE-8170-632C7088783D}"/>
                </c:ext>
              </c:extLst>
            </c:dLbl>
            <c:dLbl>
              <c:idx val="11"/>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3D6D-42DE-8170-632C7088783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Sheet1!$A$1:$L$1</c:f>
              <c:numCache>
                <c:formatCode>General</c:formatCode>
                <c:ptCount val="12"/>
                <c:pt idx="0">
                  <c:v>111</c:v>
                </c:pt>
                <c:pt idx="1">
                  <c:v>101</c:v>
                </c:pt>
                <c:pt idx="2">
                  <c:v>102</c:v>
                </c:pt>
                <c:pt idx="3">
                  <c:v>94</c:v>
                </c:pt>
                <c:pt idx="4">
                  <c:v>84</c:v>
                </c:pt>
                <c:pt idx="5">
                  <c:v>70</c:v>
                </c:pt>
                <c:pt idx="6">
                  <c:v>161</c:v>
                </c:pt>
                <c:pt idx="7">
                  <c:v>81</c:v>
                </c:pt>
                <c:pt idx="8">
                  <c:v>88</c:v>
                </c:pt>
                <c:pt idx="9">
                  <c:v>100</c:v>
                </c:pt>
                <c:pt idx="10">
                  <c:v>88</c:v>
                </c:pt>
                <c:pt idx="11">
                  <c:v>88</c:v>
                </c:pt>
              </c:numCache>
            </c:numRef>
          </c:val>
          <c:smooth val="0"/>
          <c:extLst>
            <c:ext xmlns:c16="http://schemas.microsoft.com/office/drawing/2014/chart" uri="{C3380CC4-5D6E-409C-BE32-E72D297353CC}">
              <c16:uniqueId val="{0000000C-3D6D-42DE-8170-632C7088783D}"/>
            </c:ext>
          </c:extLst>
        </c:ser>
        <c:dLbls>
          <c:showLegendKey val="0"/>
          <c:showVal val="0"/>
          <c:showCatName val="0"/>
          <c:showSerName val="0"/>
          <c:showPercent val="0"/>
          <c:showBubbleSize val="0"/>
        </c:dLbls>
        <c:smooth val="0"/>
        <c:axId val="1722717184"/>
        <c:axId val="1"/>
      </c:lineChart>
      <c:catAx>
        <c:axId val="1722717184"/>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80"/>
          <c:min val="4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722717184"/>
        <c:crosses val="min"/>
        <c:crossBetween val="midCat"/>
        <c:majorUnit val="20"/>
      </c:valAx>
    </c:plotArea>
    <c:plotVisOnly val="0"/>
    <c:dispBlanksAs val="gap"/>
    <c:showDLblsOverMax val="1"/>
  </c:chart>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334979793444095E-2"/>
          <c:y val="9.5238095238095233E-2"/>
          <c:w val="0.91198922317018405"/>
          <c:h val="0.80952380952380953"/>
        </c:manualLayout>
      </c:layout>
      <c:barChart>
        <c:barDir val="bar"/>
        <c:grouping val="stacked"/>
        <c:varyColors val="0"/>
        <c:ser>
          <c:idx val="0"/>
          <c:order val="0"/>
          <c:spPr>
            <a:solidFill>
              <a:srgbClr val="002060"/>
            </a:solidFill>
            <a:ln>
              <a:noFill/>
            </a:ln>
          </c:spPr>
          <c:invertIfNegative val="0"/>
          <c:dLbls>
            <c:dLbl>
              <c:idx val="0"/>
              <c:layout>
                <c:manualLayout>
                  <c:x val="0.48810058374494836"/>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11AE-4CBC-B010-579C05A2E258}"/>
                </c:ext>
              </c:extLst>
            </c:dLbl>
            <c:dLbl>
              <c:idx val="1"/>
              <c:layout>
                <c:manualLayout>
                  <c:x val="0.45262685226762461"/>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11AE-4CBC-B010-579C05A2E258}"/>
                </c:ext>
              </c:extLst>
            </c:dLbl>
            <c:dLbl>
              <c:idx val="2"/>
              <c:layout>
                <c:manualLayout>
                  <c:x val="0.26717557251908397"/>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11AE-4CBC-B010-579C05A2E258}"/>
                </c:ext>
              </c:extLst>
            </c:dLbl>
            <c:dLbl>
              <c:idx val="3"/>
              <c:layout>
                <c:manualLayout>
                  <c:x val="0.23215087561742254"/>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11AE-4CBC-B010-579C05A2E258}"/>
                </c:ext>
              </c:extLst>
            </c:dLbl>
            <c:dLbl>
              <c:idx val="4"/>
              <c:layout>
                <c:manualLayout>
                  <c:x val="0.19757521329142344"/>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11AE-4CBC-B010-579C05A2E258}"/>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Sheet1!$A$1:$E$1</c:f>
              <c:numCache>
                <c:formatCode>General</c:formatCode>
                <c:ptCount val="5"/>
                <c:pt idx="0">
                  <c:v>13</c:v>
                </c:pt>
                <c:pt idx="1">
                  <c:v>12</c:v>
                </c:pt>
                <c:pt idx="2">
                  <c:v>7</c:v>
                </c:pt>
                <c:pt idx="3">
                  <c:v>6</c:v>
                </c:pt>
                <c:pt idx="4">
                  <c:v>5</c:v>
                </c:pt>
              </c:numCache>
            </c:numRef>
          </c:val>
          <c:extLst>
            <c:ext xmlns:c16="http://schemas.microsoft.com/office/drawing/2014/chart" uri="{C3380CC4-5D6E-409C-BE32-E72D297353CC}">
              <c16:uniqueId val="{00000005-11AE-4CBC-B010-579C05A2E258}"/>
            </c:ext>
          </c:extLst>
        </c:ser>
        <c:dLbls>
          <c:showLegendKey val="0"/>
          <c:showVal val="0"/>
          <c:showCatName val="0"/>
          <c:showSerName val="0"/>
          <c:showPercent val="0"/>
          <c:showBubbleSize val="0"/>
        </c:dLbls>
        <c:gapWidth val="80"/>
        <c:overlap val="100"/>
        <c:axId val="44369520"/>
        <c:axId val="1"/>
      </c:barChart>
      <c:catAx>
        <c:axId val="44369520"/>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3"/>
          <c:min val="0"/>
        </c:scaling>
        <c:delete val="0"/>
        <c:axPos val="t"/>
        <c:majorGridlines>
          <c:spPr>
            <a:ln>
              <a:noFill/>
            </a:ln>
          </c:spPr>
        </c:majorGridlines>
        <c:numFmt formatCode="General" sourceLinked="1"/>
        <c:majorTickMark val="none"/>
        <c:minorTickMark val="none"/>
        <c:tickLblPos val="none"/>
        <c:spPr>
          <a:ln>
            <a:noFill/>
          </a:ln>
        </c:spPr>
        <c:crossAx val="44369520"/>
        <c:crosses val="min"/>
        <c:crossBetween val="between"/>
      </c:valAx>
    </c:plotArea>
    <c:plotVisOnly val="0"/>
    <c:dispBlanksAs val="gap"/>
    <c:showDLblsOverMax val="1"/>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3916456405943372E-2"/>
          <c:y val="0.16610169491525423"/>
          <c:w val="0.87440426128399218"/>
          <c:h val="0.69152542372881354"/>
        </c:manualLayout>
      </c:layout>
      <c:lineChart>
        <c:grouping val="standard"/>
        <c:varyColors val="0"/>
        <c:ser>
          <c:idx val="0"/>
          <c:order val="0"/>
          <c:spPr>
            <a:ln w="19050" cmpd="sng" algn="ctr">
              <a:solidFill>
                <a:srgbClr val="007770"/>
              </a:solidFill>
              <a:prstDash val="solid"/>
            </a:ln>
          </c:spPr>
          <c:marker>
            <c:symbol val="none"/>
          </c:marker>
          <c:dPt>
            <c:idx val="0"/>
            <c:marker>
              <c:symbol val="diamond"/>
              <c:size val="6"/>
              <c:spPr>
                <a:solidFill>
                  <a:srgbClr val="007770"/>
                </a:solidFill>
                <a:ln w="9525" cmpd="sng" algn="ctr">
                  <a:solidFill>
                    <a:srgbClr val="007770"/>
                  </a:solidFill>
                  <a:prstDash val="solid"/>
                </a:ln>
              </c:spPr>
            </c:marker>
            <c:bubble3D val="0"/>
            <c:extLst>
              <c:ext xmlns:c16="http://schemas.microsoft.com/office/drawing/2014/chart" uri="{C3380CC4-5D6E-409C-BE32-E72D297353CC}">
                <c16:uniqueId val="{00000000-C6A7-418F-A022-6DCF2BDD362D}"/>
              </c:ext>
            </c:extLst>
          </c:dPt>
          <c:dPt>
            <c:idx val="1"/>
            <c:marker>
              <c:symbol val="diamond"/>
              <c:size val="6"/>
              <c:spPr>
                <a:solidFill>
                  <a:srgbClr val="007770"/>
                </a:solidFill>
                <a:ln w="9525" cmpd="sng" algn="ctr">
                  <a:solidFill>
                    <a:srgbClr val="007770"/>
                  </a:solidFill>
                  <a:prstDash val="solid"/>
                </a:ln>
              </c:spPr>
            </c:marker>
            <c:bubble3D val="0"/>
            <c:extLst>
              <c:ext xmlns:c16="http://schemas.microsoft.com/office/drawing/2014/chart" uri="{C3380CC4-5D6E-409C-BE32-E72D297353CC}">
                <c16:uniqueId val="{00000001-C6A7-418F-A022-6DCF2BDD362D}"/>
              </c:ext>
            </c:extLst>
          </c:dPt>
          <c:dPt>
            <c:idx val="2"/>
            <c:marker>
              <c:symbol val="diamond"/>
              <c:size val="6"/>
              <c:spPr>
                <a:solidFill>
                  <a:srgbClr val="007770"/>
                </a:solidFill>
                <a:ln w="9525" cmpd="sng" algn="ctr">
                  <a:solidFill>
                    <a:srgbClr val="007770"/>
                  </a:solidFill>
                  <a:prstDash val="solid"/>
                </a:ln>
              </c:spPr>
            </c:marker>
            <c:bubble3D val="0"/>
            <c:extLst>
              <c:ext xmlns:c16="http://schemas.microsoft.com/office/drawing/2014/chart" uri="{C3380CC4-5D6E-409C-BE32-E72D297353CC}">
                <c16:uniqueId val="{00000002-C6A7-418F-A022-6DCF2BDD362D}"/>
              </c:ext>
            </c:extLst>
          </c:dPt>
          <c:dPt>
            <c:idx val="3"/>
            <c:marker>
              <c:symbol val="diamond"/>
              <c:size val="6"/>
              <c:spPr>
                <a:solidFill>
                  <a:srgbClr val="007770"/>
                </a:solidFill>
                <a:ln w="9525" cmpd="sng" algn="ctr">
                  <a:solidFill>
                    <a:srgbClr val="007770"/>
                  </a:solidFill>
                  <a:prstDash val="solid"/>
                </a:ln>
              </c:spPr>
            </c:marker>
            <c:bubble3D val="0"/>
            <c:extLst>
              <c:ext xmlns:c16="http://schemas.microsoft.com/office/drawing/2014/chart" uri="{C3380CC4-5D6E-409C-BE32-E72D297353CC}">
                <c16:uniqueId val="{00000003-C6A7-418F-A022-6DCF2BDD362D}"/>
              </c:ext>
            </c:extLst>
          </c:dPt>
          <c:dPt>
            <c:idx val="4"/>
            <c:marker>
              <c:symbol val="diamond"/>
              <c:size val="6"/>
              <c:spPr>
                <a:solidFill>
                  <a:srgbClr val="007770"/>
                </a:solidFill>
                <a:ln w="9525" cmpd="sng" algn="ctr">
                  <a:solidFill>
                    <a:srgbClr val="007770"/>
                  </a:solidFill>
                  <a:prstDash val="solid"/>
                </a:ln>
              </c:spPr>
            </c:marker>
            <c:bubble3D val="0"/>
            <c:extLst>
              <c:ext xmlns:c16="http://schemas.microsoft.com/office/drawing/2014/chart" uri="{C3380CC4-5D6E-409C-BE32-E72D297353CC}">
                <c16:uniqueId val="{00000004-C6A7-418F-A022-6DCF2BDD362D}"/>
              </c:ext>
            </c:extLst>
          </c:dPt>
          <c:dPt>
            <c:idx val="5"/>
            <c:marker>
              <c:symbol val="diamond"/>
              <c:size val="6"/>
              <c:spPr>
                <a:solidFill>
                  <a:srgbClr val="007770"/>
                </a:solidFill>
                <a:ln w="9525" cmpd="sng" algn="ctr">
                  <a:solidFill>
                    <a:srgbClr val="007770"/>
                  </a:solidFill>
                  <a:prstDash val="solid"/>
                </a:ln>
              </c:spPr>
            </c:marker>
            <c:bubble3D val="0"/>
            <c:extLst>
              <c:ext xmlns:c16="http://schemas.microsoft.com/office/drawing/2014/chart" uri="{C3380CC4-5D6E-409C-BE32-E72D297353CC}">
                <c16:uniqueId val="{00000005-C6A7-418F-A022-6DCF2BDD362D}"/>
              </c:ext>
            </c:extLst>
          </c:dPt>
          <c:dPt>
            <c:idx val="6"/>
            <c:marker>
              <c:symbol val="diamond"/>
              <c:size val="6"/>
              <c:spPr>
                <a:solidFill>
                  <a:srgbClr val="007770"/>
                </a:solidFill>
                <a:ln w="9525" cmpd="sng" algn="ctr">
                  <a:solidFill>
                    <a:srgbClr val="007770"/>
                  </a:solidFill>
                  <a:prstDash val="solid"/>
                </a:ln>
              </c:spPr>
            </c:marker>
            <c:bubble3D val="0"/>
            <c:extLst>
              <c:ext xmlns:c16="http://schemas.microsoft.com/office/drawing/2014/chart" uri="{C3380CC4-5D6E-409C-BE32-E72D297353CC}">
                <c16:uniqueId val="{00000006-C6A7-418F-A022-6DCF2BDD362D}"/>
              </c:ext>
            </c:extLst>
          </c:dPt>
          <c:dPt>
            <c:idx val="7"/>
            <c:marker>
              <c:symbol val="diamond"/>
              <c:size val="6"/>
              <c:spPr>
                <a:solidFill>
                  <a:srgbClr val="007770"/>
                </a:solidFill>
                <a:ln w="9525" cmpd="sng" algn="ctr">
                  <a:solidFill>
                    <a:srgbClr val="007770"/>
                  </a:solidFill>
                  <a:prstDash val="solid"/>
                </a:ln>
              </c:spPr>
            </c:marker>
            <c:bubble3D val="0"/>
            <c:extLst>
              <c:ext xmlns:c16="http://schemas.microsoft.com/office/drawing/2014/chart" uri="{C3380CC4-5D6E-409C-BE32-E72D297353CC}">
                <c16:uniqueId val="{00000007-C6A7-418F-A022-6DCF2BDD362D}"/>
              </c:ext>
            </c:extLst>
          </c:dPt>
          <c:dPt>
            <c:idx val="8"/>
            <c:marker>
              <c:symbol val="diamond"/>
              <c:size val="6"/>
              <c:spPr>
                <a:solidFill>
                  <a:srgbClr val="007770"/>
                </a:solidFill>
                <a:ln w="9525" cmpd="sng" algn="ctr">
                  <a:solidFill>
                    <a:srgbClr val="007770"/>
                  </a:solidFill>
                  <a:prstDash val="solid"/>
                </a:ln>
              </c:spPr>
            </c:marker>
            <c:bubble3D val="0"/>
            <c:extLst>
              <c:ext xmlns:c16="http://schemas.microsoft.com/office/drawing/2014/chart" uri="{C3380CC4-5D6E-409C-BE32-E72D297353CC}">
                <c16:uniqueId val="{00000008-C6A7-418F-A022-6DCF2BDD362D}"/>
              </c:ext>
            </c:extLst>
          </c:dPt>
          <c:dPt>
            <c:idx val="9"/>
            <c:marker>
              <c:symbol val="diamond"/>
              <c:size val="6"/>
              <c:spPr>
                <a:solidFill>
                  <a:srgbClr val="007770"/>
                </a:solidFill>
                <a:ln w="9525" cmpd="sng" algn="ctr">
                  <a:solidFill>
                    <a:srgbClr val="007770"/>
                  </a:solidFill>
                  <a:prstDash val="solid"/>
                </a:ln>
              </c:spPr>
            </c:marker>
            <c:bubble3D val="0"/>
            <c:extLst>
              <c:ext xmlns:c16="http://schemas.microsoft.com/office/drawing/2014/chart" uri="{C3380CC4-5D6E-409C-BE32-E72D297353CC}">
                <c16:uniqueId val="{00000009-C6A7-418F-A022-6DCF2BDD362D}"/>
              </c:ext>
            </c:extLst>
          </c:dPt>
          <c:dPt>
            <c:idx val="10"/>
            <c:marker>
              <c:symbol val="diamond"/>
              <c:size val="6"/>
              <c:spPr>
                <a:solidFill>
                  <a:srgbClr val="007770"/>
                </a:solidFill>
                <a:ln w="9525" cmpd="sng" algn="ctr">
                  <a:solidFill>
                    <a:srgbClr val="007770"/>
                  </a:solidFill>
                  <a:prstDash val="solid"/>
                </a:ln>
              </c:spPr>
            </c:marker>
            <c:bubble3D val="0"/>
            <c:extLst>
              <c:ext xmlns:c16="http://schemas.microsoft.com/office/drawing/2014/chart" uri="{C3380CC4-5D6E-409C-BE32-E72D297353CC}">
                <c16:uniqueId val="{0000000A-C6A7-418F-A022-6DCF2BDD362D}"/>
              </c:ext>
            </c:extLst>
          </c:dPt>
          <c:dPt>
            <c:idx val="11"/>
            <c:marker>
              <c:symbol val="diamond"/>
              <c:size val="6"/>
              <c:spPr>
                <a:solidFill>
                  <a:srgbClr val="007770"/>
                </a:solidFill>
                <a:ln w="9525" cmpd="sng" algn="ctr">
                  <a:solidFill>
                    <a:srgbClr val="007770"/>
                  </a:solidFill>
                  <a:prstDash val="solid"/>
                </a:ln>
              </c:spPr>
            </c:marker>
            <c:bubble3D val="0"/>
            <c:extLst>
              <c:ext xmlns:c16="http://schemas.microsoft.com/office/drawing/2014/chart" uri="{C3380CC4-5D6E-409C-BE32-E72D297353CC}">
                <c16:uniqueId val="{0000000B-C6A7-418F-A022-6DCF2BDD362D}"/>
              </c:ext>
            </c:extLst>
          </c:dPt>
          <c:dLbls>
            <c:dLbl>
              <c:idx val="1"/>
              <c:layout>
                <c:manualLayout>
                  <c:x val="0"/>
                  <c:y val="9.4067796610169493E-2"/>
                </c:manualLayout>
              </c:layout>
              <c:numFmt formatCode="#,##0&quot;%&quot;;&quot;-&quot;#,##0&quot;%&quot;"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C6A7-418F-A022-6DCF2BDD362D}"/>
                </c:ext>
              </c:extLst>
            </c:dLbl>
            <c:dLbl>
              <c:idx val="2"/>
              <c:layout>
                <c:manualLayout>
                  <c:x val="0"/>
                  <c:y val="9.4067796610169493E-2"/>
                </c:manualLayout>
              </c:layout>
              <c:numFmt formatCode="#,##0&quot;%&quot;;&quot;-&quot;#,##0&quot;%&quot;"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C6A7-418F-A022-6DCF2BDD362D}"/>
                </c:ext>
              </c:extLst>
            </c:dLbl>
            <c:dLbl>
              <c:idx val="3"/>
              <c:layout>
                <c:manualLayout>
                  <c:x val="0"/>
                  <c:y val="9.4067796610169493E-2"/>
                </c:manualLayout>
              </c:layout>
              <c:numFmt formatCode="#,##0&quot;%&quot;;&quot;-&quot;#,##0&quot;%&quot;"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C6A7-418F-A022-6DCF2BDD362D}"/>
                </c:ext>
              </c:extLst>
            </c:dLbl>
            <c:dLbl>
              <c:idx val="4"/>
              <c:layout>
                <c:manualLayout>
                  <c:x val="0"/>
                  <c:y val="-9.9152542372881361E-2"/>
                </c:manualLayout>
              </c:layout>
              <c:numFmt formatCode="#,##0&quot;%&quot;;&quot;-&quot;#,##0&quot;%&quot;"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C6A7-418F-A022-6DCF2BDD362D}"/>
                </c:ext>
              </c:extLst>
            </c:dLbl>
            <c:dLbl>
              <c:idx val="5"/>
              <c:layout>
                <c:manualLayout>
                  <c:x val="0"/>
                  <c:y val="-9.9152542372881361E-2"/>
                </c:manualLayout>
              </c:layout>
              <c:numFmt formatCode="#,##0&quot;%&quot;;&quot;-&quot;#,##0&quot;%&quot;"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C6A7-418F-A022-6DCF2BDD362D}"/>
                </c:ext>
              </c:extLst>
            </c:dLbl>
            <c:dLbl>
              <c:idx val="6"/>
              <c:layout>
                <c:manualLayout>
                  <c:x val="0"/>
                  <c:y val="-9.9152542372881361E-2"/>
                </c:manualLayout>
              </c:layout>
              <c:numFmt formatCode="#,##0&quot;%&quot;;&quot;-&quot;#,##0&quot;%&quot;"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C6A7-418F-A022-6DCF2BDD362D}"/>
                </c:ext>
              </c:extLst>
            </c:dLbl>
            <c:dLbl>
              <c:idx val="7"/>
              <c:layout>
                <c:manualLayout>
                  <c:x val="0"/>
                  <c:y val="-9.9152542372881361E-2"/>
                </c:manualLayout>
              </c:layout>
              <c:numFmt formatCode="#,##0&quot;%&quot;;&quot;-&quot;#,##0&quot;%&quot;"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C6A7-418F-A022-6DCF2BDD362D}"/>
                </c:ext>
              </c:extLst>
            </c:dLbl>
            <c:dLbl>
              <c:idx val="8"/>
              <c:layout>
                <c:manualLayout>
                  <c:x val="0"/>
                  <c:y val="-9.9152542372881361E-2"/>
                </c:manualLayout>
              </c:layout>
              <c:numFmt formatCode="#,##0&quot;%&quot;;&quot;-&quot;#,##0&quot;%&quot;"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C6A7-418F-A022-6DCF2BDD362D}"/>
                </c:ext>
              </c:extLst>
            </c:dLbl>
            <c:dLbl>
              <c:idx val="9"/>
              <c:layout>
                <c:manualLayout>
                  <c:x val="0"/>
                  <c:y val="-9.9152542372881361E-2"/>
                </c:manualLayout>
              </c:layout>
              <c:numFmt formatCode="#,##0&quot;%&quot;;&quot;-&quot;#,##0&quot;%&quot;"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C6A7-418F-A022-6DCF2BDD362D}"/>
                </c:ext>
              </c:extLst>
            </c:dLbl>
            <c:dLbl>
              <c:idx val="10"/>
              <c:layout>
                <c:manualLayout>
                  <c:x val="0"/>
                  <c:y val="-9.9152542372881361E-2"/>
                </c:manualLayout>
              </c:layout>
              <c:numFmt formatCode="#,##0&quot;%&quot;;&quot;-&quot;#,##0&quot;%&quot;"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C6A7-418F-A022-6DCF2BDD362D}"/>
                </c:ext>
              </c:extLst>
            </c:dLbl>
            <c:dLbl>
              <c:idx val="11"/>
              <c:layout>
                <c:manualLayout>
                  <c:x val="0"/>
                  <c:y val="-9.9152542372881361E-2"/>
                </c:manualLayout>
              </c:layout>
              <c:numFmt formatCode="#,##0&quot;%&quot;;&quot;-&quot;#,##0&quot;%&quot;"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C6A7-418F-A022-6DCF2BDD362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Sheet1!$A$1:$L$1</c:f>
              <c:numCache>
                <c:formatCode>General</c:formatCode>
                <c:ptCount val="12"/>
                <c:pt idx="0">
                  <c:v>89.2</c:v>
                </c:pt>
                <c:pt idx="1">
                  <c:v>89.1</c:v>
                </c:pt>
                <c:pt idx="2">
                  <c:v>88.3</c:v>
                </c:pt>
                <c:pt idx="3">
                  <c:v>87.626049376583381</c:v>
                </c:pt>
                <c:pt idx="4">
                  <c:v>91.376043427049723</c:v>
                </c:pt>
                <c:pt idx="5">
                  <c:v>91.8</c:v>
                </c:pt>
                <c:pt idx="6">
                  <c:v>92.275658930475856</c:v>
                </c:pt>
                <c:pt idx="7">
                  <c:v>94.3</c:v>
                </c:pt>
                <c:pt idx="8">
                  <c:v>94.7</c:v>
                </c:pt>
                <c:pt idx="9">
                  <c:v>91.7</c:v>
                </c:pt>
                <c:pt idx="10">
                  <c:v>92.4</c:v>
                </c:pt>
                <c:pt idx="11">
                  <c:v>91.1</c:v>
                </c:pt>
              </c:numCache>
            </c:numRef>
          </c:val>
          <c:smooth val="0"/>
          <c:extLst>
            <c:ext xmlns:c16="http://schemas.microsoft.com/office/drawing/2014/chart" uri="{C3380CC4-5D6E-409C-BE32-E72D297353CC}">
              <c16:uniqueId val="{0000000C-C6A7-418F-A022-6DCF2BDD362D}"/>
            </c:ext>
          </c:extLst>
        </c:ser>
        <c:ser>
          <c:idx val="1"/>
          <c:order val="1"/>
          <c:spPr>
            <a:ln w="19050" cmpd="sng" algn="ctr">
              <a:solidFill>
                <a:srgbClr val="000000"/>
              </a:solidFill>
              <a:prstDash val="solid"/>
            </a:ln>
          </c:spPr>
          <c:marker>
            <c:symbol val="none"/>
          </c:marker>
          <c:val>
            <c:numRef>
              <c:f>Sheet1!$A$2:$L$2</c:f>
              <c:numCache>
                <c:formatCode>General</c:formatCode>
                <c:ptCount val="12"/>
                <c:pt idx="0">
                  <c:v>90</c:v>
                </c:pt>
                <c:pt idx="1">
                  <c:v>90</c:v>
                </c:pt>
                <c:pt idx="2">
                  <c:v>90</c:v>
                </c:pt>
                <c:pt idx="3">
                  <c:v>90</c:v>
                </c:pt>
                <c:pt idx="4">
                  <c:v>90</c:v>
                </c:pt>
                <c:pt idx="5">
                  <c:v>90</c:v>
                </c:pt>
                <c:pt idx="6">
                  <c:v>90</c:v>
                </c:pt>
                <c:pt idx="7">
                  <c:v>90</c:v>
                </c:pt>
                <c:pt idx="8">
                  <c:v>90</c:v>
                </c:pt>
                <c:pt idx="9">
                  <c:v>90</c:v>
                </c:pt>
                <c:pt idx="10">
                  <c:v>90</c:v>
                </c:pt>
                <c:pt idx="11">
                  <c:v>90</c:v>
                </c:pt>
              </c:numCache>
            </c:numRef>
          </c:val>
          <c:smooth val="0"/>
          <c:extLst>
            <c:ext xmlns:c16="http://schemas.microsoft.com/office/drawing/2014/chart" uri="{C3380CC4-5D6E-409C-BE32-E72D297353CC}">
              <c16:uniqueId val="{0000000D-C6A7-418F-A022-6DCF2BDD362D}"/>
            </c:ext>
          </c:extLst>
        </c:ser>
        <c:dLbls>
          <c:showLegendKey val="0"/>
          <c:showVal val="0"/>
          <c:showCatName val="0"/>
          <c:showSerName val="0"/>
          <c:showPercent val="0"/>
          <c:showBubbleSize val="0"/>
        </c:dLbls>
        <c:smooth val="0"/>
        <c:axId val="1984543135"/>
        <c:axId val="1"/>
      </c:lineChart>
      <c:catAx>
        <c:axId val="1984543135"/>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96"/>
          <c:min val="84"/>
        </c:scaling>
        <c:delete val="0"/>
        <c:axPos val="l"/>
        <c:majorGridlines>
          <c:spPr>
            <a:ln>
              <a:noFill/>
            </a:ln>
          </c:spPr>
        </c:majorGridlines>
        <c:numFmt formatCode="#,##0&quot;%&quot;;&quot;-&quot;#,##0&quot;%&quot;" sourceLinked="0"/>
        <c:majorTickMark val="out"/>
        <c:minorTickMark val="none"/>
        <c:tickLblPos val="nextTo"/>
        <c:spPr>
          <a:ln w="9525" cmpd="sng" algn="ctr">
            <a:solidFill>
              <a:schemeClr val="tx1"/>
            </a:solidFill>
            <a:prstDash val="solid"/>
          </a:ln>
        </c:spPr>
        <c:txPr>
          <a:bodyPr wrap="none"/>
          <a:lstStyle/>
          <a:p>
            <a:pPr>
              <a:defRPr sz="1200" kern="1200">
                <a:solidFill>
                  <a:schemeClr val="tx1"/>
                </a:solidFill>
                <a:latin typeface="+mn-lt"/>
                <a:ea typeface="+mn-ea"/>
                <a:cs typeface="+mn-cs"/>
              </a:defRPr>
            </a:pPr>
            <a:endParaRPr lang="en-US"/>
          </a:p>
        </c:txPr>
        <c:crossAx val="1984543135"/>
        <c:crosses val="min"/>
        <c:crossBetween val="midCat"/>
        <c:majorUnit val="2"/>
      </c:valAx>
    </c:plotArea>
    <c:plotVisOnly val="0"/>
    <c:dispBlanksAs val="gap"/>
    <c:showDLblsOverMax val="1"/>
  </c:chart>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8175137783221066E-2"/>
          <c:y val="8.1598667776852624E-2"/>
          <c:w val="0.92590324556031844"/>
          <c:h val="0.83680266444629481"/>
        </c:manualLayout>
      </c:layout>
      <c:areaChart>
        <c:grouping val="stacked"/>
        <c:varyColors val="0"/>
        <c:ser>
          <c:idx val="0"/>
          <c:order val="0"/>
          <c:spPr>
            <a:solidFill>
              <a:srgbClr val="C00000"/>
            </a:solidFill>
            <a:ln>
              <a:noFill/>
            </a:ln>
          </c:spPr>
          <c:val>
            <c:numRef>
              <c:f>Sheet1!$A$1:$L$1</c:f>
              <c:numCache>
                <c:formatCode>General</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0-80B3-49D1-89FE-4B5C9A08D610}"/>
            </c:ext>
          </c:extLst>
        </c:ser>
        <c:ser>
          <c:idx val="1"/>
          <c:order val="1"/>
          <c:spPr>
            <a:solidFill>
              <a:srgbClr val="002060"/>
            </a:solidFill>
            <a:ln>
              <a:noFill/>
            </a:ln>
          </c:spPr>
          <c:val>
            <c:numRef>
              <c:f>Sheet1!$A$2:$L$2</c:f>
              <c:numCache>
                <c:formatCode>General</c:formatCode>
                <c:ptCount val="12"/>
                <c:pt idx="0">
                  <c:v>1</c:v>
                </c:pt>
                <c:pt idx="1">
                  <c:v>0</c:v>
                </c:pt>
                <c:pt idx="2">
                  <c:v>0</c:v>
                </c:pt>
                <c:pt idx="3">
                  <c:v>1</c:v>
                </c:pt>
                <c:pt idx="4">
                  <c:v>2</c:v>
                </c:pt>
                <c:pt idx="5">
                  <c:v>2</c:v>
                </c:pt>
                <c:pt idx="6">
                  <c:v>1</c:v>
                </c:pt>
                <c:pt idx="7">
                  <c:v>2</c:v>
                </c:pt>
                <c:pt idx="8">
                  <c:v>0</c:v>
                </c:pt>
                <c:pt idx="9">
                  <c:v>1</c:v>
                </c:pt>
                <c:pt idx="10">
                  <c:v>0</c:v>
                </c:pt>
                <c:pt idx="11">
                  <c:v>0</c:v>
                </c:pt>
              </c:numCache>
            </c:numRef>
          </c:val>
          <c:extLst>
            <c:ext xmlns:c16="http://schemas.microsoft.com/office/drawing/2014/chart" uri="{C3380CC4-5D6E-409C-BE32-E72D297353CC}">
              <c16:uniqueId val="{00000001-80B3-49D1-89FE-4B5C9A08D610}"/>
            </c:ext>
          </c:extLst>
        </c:ser>
        <c:ser>
          <c:idx val="2"/>
          <c:order val="2"/>
          <c:spPr>
            <a:solidFill>
              <a:srgbClr val="7F7F7F"/>
            </a:solidFill>
            <a:ln>
              <a:noFill/>
            </a:ln>
          </c:spPr>
          <c:val>
            <c:numRef>
              <c:f>Sheet1!$A$3:$L$3</c:f>
              <c:numCache>
                <c:formatCode>General</c:formatCode>
                <c:ptCount val="12"/>
                <c:pt idx="0">
                  <c:v>0</c:v>
                </c:pt>
                <c:pt idx="1">
                  <c:v>0</c:v>
                </c:pt>
                <c:pt idx="2">
                  <c:v>0</c:v>
                </c:pt>
                <c:pt idx="3">
                  <c:v>0</c:v>
                </c:pt>
                <c:pt idx="4">
                  <c:v>0</c:v>
                </c:pt>
                <c:pt idx="5">
                  <c:v>0</c:v>
                </c:pt>
                <c:pt idx="6">
                  <c:v>0</c:v>
                </c:pt>
                <c:pt idx="7">
                  <c:v>0</c:v>
                </c:pt>
                <c:pt idx="8">
                  <c:v>1</c:v>
                </c:pt>
                <c:pt idx="9">
                  <c:v>0</c:v>
                </c:pt>
                <c:pt idx="10">
                  <c:v>1</c:v>
                </c:pt>
                <c:pt idx="11">
                  <c:v>0</c:v>
                </c:pt>
              </c:numCache>
            </c:numRef>
          </c:val>
          <c:extLst>
            <c:ext xmlns:c16="http://schemas.microsoft.com/office/drawing/2014/chart" uri="{C3380CC4-5D6E-409C-BE32-E72D297353CC}">
              <c16:uniqueId val="{00000002-80B3-49D1-89FE-4B5C9A08D610}"/>
            </c:ext>
          </c:extLst>
        </c:ser>
        <c:dLbls>
          <c:showLegendKey val="0"/>
          <c:showVal val="0"/>
          <c:showCatName val="0"/>
          <c:showSerName val="0"/>
          <c:showPercent val="0"/>
          <c:showBubbleSize val="0"/>
        </c:dLbls>
        <c:axId val="44544720"/>
        <c:axId val="1"/>
      </c:areaChart>
      <c:catAx>
        <c:axId val="44544720"/>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2"/>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44544720"/>
        <c:crosses val="min"/>
        <c:crossBetween val="midCat"/>
        <c:majorUnit val="1"/>
      </c:valAx>
    </c:plotArea>
    <c:plotVisOnly val="0"/>
    <c:dispBlanksAs val="zero"/>
    <c:showDLblsOverMax val="1"/>
  </c:chart>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375939849624064E-2"/>
          <c:y val="0.11837048424289008"/>
          <c:w val="0.90766917293233085"/>
          <c:h val="0.77248270561106835"/>
        </c:manualLayout>
      </c:layout>
      <c:lineChart>
        <c:grouping val="standard"/>
        <c:varyColors val="0"/>
        <c:ser>
          <c:idx val="0"/>
          <c:order val="0"/>
          <c:spPr>
            <a:ln w="19050" cmpd="sng" algn="ctr">
              <a:solidFill>
                <a:srgbClr val="002060"/>
              </a:solidFill>
              <a:prstDash val="solid"/>
            </a:ln>
          </c:spPr>
          <c:marker>
            <c:symbol val="none"/>
          </c:marker>
          <c:dLbls>
            <c:dLbl>
              <c:idx val="0"/>
              <c:layout>
                <c:manualLayout>
                  <c:x val="2.2556390977443608E-2"/>
                  <c:y val="-6.0722521137586472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67EC-4561-9FDC-17245F8F9C7C}"/>
                </c:ext>
              </c:extLst>
            </c:dLbl>
            <c:dLbl>
              <c:idx val="1"/>
              <c:layout>
                <c:manualLayout>
                  <c:x val="0"/>
                  <c:y val="-6.0722521137586472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67EC-4561-9FDC-17245F8F9C7C}"/>
                </c:ext>
              </c:extLst>
            </c:dLbl>
            <c:dLbl>
              <c:idx val="2"/>
              <c:layout>
                <c:manualLayout>
                  <c:x val="0"/>
                  <c:y val="5.6879323597232898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67EC-4561-9FDC-17245F8F9C7C}"/>
                </c:ext>
              </c:extLst>
            </c:dLbl>
            <c:dLbl>
              <c:idx val="3"/>
              <c:layout>
                <c:manualLayout>
                  <c:x val="0"/>
                  <c:y val="5.6879323597232898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67EC-4561-9FDC-17245F8F9C7C}"/>
                </c:ext>
              </c:extLst>
            </c:dLbl>
            <c:dLbl>
              <c:idx val="4"/>
              <c:layout>
                <c:manualLayout>
                  <c:x val="0"/>
                  <c:y val="5.6879323597232898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67EC-4561-9FDC-17245F8F9C7C}"/>
                </c:ext>
              </c:extLst>
            </c:dLbl>
            <c:dLbl>
              <c:idx val="5"/>
              <c:layout>
                <c:manualLayout>
                  <c:x val="0"/>
                  <c:y val="5.6879323597232898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67EC-4561-9FDC-17245F8F9C7C}"/>
                </c:ext>
              </c:extLst>
            </c:dLbl>
            <c:dLbl>
              <c:idx val="6"/>
              <c:layout>
                <c:manualLayout>
                  <c:x val="0"/>
                  <c:y val="-6.0722521137586472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67EC-4561-9FDC-17245F8F9C7C}"/>
                </c:ext>
              </c:extLst>
            </c:dLbl>
            <c:dLbl>
              <c:idx val="7"/>
              <c:layout>
                <c:manualLayout>
                  <c:x val="0"/>
                  <c:y val="-6.0722521137586472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67EC-4561-9FDC-17245F8F9C7C}"/>
                </c:ext>
              </c:extLst>
            </c:dLbl>
            <c:dLbl>
              <c:idx val="8"/>
              <c:layout>
                <c:manualLayout>
                  <c:x val="0"/>
                  <c:y val="-6.0722521137586472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67EC-4561-9FDC-17245F8F9C7C}"/>
                </c:ext>
              </c:extLst>
            </c:dLbl>
            <c:dLbl>
              <c:idx val="9"/>
              <c:layout>
                <c:manualLayout>
                  <c:x val="0"/>
                  <c:y val="-6.0722521137586472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67EC-4561-9FDC-17245F8F9C7C}"/>
                </c:ext>
              </c:extLst>
            </c:dLbl>
            <c:dLbl>
              <c:idx val="10"/>
              <c:layout>
                <c:manualLayout>
                  <c:x val="0"/>
                  <c:y val="-6.0722521137586472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67EC-4561-9FDC-17245F8F9C7C}"/>
                </c:ext>
              </c:extLst>
            </c:dLbl>
            <c:dLbl>
              <c:idx val="11"/>
              <c:layout>
                <c:manualLayout>
                  <c:x val="0"/>
                  <c:y val="-6.0722521137586472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67EC-4561-9FDC-17245F8F9C7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Sheet1!$A$1:$L$1</c:f>
              <c:numCache>
                <c:formatCode>General</c:formatCode>
                <c:ptCount val="12"/>
                <c:pt idx="0">
                  <c:v>28</c:v>
                </c:pt>
                <c:pt idx="1">
                  <c:v>28</c:v>
                </c:pt>
                <c:pt idx="2">
                  <c:v>13</c:v>
                </c:pt>
                <c:pt idx="3">
                  <c:v>9</c:v>
                </c:pt>
                <c:pt idx="4">
                  <c:v>6</c:v>
                </c:pt>
                <c:pt idx="5">
                  <c:v>5</c:v>
                </c:pt>
                <c:pt idx="6">
                  <c:v>15</c:v>
                </c:pt>
                <c:pt idx="7">
                  <c:v>8</c:v>
                </c:pt>
                <c:pt idx="8">
                  <c:v>11</c:v>
                </c:pt>
                <c:pt idx="9">
                  <c:v>8</c:v>
                </c:pt>
                <c:pt idx="10">
                  <c:v>15</c:v>
                </c:pt>
                <c:pt idx="11">
                  <c:v>12</c:v>
                </c:pt>
              </c:numCache>
            </c:numRef>
          </c:val>
          <c:smooth val="0"/>
          <c:extLst>
            <c:ext xmlns:c16="http://schemas.microsoft.com/office/drawing/2014/chart" uri="{C3380CC4-5D6E-409C-BE32-E72D297353CC}">
              <c16:uniqueId val="{0000000C-67EC-4561-9FDC-17245F8F9C7C}"/>
            </c:ext>
          </c:extLst>
        </c:ser>
        <c:dLbls>
          <c:showLegendKey val="0"/>
          <c:showVal val="0"/>
          <c:showCatName val="0"/>
          <c:showSerName val="0"/>
          <c:showPercent val="0"/>
          <c:showBubbleSize val="0"/>
        </c:dLbls>
        <c:smooth val="0"/>
        <c:axId val="1294707888"/>
        <c:axId val="1"/>
      </c:lineChart>
      <c:catAx>
        <c:axId val="1294707888"/>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30"/>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294707888"/>
        <c:crosses val="min"/>
        <c:crossBetween val="midCat"/>
        <c:majorUnit val="5"/>
      </c:valAx>
    </c:plotArea>
    <c:plotVisOnly val="0"/>
    <c:dispBlanksAs val="gap"/>
    <c:showDLblsOverMax val="1"/>
  </c:chart>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1416803953871501E-2"/>
          <c:y val="0.10128388017118402"/>
          <c:w val="0.93739703459637558"/>
          <c:h val="0.79743223965763199"/>
        </c:manualLayout>
      </c:layout>
      <c:barChart>
        <c:barDir val="bar"/>
        <c:grouping val="stacked"/>
        <c:varyColors val="0"/>
        <c:ser>
          <c:idx val="0"/>
          <c:order val="0"/>
          <c:spPr>
            <a:solidFill>
              <a:srgbClr val="002060"/>
            </a:solidFill>
            <a:ln>
              <a:noFill/>
            </a:ln>
          </c:spPr>
          <c:invertIfNegative val="0"/>
          <c:dLbls>
            <c:dLbl>
              <c:idx val="0"/>
              <c:layout>
                <c:manualLayout>
                  <c:x val="0.48887973640856675"/>
                  <c:y val="2.1398002853067048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1BF8-4FDF-86F4-E3DFC016F659}"/>
                </c:ext>
              </c:extLst>
            </c:dLbl>
            <c:dLbl>
              <c:idx val="1"/>
              <c:layout>
                <c:manualLayout>
                  <c:x val="0.2545304777594728"/>
                  <c:y val="2.1398002853067048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1BF8-4FDF-86F4-E3DFC016F659}"/>
                </c:ext>
              </c:extLst>
            </c:dLbl>
            <c:dLbl>
              <c:idx val="2"/>
              <c:layout>
                <c:manualLayout>
                  <c:x val="0.2545304777594728"/>
                  <c:y val="2.1398002853067048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1BF8-4FDF-86F4-E3DFC016F659}"/>
                </c:ext>
              </c:extLst>
            </c:dLbl>
            <c:dLbl>
              <c:idx val="3"/>
              <c:layout>
                <c:manualLayout>
                  <c:x val="0.2545304777594728"/>
                  <c:y val="2.1398002853067048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1BF8-4FDF-86F4-E3DFC016F659}"/>
                </c:ext>
              </c:extLst>
            </c:dLbl>
            <c:dLbl>
              <c:idx val="4"/>
              <c:layout>
                <c:manualLayout>
                  <c:x val="0.2545304777594728"/>
                  <c:y val="2.1398002853067048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1BF8-4FDF-86F4-E3DFC016F659}"/>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Sheet1!$A$1:$E$1</c:f>
              <c:numCache>
                <c:formatCode>General</c:formatCode>
                <c:ptCount val="5"/>
                <c:pt idx="0">
                  <c:v>2</c:v>
                </c:pt>
                <c:pt idx="1">
                  <c:v>1</c:v>
                </c:pt>
                <c:pt idx="2">
                  <c:v>1</c:v>
                </c:pt>
                <c:pt idx="3">
                  <c:v>1</c:v>
                </c:pt>
                <c:pt idx="4">
                  <c:v>1</c:v>
                </c:pt>
              </c:numCache>
            </c:numRef>
          </c:val>
          <c:extLst>
            <c:ext xmlns:c16="http://schemas.microsoft.com/office/drawing/2014/chart" uri="{C3380CC4-5D6E-409C-BE32-E72D297353CC}">
              <c16:uniqueId val="{00000005-1BF8-4FDF-86F4-E3DFC016F659}"/>
            </c:ext>
          </c:extLst>
        </c:ser>
        <c:dLbls>
          <c:showLegendKey val="0"/>
          <c:showVal val="0"/>
          <c:showCatName val="0"/>
          <c:showSerName val="0"/>
          <c:showPercent val="0"/>
          <c:showBubbleSize val="0"/>
        </c:dLbls>
        <c:gapWidth val="80"/>
        <c:overlap val="100"/>
        <c:axId val="44514000"/>
        <c:axId val="1"/>
      </c:barChart>
      <c:catAx>
        <c:axId val="44514000"/>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2"/>
          <c:min val="0"/>
        </c:scaling>
        <c:delete val="0"/>
        <c:axPos val="t"/>
        <c:majorGridlines>
          <c:spPr>
            <a:ln>
              <a:noFill/>
            </a:ln>
          </c:spPr>
        </c:majorGridlines>
        <c:numFmt formatCode="General" sourceLinked="1"/>
        <c:majorTickMark val="none"/>
        <c:minorTickMark val="none"/>
        <c:tickLblPos val="none"/>
        <c:spPr>
          <a:ln>
            <a:noFill/>
          </a:ln>
        </c:spPr>
        <c:crossAx val="44514000"/>
        <c:crosses val="min"/>
        <c:crossBetween val="between"/>
      </c:valAx>
    </c:plotArea>
    <c:plotVisOnly val="0"/>
    <c:dispBlanksAs val="gap"/>
    <c:showDLblsOverMax val="1"/>
  </c:chart>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8175137783221066E-2"/>
          <c:y val="8.1598667776852624E-2"/>
          <c:w val="0.92590324556031844"/>
          <c:h val="0.83680266444629481"/>
        </c:manualLayout>
      </c:layout>
      <c:areaChart>
        <c:grouping val="stacked"/>
        <c:varyColors val="0"/>
        <c:ser>
          <c:idx val="0"/>
          <c:order val="0"/>
          <c:spPr>
            <a:solidFill>
              <a:srgbClr val="C00000"/>
            </a:solidFill>
            <a:ln>
              <a:noFill/>
            </a:ln>
          </c:spPr>
          <c:val>
            <c:numRef>
              <c:f>Sheet1!$A$1:$L$1</c:f>
              <c:numCache>
                <c:formatCode>General</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0-E71D-4F4D-AD21-86FAE91C939E}"/>
            </c:ext>
          </c:extLst>
        </c:ser>
        <c:ser>
          <c:idx val="1"/>
          <c:order val="1"/>
          <c:spPr>
            <a:solidFill>
              <a:srgbClr val="002060"/>
            </a:solidFill>
            <a:ln>
              <a:noFill/>
            </a:ln>
          </c:spPr>
          <c:val>
            <c:numRef>
              <c:f>Sheet1!$A$2:$L$2</c:f>
              <c:numCache>
                <c:formatCode>General</c:formatCode>
                <c:ptCount val="12"/>
                <c:pt idx="0">
                  <c:v>1</c:v>
                </c:pt>
                <c:pt idx="1">
                  <c:v>1</c:v>
                </c:pt>
                <c:pt idx="2">
                  <c:v>2</c:v>
                </c:pt>
                <c:pt idx="3">
                  <c:v>5</c:v>
                </c:pt>
                <c:pt idx="4">
                  <c:v>1</c:v>
                </c:pt>
                <c:pt idx="5">
                  <c:v>1</c:v>
                </c:pt>
                <c:pt idx="6">
                  <c:v>4</c:v>
                </c:pt>
                <c:pt idx="7">
                  <c:v>3</c:v>
                </c:pt>
                <c:pt idx="8">
                  <c:v>2</c:v>
                </c:pt>
                <c:pt idx="9">
                  <c:v>4</c:v>
                </c:pt>
                <c:pt idx="10">
                  <c:v>2</c:v>
                </c:pt>
                <c:pt idx="11">
                  <c:v>0</c:v>
                </c:pt>
              </c:numCache>
            </c:numRef>
          </c:val>
          <c:extLst>
            <c:ext xmlns:c16="http://schemas.microsoft.com/office/drawing/2014/chart" uri="{C3380CC4-5D6E-409C-BE32-E72D297353CC}">
              <c16:uniqueId val="{00000001-E71D-4F4D-AD21-86FAE91C939E}"/>
            </c:ext>
          </c:extLst>
        </c:ser>
        <c:ser>
          <c:idx val="2"/>
          <c:order val="2"/>
          <c:spPr>
            <a:solidFill>
              <a:srgbClr val="7F7F7F"/>
            </a:solidFill>
            <a:ln>
              <a:noFill/>
            </a:ln>
          </c:spPr>
          <c:val>
            <c:numRef>
              <c:f>Sheet1!$A$3:$L$3</c:f>
              <c:numCache>
                <c:formatCode>General</c:formatCode>
                <c:ptCount val="12"/>
                <c:pt idx="0">
                  <c:v>0</c:v>
                </c:pt>
                <c:pt idx="1">
                  <c:v>0</c:v>
                </c:pt>
                <c:pt idx="2">
                  <c:v>0</c:v>
                </c:pt>
                <c:pt idx="3">
                  <c:v>1</c:v>
                </c:pt>
                <c:pt idx="4">
                  <c:v>3</c:v>
                </c:pt>
                <c:pt idx="5">
                  <c:v>2</c:v>
                </c:pt>
                <c:pt idx="6">
                  <c:v>2</c:v>
                </c:pt>
                <c:pt idx="7">
                  <c:v>3</c:v>
                </c:pt>
                <c:pt idx="8">
                  <c:v>2</c:v>
                </c:pt>
                <c:pt idx="9">
                  <c:v>0</c:v>
                </c:pt>
                <c:pt idx="10">
                  <c:v>1</c:v>
                </c:pt>
                <c:pt idx="11">
                  <c:v>1</c:v>
                </c:pt>
              </c:numCache>
            </c:numRef>
          </c:val>
          <c:extLst>
            <c:ext xmlns:c16="http://schemas.microsoft.com/office/drawing/2014/chart" uri="{C3380CC4-5D6E-409C-BE32-E72D297353CC}">
              <c16:uniqueId val="{00000002-E71D-4F4D-AD21-86FAE91C939E}"/>
            </c:ext>
          </c:extLst>
        </c:ser>
        <c:dLbls>
          <c:showLegendKey val="0"/>
          <c:showVal val="0"/>
          <c:showCatName val="0"/>
          <c:showSerName val="0"/>
          <c:showPercent val="0"/>
          <c:showBubbleSize val="0"/>
        </c:dLbls>
        <c:axId val="1722842464"/>
        <c:axId val="1"/>
      </c:areaChart>
      <c:catAx>
        <c:axId val="1722842464"/>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6"/>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722842464"/>
        <c:crosses val="min"/>
        <c:crossBetween val="midCat"/>
        <c:majorUnit val="1"/>
      </c:valAx>
    </c:plotArea>
    <c:plotVisOnly val="0"/>
    <c:dispBlanksAs val="zero"/>
    <c:showDLblsOverMax val="1"/>
  </c:chart>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397111913357402E-2"/>
          <c:y val="0.16154970760233919"/>
          <c:w val="0.90764139590854387"/>
          <c:h val="0.73464912280701755"/>
        </c:manualLayout>
      </c:layout>
      <c:lineChart>
        <c:grouping val="standard"/>
        <c:varyColors val="0"/>
        <c:ser>
          <c:idx val="0"/>
          <c:order val="0"/>
          <c:spPr>
            <a:ln w="19050" cmpd="sng" algn="ctr">
              <a:solidFill>
                <a:srgbClr val="002060"/>
              </a:solidFill>
              <a:prstDash val="solid"/>
            </a:ln>
          </c:spPr>
          <c:marker>
            <c:symbol val="none"/>
          </c:marker>
          <c:dLbls>
            <c:dLbl>
              <c:idx val="0"/>
              <c:layout>
                <c:manualLayout>
                  <c:x val="2.2563176895306861E-2"/>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D518-4827-A9CD-144A2BFB9FDD}"/>
                </c:ext>
              </c:extLst>
            </c:dLbl>
            <c:dLbl>
              <c:idx val="1"/>
              <c:layout>
                <c:manualLayout>
                  <c:x val="0"/>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D518-4827-A9CD-144A2BFB9FDD}"/>
                </c:ext>
              </c:extLst>
            </c:dLbl>
            <c:dLbl>
              <c:idx val="2"/>
              <c:layout>
                <c:manualLayout>
                  <c:x val="0"/>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D518-4827-A9CD-144A2BFB9FDD}"/>
                </c:ext>
              </c:extLst>
            </c:dLbl>
            <c:dLbl>
              <c:idx val="3"/>
              <c:layout>
                <c:manualLayout>
                  <c:x val="0"/>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D518-4827-A9CD-144A2BFB9FDD}"/>
                </c:ext>
              </c:extLst>
            </c:dLbl>
            <c:dLbl>
              <c:idx val="4"/>
              <c:layout>
                <c:manualLayout>
                  <c:x val="0"/>
                  <c:y val="5.4093567251461985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D518-4827-A9CD-144A2BFB9FDD}"/>
                </c:ext>
              </c:extLst>
            </c:dLbl>
            <c:dLbl>
              <c:idx val="5"/>
              <c:layout>
                <c:manualLayout>
                  <c:x val="0"/>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D518-4827-A9CD-144A2BFB9FDD}"/>
                </c:ext>
              </c:extLst>
            </c:dLbl>
            <c:dLbl>
              <c:idx val="6"/>
              <c:layout>
                <c:manualLayout>
                  <c:x val="0"/>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D518-4827-A9CD-144A2BFB9FDD}"/>
                </c:ext>
              </c:extLst>
            </c:dLbl>
            <c:dLbl>
              <c:idx val="7"/>
              <c:layout>
                <c:manualLayout>
                  <c:x val="0"/>
                  <c:y val="5.4093567251461985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D518-4827-A9CD-144A2BFB9FDD}"/>
                </c:ext>
              </c:extLst>
            </c:dLbl>
            <c:dLbl>
              <c:idx val="8"/>
              <c:layout>
                <c:manualLayout>
                  <c:x val="0"/>
                  <c:y val="5.4093567251461985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D518-4827-A9CD-144A2BFB9FDD}"/>
                </c:ext>
              </c:extLst>
            </c:dLbl>
            <c:dLbl>
              <c:idx val="9"/>
              <c:layout>
                <c:manualLayout>
                  <c:x val="0"/>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D518-4827-A9CD-144A2BFB9FDD}"/>
                </c:ext>
              </c:extLst>
            </c:dLbl>
            <c:dLbl>
              <c:idx val="10"/>
              <c:layout>
                <c:manualLayout>
                  <c:x val="0"/>
                  <c:y val="5.4093567251461985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D518-4827-A9CD-144A2BFB9FDD}"/>
                </c:ext>
              </c:extLst>
            </c:dLbl>
            <c:dLbl>
              <c:idx val="11"/>
              <c:layout>
                <c:manualLayout>
                  <c:x val="0"/>
                  <c:y val="5.4093567251461985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D518-4827-A9CD-144A2BFB9FD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Sheet1!$A$1:$L$1</c:f>
              <c:numCache>
                <c:formatCode>General</c:formatCode>
                <c:ptCount val="12"/>
                <c:pt idx="0">
                  <c:v>70</c:v>
                </c:pt>
                <c:pt idx="1">
                  <c:v>62</c:v>
                </c:pt>
                <c:pt idx="2">
                  <c:v>68</c:v>
                </c:pt>
                <c:pt idx="3">
                  <c:v>58</c:v>
                </c:pt>
                <c:pt idx="4">
                  <c:v>47</c:v>
                </c:pt>
                <c:pt idx="5">
                  <c:v>60</c:v>
                </c:pt>
                <c:pt idx="6">
                  <c:v>70</c:v>
                </c:pt>
                <c:pt idx="7">
                  <c:v>55</c:v>
                </c:pt>
                <c:pt idx="8">
                  <c:v>54</c:v>
                </c:pt>
                <c:pt idx="9">
                  <c:v>65</c:v>
                </c:pt>
                <c:pt idx="10">
                  <c:v>43</c:v>
                </c:pt>
                <c:pt idx="11">
                  <c:v>42</c:v>
                </c:pt>
              </c:numCache>
            </c:numRef>
          </c:val>
          <c:smooth val="0"/>
          <c:extLst>
            <c:ext xmlns:c16="http://schemas.microsoft.com/office/drawing/2014/chart" uri="{C3380CC4-5D6E-409C-BE32-E72D297353CC}">
              <c16:uniqueId val="{0000000C-D518-4827-A9CD-144A2BFB9FDD}"/>
            </c:ext>
          </c:extLst>
        </c:ser>
        <c:dLbls>
          <c:showLegendKey val="0"/>
          <c:showVal val="0"/>
          <c:showCatName val="0"/>
          <c:showSerName val="0"/>
          <c:showPercent val="0"/>
          <c:showBubbleSize val="0"/>
        </c:dLbls>
        <c:smooth val="0"/>
        <c:axId val="1722736864"/>
        <c:axId val="1"/>
      </c:lineChart>
      <c:catAx>
        <c:axId val="1722736864"/>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70"/>
          <c:min val="3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722736864"/>
        <c:crosses val="min"/>
        <c:crossBetween val="midCat"/>
        <c:majorUnit val="5"/>
      </c:valAx>
    </c:plotArea>
    <c:plotVisOnly val="0"/>
    <c:dispBlanksAs val="gap"/>
    <c:showDLblsOverMax val="1"/>
  </c:chart>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391904323827047E-2"/>
          <c:y val="9.5238095238095233E-2"/>
          <c:w val="0.90984360625574978"/>
          <c:h val="0.80952380952380953"/>
        </c:manualLayout>
      </c:layout>
      <c:barChart>
        <c:barDir val="bar"/>
        <c:grouping val="stacked"/>
        <c:varyColors val="0"/>
        <c:ser>
          <c:idx val="0"/>
          <c:order val="0"/>
          <c:spPr>
            <a:solidFill>
              <a:srgbClr val="002060"/>
            </a:solidFill>
            <a:ln>
              <a:noFill/>
            </a:ln>
          </c:spPr>
          <c:invertIfNegative val="0"/>
          <c:dLbls>
            <c:dLbl>
              <c:idx val="0"/>
              <c:layout>
                <c:manualLayout>
                  <c:x val="0.48758049678012877"/>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91C8-4EF4-A5E2-FF7FD072292D}"/>
                </c:ext>
              </c:extLst>
            </c:dLbl>
            <c:dLbl>
              <c:idx val="1"/>
              <c:layout>
                <c:manualLayout>
                  <c:x val="0.25022999080036801"/>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91C8-4EF4-A5E2-FF7FD072292D}"/>
                </c:ext>
              </c:extLst>
            </c:dLbl>
            <c:dLbl>
              <c:idx val="2"/>
              <c:layout>
                <c:manualLayout>
                  <c:x val="0.21205151793928242"/>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91C8-4EF4-A5E2-FF7FD072292D}"/>
                </c:ext>
              </c:extLst>
            </c:dLbl>
            <c:dLbl>
              <c:idx val="3"/>
              <c:layout>
                <c:manualLayout>
                  <c:x val="0.13615455381784727"/>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91C8-4EF4-A5E2-FF7FD072292D}"/>
                </c:ext>
              </c:extLst>
            </c:dLbl>
            <c:dLbl>
              <c:idx val="4"/>
              <c:layout>
                <c:manualLayout>
                  <c:x val="0.13615455381784727"/>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91C8-4EF4-A5E2-FF7FD072292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Sheet1!$A$1:$E$1</c:f>
              <c:numCache>
                <c:formatCode>General</c:formatCode>
                <c:ptCount val="5"/>
                <c:pt idx="0">
                  <c:v>12</c:v>
                </c:pt>
                <c:pt idx="1">
                  <c:v>6</c:v>
                </c:pt>
                <c:pt idx="2">
                  <c:v>5</c:v>
                </c:pt>
                <c:pt idx="3">
                  <c:v>3</c:v>
                </c:pt>
                <c:pt idx="4">
                  <c:v>3</c:v>
                </c:pt>
              </c:numCache>
            </c:numRef>
          </c:val>
          <c:extLst>
            <c:ext xmlns:c16="http://schemas.microsoft.com/office/drawing/2014/chart" uri="{C3380CC4-5D6E-409C-BE32-E72D297353CC}">
              <c16:uniqueId val="{00000005-91C8-4EF4-A5E2-FF7FD072292D}"/>
            </c:ext>
          </c:extLst>
        </c:ser>
        <c:dLbls>
          <c:showLegendKey val="0"/>
          <c:showVal val="0"/>
          <c:showCatName val="0"/>
          <c:showSerName val="0"/>
          <c:showPercent val="0"/>
          <c:showBubbleSize val="0"/>
        </c:dLbls>
        <c:gapWidth val="80"/>
        <c:overlap val="100"/>
        <c:axId val="1294770288"/>
        <c:axId val="1"/>
      </c:barChart>
      <c:catAx>
        <c:axId val="1294770288"/>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2"/>
          <c:min val="0"/>
        </c:scaling>
        <c:delete val="0"/>
        <c:axPos val="t"/>
        <c:majorGridlines>
          <c:spPr>
            <a:ln>
              <a:noFill/>
            </a:ln>
          </c:spPr>
        </c:majorGridlines>
        <c:numFmt formatCode="General" sourceLinked="1"/>
        <c:majorTickMark val="none"/>
        <c:minorTickMark val="none"/>
        <c:tickLblPos val="none"/>
        <c:spPr>
          <a:ln>
            <a:noFill/>
          </a:ln>
        </c:spPr>
        <c:crossAx val="1294770288"/>
        <c:crosses val="min"/>
        <c:crossBetween val="between"/>
      </c:valAx>
    </c:plotArea>
    <c:plotVisOnly val="0"/>
    <c:dispBlanksAs val="gap"/>
    <c:showDLblsOverMax val="1"/>
  </c:chart>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7384523095380922E-2"/>
          <c:y val="8.1598667776852624E-2"/>
          <c:w val="0.90701859628074388"/>
          <c:h val="0.83680266444629481"/>
        </c:manualLayout>
      </c:layout>
      <c:areaChart>
        <c:grouping val="stacked"/>
        <c:varyColors val="0"/>
        <c:ser>
          <c:idx val="0"/>
          <c:order val="0"/>
          <c:spPr>
            <a:solidFill>
              <a:srgbClr val="C00000"/>
            </a:solidFill>
            <a:ln>
              <a:noFill/>
            </a:ln>
          </c:spPr>
          <c:val>
            <c:numRef>
              <c:f>Sheet1!$A$1:$L$1</c:f>
              <c:numCache>
                <c:formatCode>General</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0-90B5-4450-B303-44EE00059002}"/>
            </c:ext>
          </c:extLst>
        </c:ser>
        <c:ser>
          <c:idx val="1"/>
          <c:order val="1"/>
          <c:spPr>
            <a:solidFill>
              <a:srgbClr val="002060"/>
            </a:solidFill>
            <a:ln>
              <a:noFill/>
            </a:ln>
          </c:spPr>
          <c:val>
            <c:numRef>
              <c:f>Sheet1!$A$2:$L$2</c:f>
              <c:numCache>
                <c:formatCode>General</c:formatCode>
                <c:ptCount val="12"/>
                <c:pt idx="0">
                  <c:v>0</c:v>
                </c:pt>
                <c:pt idx="1">
                  <c:v>0</c:v>
                </c:pt>
                <c:pt idx="2">
                  <c:v>0</c:v>
                </c:pt>
                <c:pt idx="3">
                  <c:v>0</c:v>
                </c:pt>
                <c:pt idx="4">
                  <c:v>0</c:v>
                </c:pt>
                <c:pt idx="5">
                  <c:v>0</c:v>
                </c:pt>
                <c:pt idx="6">
                  <c:v>0</c:v>
                </c:pt>
                <c:pt idx="7">
                  <c:v>1</c:v>
                </c:pt>
                <c:pt idx="8">
                  <c:v>0</c:v>
                </c:pt>
                <c:pt idx="9">
                  <c:v>3</c:v>
                </c:pt>
                <c:pt idx="10">
                  <c:v>0</c:v>
                </c:pt>
                <c:pt idx="11">
                  <c:v>0</c:v>
                </c:pt>
              </c:numCache>
            </c:numRef>
          </c:val>
          <c:extLst>
            <c:ext xmlns:c16="http://schemas.microsoft.com/office/drawing/2014/chart" uri="{C3380CC4-5D6E-409C-BE32-E72D297353CC}">
              <c16:uniqueId val="{00000001-90B5-4450-B303-44EE00059002}"/>
            </c:ext>
          </c:extLst>
        </c:ser>
        <c:ser>
          <c:idx val="2"/>
          <c:order val="2"/>
          <c:spPr>
            <a:solidFill>
              <a:srgbClr val="7F7F7F"/>
            </a:solidFill>
            <a:ln>
              <a:noFill/>
            </a:ln>
          </c:spPr>
          <c:val>
            <c:numRef>
              <c:f>Sheet1!$A$3:$L$3</c:f>
              <c:numCache>
                <c:formatCode>General</c:formatCode>
                <c:ptCount val="12"/>
                <c:pt idx="0">
                  <c:v>0</c:v>
                </c:pt>
                <c:pt idx="1">
                  <c:v>0</c:v>
                </c:pt>
                <c:pt idx="2">
                  <c:v>0</c:v>
                </c:pt>
                <c:pt idx="3">
                  <c:v>1</c:v>
                </c:pt>
                <c:pt idx="4">
                  <c:v>0</c:v>
                </c:pt>
                <c:pt idx="5">
                  <c:v>0</c:v>
                </c:pt>
                <c:pt idx="6">
                  <c:v>0</c:v>
                </c:pt>
                <c:pt idx="7">
                  <c:v>1</c:v>
                </c:pt>
                <c:pt idx="8">
                  <c:v>0</c:v>
                </c:pt>
                <c:pt idx="9">
                  <c:v>1</c:v>
                </c:pt>
                <c:pt idx="10">
                  <c:v>1</c:v>
                </c:pt>
                <c:pt idx="11">
                  <c:v>0</c:v>
                </c:pt>
              </c:numCache>
            </c:numRef>
          </c:val>
          <c:extLst>
            <c:ext xmlns:c16="http://schemas.microsoft.com/office/drawing/2014/chart" uri="{C3380CC4-5D6E-409C-BE32-E72D297353CC}">
              <c16:uniqueId val="{00000002-90B5-4450-B303-44EE00059002}"/>
            </c:ext>
          </c:extLst>
        </c:ser>
        <c:dLbls>
          <c:showLegendKey val="0"/>
          <c:showVal val="0"/>
          <c:showCatName val="0"/>
          <c:showSerName val="0"/>
          <c:showPercent val="0"/>
          <c:showBubbleSize val="0"/>
        </c:dLbls>
        <c:axId val="1984561855"/>
        <c:axId val="1"/>
      </c:areaChart>
      <c:catAx>
        <c:axId val="1984561855"/>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4"/>
          <c:min val="0"/>
        </c:scaling>
        <c:delete val="0"/>
        <c:axPos val="l"/>
        <c:majorGridlines>
          <c:spPr>
            <a:ln>
              <a:noFill/>
            </a:ln>
          </c:spPr>
        </c:majorGridlines>
        <c:numFmt formatCode="#,##0.0;&quot;-&quot;#,##0.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984561855"/>
        <c:crosses val="min"/>
        <c:crossBetween val="midCat"/>
        <c:majorUnit val="0.5"/>
      </c:valAx>
    </c:plotArea>
    <c:plotVisOnly val="0"/>
    <c:dispBlanksAs val="zero"/>
    <c:showDLblsOverMax val="1"/>
  </c:chart>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823244552058115E-2"/>
          <c:y val="0.11016291698991466"/>
          <c:w val="0.91343825665859568"/>
          <c:h val="0.7796741660201707"/>
        </c:manualLayout>
      </c:layout>
      <c:lineChart>
        <c:grouping val="standard"/>
        <c:varyColors val="0"/>
        <c:ser>
          <c:idx val="0"/>
          <c:order val="0"/>
          <c:spPr>
            <a:ln w="19050" cmpd="sng" algn="ctr">
              <a:solidFill>
                <a:srgbClr val="002060"/>
              </a:solidFill>
              <a:prstDash val="solid"/>
            </a:ln>
          </c:spPr>
          <c:marker>
            <c:symbol val="none"/>
          </c:marker>
          <c:dLbls>
            <c:dLbl>
              <c:idx val="0"/>
              <c:layout>
                <c:manualLayout>
                  <c:x val="2.2699757869249396E-2"/>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DF1F-49A3-BB58-99B2EFE3766D}"/>
                </c:ext>
              </c:extLst>
            </c:dLbl>
            <c:dLbl>
              <c:idx val="1"/>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DF1F-49A3-BB58-99B2EFE3766D}"/>
                </c:ext>
              </c:extLst>
            </c:dLbl>
            <c:dLbl>
              <c:idx val="2"/>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DF1F-49A3-BB58-99B2EFE3766D}"/>
                </c:ext>
              </c:extLst>
            </c:dLbl>
            <c:dLbl>
              <c:idx val="3"/>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DF1F-49A3-BB58-99B2EFE3766D}"/>
                </c:ext>
              </c:extLst>
            </c:dLbl>
            <c:dLbl>
              <c:idx val="4"/>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DF1F-49A3-BB58-99B2EFE3766D}"/>
                </c:ext>
              </c:extLst>
            </c:dLbl>
            <c:dLbl>
              <c:idx val="5"/>
              <c:layout>
                <c:manualLayout>
                  <c:x val="-1.4527845036319613E-2"/>
                  <c:y val="-6.5942591155934829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DF1F-49A3-BB58-99B2EFE3766D}"/>
                </c:ext>
              </c:extLst>
            </c:dLbl>
            <c:dLbl>
              <c:idx val="6"/>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DF1F-49A3-BB58-99B2EFE3766D}"/>
                </c:ext>
              </c:extLst>
            </c:dLbl>
            <c:dLbl>
              <c:idx val="7"/>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DF1F-49A3-BB58-99B2EFE3766D}"/>
                </c:ext>
              </c:extLst>
            </c:dLbl>
            <c:dLbl>
              <c:idx val="8"/>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DF1F-49A3-BB58-99B2EFE3766D}"/>
                </c:ext>
              </c:extLst>
            </c:dLbl>
            <c:dLbl>
              <c:idx val="9"/>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DF1F-49A3-BB58-99B2EFE3766D}"/>
                </c:ext>
              </c:extLst>
            </c:dLbl>
            <c:dLbl>
              <c:idx val="10"/>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DF1F-49A3-BB58-99B2EFE3766D}"/>
                </c:ext>
              </c:extLst>
            </c:dLbl>
            <c:dLbl>
              <c:idx val="11"/>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DF1F-49A3-BB58-99B2EFE3766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Sheet1!$A$1:$L$1</c:f>
              <c:numCache>
                <c:formatCode>General</c:formatCode>
                <c:ptCount val="12"/>
                <c:pt idx="0">
                  <c:v>16</c:v>
                </c:pt>
                <c:pt idx="1">
                  <c:v>16</c:v>
                </c:pt>
                <c:pt idx="2">
                  <c:v>13</c:v>
                </c:pt>
                <c:pt idx="3">
                  <c:v>10</c:v>
                </c:pt>
                <c:pt idx="4">
                  <c:v>6</c:v>
                </c:pt>
                <c:pt idx="5">
                  <c:v>16</c:v>
                </c:pt>
                <c:pt idx="6">
                  <c:v>23</c:v>
                </c:pt>
                <c:pt idx="7">
                  <c:v>10</c:v>
                </c:pt>
                <c:pt idx="8">
                  <c:v>11</c:v>
                </c:pt>
                <c:pt idx="9">
                  <c:v>15</c:v>
                </c:pt>
                <c:pt idx="10">
                  <c:v>8</c:v>
                </c:pt>
                <c:pt idx="11">
                  <c:v>9</c:v>
                </c:pt>
              </c:numCache>
            </c:numRef>
          </c:val>
          <c:smooth val="0"/>
          <c:extLst>
            <c:ext xmlns:c16="http://schemas.microsoft.com/office/drawing/2014/chart" uri="{C3380CC4-5D6E-409C-BE32-E72D297353CC}">
              <c16:uniqueId val="{0000000C-DF1F-49A3-BB58-99B2EFE3766D}"/>
            </c:ext>
          </c:extLst>
        </c:ser>
        <c:dLbls>
          <c:showLegendKey val="0"/>
          <c:showVal val="0"/>
          <c:showCatName val="0"/>
          <c:showSerName val="0"/>
          <c:showPercent val="0"/>
          <c:showBubbleSize val="0"/>
        </c:dLbls>
        <c:smooth val="0"/>
        <c:axId val="1722726784"/>
        <c:axId val="1"/>
      </c:lineChart>
      <c:catAx>
        <c:axId val="1722726784"/>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25"/>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722726784"/>
        <c:crosses val="min"/>
        <c:crossBetween val="midCat"/>
        <c:majorUnit val="5"/>
      </c:valAx>
    </c:plotArea>
    <c:plotVisOnly val="0"/>
    <c:dispBlanksAs val="gap"/>
    <c:showDLblsOverMax val="1"/>
  </c:chart>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2549869904596703E-2"/>
          <c:y val="0.10128388017118402"/>
          <c:w val="0.93408499566348657"/>
          <c:h val="0.79743223965763199"/>
        </c:manualLayout>
      </c:layout>
      <c:barChart>
        <c:barDir val="bar"/>
        <c:grouping val="stacked"/>
        <c:varyColors val="0"/>
        <c:ser>
          <c:idx val="0"/>
          <c:order val="0"/>
          <c:spPr>
            <a:solidFill>
              <a:srgbClr val="002060"/>
            </a:solidFill>
            <a:ln>
              <a:noFill/>
            </a:ln>
          </c:spPr>
          <c:invertIfNegative val="0"/>
          <c:dLbls>
            <c:dLbl>
              <c:idx val="0"/>
              <c:layout>
                <c:manualLayout>
                  <c:x val="0.48829141370338247"/>
                  <c:y val="2.1398002853067048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E890-472D-9482-5BF9BE0D65FC}"/>
                </c:ext>
              </c:extLst>
            </c:dLbl>
            <c:dLbl>
              <c:idx val="1"/>
              <c:layout>
                <c:manualLayout>
                  <c:x val="0.48829141370338247"/>
                  <c:y val="2.1398002853067048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E890-472D-9482-5BF9BE0D65FC}"/>
                </c:ext>
              </c:extLst>
            </c:dLbl>
            <c:dLbl>
              <c:idx val="2"/>
              <c:layout>
                <c:manualLayout>
                  <c:x val="0.48829141370338247"/>
                  <c:y val="2.1398002853067048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E890-472D-9482-5BF9BE0D65FC}"/>
                </c:ext>
              </c:extLst>
            </c:dLbl>
            <c:dLbl>
              <c:idx val="3"/>
              <c:layout>
                <c:manualLayout>
                  <c:x val="0.25498699045967044"/>
                  <c:y val="2.1398002853067048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E890-472D-9482-5BF9BE0D65FC}"/>
                </c:ext>
              </c:extLst>
            </c:dLbl>
            <c:dLbl>
              <c:idx val="4"/>
              <c:layout>
                <c:manualLayout>
                  <c:x val="0.25498699045967044"/>
                  <c:y val="2.1398002853067048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E890-472D-9482-5BF9BE0D65F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Sheet1!$A$1:$E$1</c:f>
              <c:numCache>
                <c:formatCode>General</c:formatCode>
                <c:ptCount val="5"/>
                <c:pt idx="0">
                  <c:v>2</c:v>
                </c:pt>
                <c:pt idx="1">
                  <c:v>2</c:v>
                </c:pt>
                <c:pt idx="2">
                  <c:v>2</c:v>
                </c:pt>
                <c:pt idx="3">
                  <c:v>1</c:v>
                </c:pt>
                <c:pt idx="4">
                  <c:v>1</c:v>
                </c:pt>
              </c:numCache>
            </c:numRef>
          </c:val>
          <c:extLst>
            <c:ext xmlns:c16="http://schemas.microsoft.com/office/drawing/2014/chart" uri="{C3380CC4-5D6E-409C-BE32-E72D297353CC}">
              <c16:uniqueId val="{00000005-E890-472D-9482-5BF9BE0D65FC}"/>
            </c:ext>
          </c:extLst>
        </c:ser>
        <c:dLbls>
          <c:showLegendKey val="0"/>
          <c:showVal val="0"/>
          <c:showCatName val="0"/>
          <c:showSerName val="0"/>
          <c:showPercent val="0"/>
          <c:showBubbleSize val="0"/>
        </c:dLbls>
        <c:gapWidth val="80"/>
        <c:overlap val="100"/>
        <c:axId val="1722795904"/>
        <c:axId val="1"/>
      </c:barChart>
      <c:catAx>
        <c:axId val="1722795904"/>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2"/>
          <c:min val="0"/>
        </c:scaling>
        <c:delete val="0"/>
        <c:axPos val="t"/>
        <c:majorGridlines>
          <c:spPr>
            <a:ln>
              <a:noFill/>
            </a:ln>
          </c:spPr>
        </c:majorGridlines>
        <c:numFmt formatCode="General" sourceLinked="1"/>
        <c:majorTickMark val="none"/>
        <c:minorTickMark val="none"/>
        <c:tickLblPos val="none"/>
        <c:spPr>
          <a:ln>
            <a:noFill/>
          </a:ln>
        </c:spPr>
        <c:crossAx val="1722795904"/>
        <c:crosses val="min"/>
        <c:crossBetween val="between"/>
      </c:valAx>
    </c:plotArea>
    <c:plotVisOnly val="0"/>
    <c:dispBlanksAs val="gap"/>
    <c:showDLblsOverMax val="1"/>
  </c:chart>
  <c:externalData r:id="rId1">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8175137783221066E-2"/>
          <c:y val="8.1395348837209308E-2"/>
          <c:w val="0.92590324556031844"/>
          <c:h val="0.83720930232558144"/>
        </c:manualLayout>
      </c:layout>
      <c:areaChart>
        <c:grouping val="stacked"/>
        <c:varyColors val="0"/>
        <c:ser>
          <c:idx val="0"/>
          <c:order val="0"/>
          <c:spPr>
            <a:solidFill>
              <a:srgbClr val="C00000"/>
            </a:solidFill>
            <a:ln>
              <a:noFill/>
            </a:ln>
          </c:spPr>
          <c:val>
            <c:numRef>
              <c:f>Sheet1!$A$1:$L$1</c:f>
              <c:numCache>
                <c:formatCode>General</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0-93D8-415F-B912-0C82E1A5C7F6}"/>
            </c:ext>
          </c:extLst>
        </c:ser>
        <c:ser>
          <c:idx val="1"/>
          <c:order val="1"/>
          <c:spPr>
            <a:solidFill>
              <a:srgbClr val="002060"/>
            </a:solidFill>
            <a:ln>
              <a:noFill/>
            </a:ln>
          </c:spPr>
          <c:val>
            <c:numRef>
              <c:f>Sheet1!$A$2:$L$2</c:f>
              <c:numCache>
                <c:formatCode>General</c:formatCode>
                <c:ptCount val="12"/>
                <c:pt idx="0">
                  <c:v>1</c:v>
                </c:pt>
                <c:pt idx="1">
                  <c:v>1</c:v>
                </c:pt>
                <c:pt idx="2">
                  <c:v>2</c:v>
                </c:pt>
                <c:pt idx="3">
                  <c:v>5</c:v>
                </c:pt>
                <c:pt idx="4">
                  <c:v>1</c:v>
                </c:pt>
                <c:pt idx="5">
                  <c:v>1</c:v>
                </c:pt>
                <c:pt idx="6">
                  <c:v>4</c:v>
                </c:pt>
                <c:pt idx="7">
                  <c:v>2</c:v>
                </c:pt>
                <c:pt idx="8">
                  <c:v>3</c:v>
                </c:pt>
                <c:pt idx="9">
                  <c:v>1</c:v>
                </c:pt>
                <c:pt idx="10">
                  <c:v>1</c:v>
                </c:pt>
                <c:pt idx="11">
                  <c:v>0</c:v>
                </c:pt>
              </c:numCache>
            </c:numRef>
          </c:val>
          <c:extLst>
            <c:ext xmlns:c16="http://schemas.microsoft.com/office/drawing/2014/chart" uri="{C3380CC4-5D6E-409C-BE32-E72D297353CC}">
              <c16:uniqueId val="{00000001-93D8-415F-B912-0C82E1A5C7F6}"/>
            </c:ext>
          </c:extLst>
        </c:ser>
        <c:ser>
          <c:idx val="2"/>
          <c:order val="2"/>
          <c:spPr>
            <a:solidFill>
              <a:srgbClr val="7F7F7F"/>
            </a:solidFill>
            <a:ln>
              <a:noFill/>
            </a:ln>
          </c:spPr>
          <c:val>
            <c:numRef>
              <c:f>Sheet1!$A$3:$L$3</c:f>
              <c:numCache>
                <c:formatCode>General</c:formatCode>
                <c:ptCount val="12"/>
                <c:pt idx="0">
                  <c:v>0</c:v>
                </c:pt>
                <c:pt idx="1">
                  <c:v>0</c:v>
                </c:pt>
                <c:pt idx="2">
                  <c:v>0</c:v>
                </c:pt>
                <c:pt idx="3">
                  <c:v>0</c:v>
                </c:pt>
                <c:pt idx="4">
                  <c:v>3</c:v>
                </c:pt>
                <c:pt idx="5">
                  <c:v>2</c:v>
                </c:pt>
                <c:pt idx="6">
                  <c:v>2</c:v>
                </c:pt>
                <c:pt idx="7">
                  <c:v>2</c:v>
                </c:pt>
                <c:pt idx="8">
                  <c:v>2</c:v>
                </c:pt>
                <c:pt idx="9">
                  <c:v>0</c:v>
                </c:pt>
                <c:pt idx="10">
                  <c:v>0</c:v>
                </c:pt>
                <c:pt idx="11">
                  <c:v>1</c:v>
                </c:pt>
              </c:numCache>
            </c:numRef>
          </c:val>
          <c:extLst>
            <c:ext xmlns:c16="http://schemas.microsoft.com/office/drawing/2014/chart" uri="{C3380CC4-5D6E-409C-BE32-E72D297353CC}">
              <c16:uniqueId val="{00000002-93D8-415F-B912-0C82E1A5C7F6}"/>
            </c:ext>
          </c:extLst>
        </c:ser>
        <c:dLbls>
          <c:showLegendKey val="0"/>
          <c:showVal val="0"/>
          <c:showCatName val="0"/>
          <c:showSerName val="0"/>
          <c:showPercent val="0"/>
          <c:showBubbleSize val="0"/>
        </c:dLbls>
        <c:axId val="44559600"/>
        <c:axId val="1"/>
      </c:areaChart>
      <c:catAx>
        <c:axId val="44559600"/>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6"/>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44559600"/>
        <c:crosses val="min"/>
        <c:crossBetween val="midCat"/>
        <c:majorUnit val="1"/>
      </c:valAx>
    </c:plotArea>
    <c:plotVisOnly val="0"/>
    <c:dispBlanksAs val="zero"/>
    <c:showDLblsOverMax val="1"/>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663704526520411"/>
          <c:y val="0.13680781758957655"/>
          <c:w val="0.86198278256039984"/>
          <c:h val="0.7263843648208469"/>
        </c:manualLayout>
      </c:layout>
      <c:lineChart>
        <c:grouping val="standard"/>
        <c:varyColors val="0"/>
        <c:ser>
          <c:idx val="0"/>
          <c:order val="0"/>
          <c:spPr>
            <a:ln w="19050" cmpd="sng" algn="ctr">
              <a:solidFill>
                <a:srgbClr val="007770"/>
              </a:solidFill>
              <a:prstDash val="solid"/>
            </a:ln>
          </c:spPr>
          <c:marker>
            <c:symbol val="none"/>
          </c:marker>
          <c:dPt>
            <c:idx val="0"/>
            <c:marker>
              <c:symbol val="diamond"/>
              <c:size val="6"/>
              <c:spPr>
                <a:solidFill>
                  <a:srgbClr val="007770"/>
                </a:solidFill>
                <a:ln w="9525" cmpd="sng" algn="ctr">
                  <a:solidFill>
                    <a:srgbClr val="007770"/>
                  </a:solidFill>
                  <a:prstDash val="solid"/>
                </a:ln>
              </c:spPr>
            </c:marker>
            <c:bubble3D val="0"/>
            <c:extLst>
              <c:ext xmlns:c16="http://schemas.microsoft.com/office/drawing/2014/chart" uri="{C3380CC4-5D6E-409C-BE32-E72D297353CC}">
                <c16:uniqueId val="{00000000-C574-4802-8A7D-3256A384A914}"/>
              </c:ext>
            </c:extLst>
          </c:dPt>
          <c:dPt>
            <c:idx val="1"/>
            <c:marker>
              <c:symbol val="diamond"/>
              <c:size val="6"/>
              <c:spPr>
                <a:solidFill>
                  <a:srgbClr val="007770"/>
                </a:solidFill>
                <a:ln w="9525" cmpd="sng" algn="ctr">
                  <a:solidFill>
                    <a:srgbClr val="007770"/>
                  </a:solidFill>
                  <a:prstDash val="solid"/>
                </a:ln>
              </c:spPr>
            </c:marker>
            <c:bubble3D val="0"/>
            <c:extLst>
              <c:ext xmlns:c16="http://schemas.microsoft.com/office/drawing/2014/chart" uri="{C3380CC4-5D6E-409C-BE32-E72D297353CC}">
                <c16:uniqueId val="{00000001-C574-4802-8A7D-3256A384A914}"/>
              </c:ext>
            </c:extLst>
          </c:dPt>
          <c:dPt>
            <c:idx val="2"/>
            <c:marker>
              <c:symbol val="diamond"/>
              <c:size val="6"/>
              <c:spPr>
                <a:solidFill>
                  <a:srgbClr val="007770"/>
                </a:solidFill>
                <a:ln w="9525" cmpd="sng" algn="ctr">
                  <a:solidFill>
                    <a:srgbClr val="007770"/>
                  </a:solidFill>
                  <a:prstDash val="solid"/>
                </a:ln>
              </c:spPr>
            </c:marker>
            <c:bubble3D val="0"/>
            <c:extLst>
              <c:ext xmlns:c16="http://schemas.microsoft.com/office/drawing/2014/chart" uri="{C3380CC4-5D6E-409C-BE32-E72D297353CC}">
                <c16:uniqueId val="{00000002-C574-4802-8A7D-3256A384A914}"/>
              </c:ext>
            </c:extLst>
          </c:dPt>
          <c:dPt>
            <c:idx val="3"/>
            <c:marker>
              <c:symbol val="diamond"/>
              <c:size val="6"/>
              <c:spPr>
                <a:solidFill>
                  <a:srgbClr val="007770"/>
                </a:solidFill>
                <a:ln w="9525" cmpd="sng" algn="ctr">
                  <a:solidFill>
                    <a:srgbClr val="007770"/>
                  </a:solidFill>
                  <a:prstDash val="solid"/>
                </a:ln>
              </c:spPr>
            </c:marker>
            <c:bubble3D val="0"/>
            <c:extLst>
              <c:ext xmlns:c16="http://schemas.microsoft.com/office/drawing/2014/chart" uri="{C3380CC4-5D6E-409C-BE32-E72D297353CC}">
                <c16:uniqueId val="{00000003-C574-4802-8A7D-3256A384A914}"/>
              </c:ext>
            </c:extLst>
          </c:dPt>
          <c:dPt>
            <c:idx val="4"/>
            <c:marker>
              <c:symbol val="diamond"/>
              <c:size val="6"/>
              <c:spPr>
                <a:solidFill>
                  <a:srgbClr val="007770"/>
                </a:solidFill>
                <a:ln w="9525" cmpd="sng" algn="ctr">
                  <a:solidFill>
                    <a:srgbClr val="007770"/>
                  </a:solidFill>
                  <a:prstDash val="solid"/>
                </a:ln>
              </c:spPr>
            </c:marker>
            <c:bubble3D val="0"/>
            <c:extLst>
              <c:ext xmlns:c16="http://schemas.microsoft.com/office/drawing/2014/chart" uri="{C3380CC4-5D6E-409C-BE32-E72D297353CC}">
                <c16:uniqueId val="{00000004-C574-4802-8A7D-3256A384A914}"/>
              </c:ext>
            </c:extLst>
          </c:dPt>
          <c:dPt>
            <c:idx val="5"/>
            <c:marker>
              <c:symbol val="diamond"/>
              <c:size val="6"/>
              <c:spPr>
                <a:solidFill>
                  <a:srgbClr val="007770"/>
                </a:solidFill>
                <a:ln w="9525" cmpd="sng" algn="ctr">
                  <a:solidFill>
                    <a:srgbClr val="007770"/>
                  </a:solidFill>
                  <a:prstDash val="solid"/>
                </a:ln>
              </c:spPr>
            </c:marker>
            <c:bubble3D val="0"/>
            <c:extLst>
              <c:ext xmlns:c16="http://schemas.microsoft.com/office/drawing/2014/chart" uri="{C3380CC4-5D6E-409C-BE32-E72D297353CC}">
                <c16:uniqueId val="{00000005-C574-4802-8A7D-3256A384A914}"/>
              </c:ext>
            </c:extLst>
          </c:dPt>
          <c:dPt>
            <c:idx val="6"/>
            <c:marker>
              <c:symbol val="diamond"/>
              <c:size val="6"/>
              <c:spPr>
                <a:solidFill>
                  <a:srgbClr val="007770"/>
                </a:solidFill>
                <a:ln w="9525" cmpd="sng" algn="ctr">
                  <a:solidFill>
                    <a:srgbClr val="007770"/>
                  </a:solidFill>
                  <a:prstDash val="solid"/>
                </a:ln>
              </c:spPr>
            </c:marker>
            <c:bubble3D val="0"/>
            <c:extLst>
              <c:ext xmlns:c16="http://schemas.microsoft.com/office/drawing/2014/chart" uri="{C3380CC4-5D6E-409C-BE32-E72D297353CC}">
                <c16:uniqueId val="{00000006-C574-4802-8A7D-3256A384A914}"/>
              </c:ext>
            </c:extLst>
          </c:dPt>
          <c:dPt>
            <c:idx val="7"/>
            <c:marker>
              <c:symbol val="diamond"/>
              <c:size val="6"/>
              <c:spPr>
                <a:solidFill>
                  <a:srgbClr val="007770"/>
                </a:solidFill>
                <a:ln w="9525" cmpd="sng" algn="ctr">
                  <a:solidFill>
                    <a:srgbClr val="007770"/>
                  </a:solidFill>
                  <a:prstDash val="solid"/>
                </a:ln>
              </c:spPr>
            </c:marker>
            <c:bubble3D val="0"/>
            <c:extLst>
              <c:ext xmlns:c16="http://schemas.microsoft.com/office/drawing/2014/chart" uri="{C3380CC4-5D6E-409C-BE32-E72D297353CC}">
                <c16:uniqueId val="{00000007-C574-4802-8A7D-3256A384A914}"/>
              </c:ext>
            </c:extLst>
          </c:dPt>
          <c:dPt>
            <c:idx val="8"/>
            <c:marker>
              <c:symbol val="diamond"/>
              <c:size val="6"/>
              <c:spPr>
                <a:solidFill>
                  <a:srgbClr val="007770"/>
                </a:solidFill>
                <a:ln w="9525" cmpd="sng" algn="ctr">
                  <a:solidFill>
                    <a:srgbClr val="007770"/>
                  </a:solidFill>
                  <a:prstDash val="solid"/>
                </a:ln>
              </c:spPr>
            </c:marker>
            <c:bubble3D val="0"/>
            <c:extLst>
              <c:ext xmlns:c16="http://schemas.microsoft.com/office/drawing/2014/chart" uri="{C3380CC4-5D6E-409C-BE32-E72D297353CC}">
                <c16:uniqueId val="{00000008-C574-4802-8A7D-3256A384A914}"/>
              </c:ext>
            </c:extLst>
          </c:dPt>
          <c:dPt>
            <c:idx val="9"/>
            <c:marker>
              <c:symbol val="diamond"/>
              <c:size val="6"/>
              <c:spPr>
                <a:solidFill>
                  <a:srgbClr val="007770"/>
                </a:solidFill>
                <a:ln w="9525" cmpd="sng" algn="ctr">
                  <a:solidFill>
                    <a:srgbClr val="007770"/>
                  </a:solidFill>
                  <a:prstDash val="solid"/>
                </a:ln>
              </c:spPr>
            </c:marker>
            <c:bubble3D val="0"/>
            <c:extLst>
              <c:ext xmlns:c16="http://schemas.microsoft.com/office/drawing/2014/chart" uri="{C3380CC4-5D6E-409C-BE32-E72D297353CC}">
                <c16:uniqueId val="{00000009-C574-4802-8A7D-3256A384A914}"/>
              </c:ext>
            </c:extLst>
          </c:dPt>
          <c:dPt>
            <c:idx val="10"/>
            <c:marker>
              <c:symbol val="diamond"/>
              <c:size val="6"/>
              <c:spPr>
                <a:solidFill>
                  <a:srgbClr val="007770"/>
                </a:solidFill>
                <a:ln w="9525" cmpd="sng" algn="ctr">
                  <a:solidFill>
                    <a:srgbClr val="007770"/>
                  </a:solidFill>
                  <a:prstDash val="solid"/>
                </a:ln>
              </c:spPr>
            </c:marker>
            <c:bubble3D val="0"/>
            <c:extLst>
              <c:ext xmlns:c16="http://schemas.microsoft.com/office/drawing/2014/chart" uri="{C3380CC4-5D6E-409C-BE32-E72D297353CC}">
                <c16:uniqueId val="{0000000A-C574-4802-8A7D-3256A384A914}"/>
              </c:ext>
            </c:extLst>
          </c:dPt>
          <c:dPt>
            <c:idx val="11"/>
            <c:marker>
              <c:symbol val="diamond"/>
              <c:size val="6"/>
              <c:spPr>
                <a:solidFill>
                  <a:srgbClr val="007770"/>
                </a:solidFill>
                <a:ln w="9525" cmpd="sng" algn="ctr">
                  <a:solidFill>
                    <a:srgbClr val="007770"/>
                  </a:solidFill>
                  <a:prstDash val="solid"/>
                </a:ln>
              </c:spPr>
            </c:marker>
            <c:bubble3D val="0"/>
            <c:extLst>
              <c:ext xmlns:c16="http://schemas.microsoft.com/office/drawing/2014/chart" uri="{C3380CC4-5D6E-409C-BE32-E72D297353CC}">
                <c16:uniqueId val="{0000000B-C574-4802-8A7D-3256A384A914}"/>
              </c:ext>
            </c:extLst>
          </c:dPt>
          <c:dLbls>
            <c:dLbl>
              <c:idx val="0"/>
              <c:layout>
                <c:manualLayout>
                  <c:x val="3.3601777284087753E-2"/>
                  <c:y val="9.039087947882736E-2"/>
                </c:manualLayout>
              </c:layout>
              <c:numFmt formatCode="#,##0&quot;%&quot;;&quot;-&quot;#,##0&quot;%&quot;"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C574-4802-8A7D-3256A384A914}"/>
                </c:ext>
              </c:extLst>
            </c:dLbl>
            <c:dLbl>
              <c:idx val="1"/>
              <c:layout>
                <c:manualLayout>
                  <c:x val="0"/>
                  <c:y val="-9.5276872964169382E-2"/>
                </c:manualLayout>
              </c:layout>
              <c:numFmt formatCode="#,##0&quot;%&quot;;&quot;-&quot;#,##0&quot;%&quot;"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C574-4802-8A7D-3256A384A914}"/>
                </c:ext>
              </c:extLst>
            </c:dLbl>
            <c:dLbl>
              <c:idx val="2"/>
              <c:layout>
                <c:manualLayout>
                  <c:x val="0"/>
                  <c:y val="-9.5276872964169382E-2"/>
                </c:manualLayout>
              </c:layout>
              <c:numFmt formatCode="#,##0&quot;%&quot;;&quot;-&quot;#,##0&quot;%&quot;"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C574-4802-8A7D-3256A384A914}"/>
                </c:ext>
              </c:extLst>
            </c:dLbl>
            <c:dLbl>
              <c:idx val="3"/>
              <c:layout>
                <c:manualLayout>
                  <c:x val="0"/>
                  <c:y val="-9.5276872964169382E-2"/>
                </c:manualLayout>
              </c:layout>
              <c:numFmt formatCode="#,##0&quot;%&quot;;&quot;-&quot;#,##0&quot;%&quot;"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C574-4802-8A7D-3256A384A914}"/>
                </c:ext>
              </c:extLst>
            </c:dLbl>
            <c:dLbl>
              <c:idx val="4"/>
              <c:layout>
                <c:manualLayout>
                  <c:x val="0"/>
                  <c:y val="-9.5276872964169382E-2"/>
                </c:manualLayout>
              </c:layout>
              <c:numFmt formatCode="#,##0&quot;%&quot;;&quot;-&quot;#,##0&quot;%&quot;"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C574-4802-8A7D-3256A384A914}"/>
                </c:ext>
              </c:extLst>
            </c:dLbl>
            <c:dLbl>
              <c:idx val="5"/>
              <c:layout>
                <c:manualLayout>
                  <c:x val="0"/>
                  <c:y val="-9.5276872964169382E-2"/>
                </c:manualLayout>
              </c:layout>
              <c:numFmt formatCode="#,##0&quot;%&quot;;&quot;-&quot;#,##0&quot;%&quot;"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C574-4802-8A7D-3256A384A914}"/>
                </c:ext>
              </c:extLst>
            </c:dLbl>
            <c:dLbl>
              <c:idx val="6"/>
              <c:layout>
                <c:manualLayout>
                  <c:x val="0"/>
                  <c:y val="-9.5276872964169382E-2"/>
                </c:manualLayout>
              </c:layout>
              <c:numFmt formatCode="#,##0&quot;%&quot;;&quot;-&quot;#,##0&quot;%&quot;"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C574-4802-8A7D-3256A384A914}"/>
                </c:ext>
              </c:extLst>
            </c:dLbl>
            <c:dLbl>
              <c:idx val="7"/>
              <c:layout>
                <c:manualLayout>
                  <c:x val="0"/>
                  <c:y val="-9.5276872964169382E-2"/>
                </c:manualLayout>
              </c:layout>
              <c:numFmt formatCode="#,##0&quot;%&quot;;&quot;-&quot;#,##0&quot;%&quot;"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C574-4802-8A7D-3256A384A914}"/>
                </c:ext>
              </c:extLst>
            </c:dLbl>
            <c:dLbl>
              <c:idx val="8"/>
              <c:layout>
                <c:manualLayout>
                  <c:x val="0"/>
                  <c:y val="-9.5276872964169382E-2"/>
                </c:manualLayout>
              </c:layout>
              <c:numFmt formatCode="#,##0&quot;%&quot;;&quot;-&quot;#,##0&quot;%&quot;"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C574-4802-8A7D-3256A384A914}"/>
                </c:ext>
              </c:extLst>
            </c:dLbl>
            <c:dLbl>
              <c:idx val="9"/>
              <c:layout>
                <c:manualLayout>
                  <c:x val="0"/>
                  <c:y val="-9.5276872964169382E-2"/>
                </c:manualLayout>
              </c:layout>
              <c:numFmt formatCode="#,##0&quot;%&quot;;&quot;-&quot;#,##0&quot;%&quot;"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C574-4802-8A7D-3256A384A914}"/>
                </c:ext>
              </c:extLst>
            </c:dLbl>
            <c:dLbl>
              <c:idx val="10"/>
              <c:layout>
                <c:manualLayout>
                  <c:x val="0"/>
                  <c:y val="-9.5276872964169382E-2"/>
                </c:manualLayout>
              </c:layout>
              <c:numFmt formatCode="#,##0&quot;%&quot;;&quot;-&quot;#,##0&quot;%&quot;"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C574-4802-8A7D-3256A384A914}"/>
                </c:ext>
              </c:extLst>
            </c:dLbl>
            <c:dLbl>
              <c:idx val="11"/>
              <c:layout>
                <c:manualLayout>
                  <c:x val="0"/>
                  <c:y val="-9.5276872964169382E-2"/>
                </c:manualLayout>
              </c:layout>
              <c:numFmt formatCode="#,##0&quot;%&quot;;&quot;-&quot;#,##0&quot;%&quot;"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C574-4802-8A7D-3256A384A914}"/>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Sheet1!$A$1:$L$1</c:f>
              <c:numCache>
                <c:formatCode>General</c:formatCode>
                <c:ptCount val="12"/>
                <c:pt idx="0">
                  <c:v>94.8</c:v>
                </c:pt>
                <c:pt idx="1">
                  <c:v>95</c:v>
                </c:pt>
                <c:pt idx="2">
                  <c:v>92.7</c:v>
                </c:pt>
                <c:pt idx="3">
                  <c:v>94.7</c:v>
                </c:pt>
                <c:pt idx="4">
                  <c:v>95.1</c:v>
                </c:pt>
                <c:pt idx="5">
                  <c:v>96</c:v>
                </c:pt>
                <c:pt idx="6">
                  <c:v>96.3</c:v>
                </c:pt>
                <c:pt idx="7">
                  <c:v>96.399999999999991</c:v>
                </c:pt>
                <c:pt idx="8">
                  <c:v>95.3</c:v>
                </c:pt>
                <c:pt idx="9">
                  <c:v>95.3</c:v>
                </c:pt>
                <c:pt idx="10">
                  <c:v>95.8</c:v>
                </c:pt>
                <c:pt idx="11">
                  <c:v>93.4</c:v>
                </c:pt>
              </c:numCache>
            </c:numRef>
          </c:val>
          <c:smooth val="0"/>
          <c:extLst>
            <c:ext xmlns:c16="http://schemas.microsoft.com/office/drawing/2014/chart" uri="{C3380CC4-5D6E-409C-BE32-E72D297353CC}">
              <c16:uniqueId val="{0000000C-C574-4802-8A7D-3256A384A914}"/>
            </c:ext>
          </c:extLst>
        </c:ser>
        <c:ser>
          <c:idx val="1"/>
          <c:order val="1"/>
          <c:spPr>
            <a:ln w="19050" cmpd="sng" algn="ctr">
              <a:solidFill>
                <a:srgbClr val="000000"/>
              </a:solidFill>
              <a:prstDash val="solid"/>
            </a:ln>
          </c:spPr>
          <c:marker>
            <c:symbol val="none"/>
          </c:marker>
          <c:val>
            <c:numRef>
              <c:f>Sheet1!$A$2:$L$2</c:f>
              <c:numCache>
                <c:formatCode>General</c:formatCode>
                <c:ptCount val="12"/>
                <c:pt idx="0">
                  <c:v>99</c:v>
                </c:pt>
                <c:pt idx="1">
                  <c:v>99</c:v>
                </c:pt>
                <c:pt idx="2">
                  <c:v>99</c:v>
                </c:pt>
                <c:pt idx="3">
                  <c:v>99</c:v>
                </c:pt>
                <c:pt idx="4">
                  <c:v>99</c:v>
                </c:pt>
                <c:pt idx="5">
                  <c:v>99</c:v>
                </c:pt>
                <c:pt idx="6">
                  <c:v>99</c:v>
                </c:pt>
                <c:pt idx="7">
                  <c:v>99</c:v>
                </c:pt>
                <c:pt idx="8">
                  <c:v>99</c:v>
                </c:pt>
                <c:pt idx="9">
                  <c:v>99</c:v>
                </c:pt>
                <c:pt idx="10">
                  <c:v>99</c:v>
                </c:pt>
                <c:pt idx="11">
                  <c:v>99</c:v>
                </c:pt>
              </c:numCache>
            </c:numRef>
          </c:val>
          <c:smooth val="0"/>
          <c:extLst>
            <c:ext xmlns:c16="http://schemas.microsoft.com/office/drawing/2014/chart" uri="{C3380CC4-5D6E-409C-BE32-E72D297353CC}">
              <c16:uniqueId val="{0000000D-C574-4802-8A7D-3256A384A914}"/>
            </c:ext>
          </c:extLst>
        </c:ser>
        <c:dLbls>
          <c:showLegendKey val="0"/>
          <c:showVal val="0"/>
          <c:showCatName val="0"/>
          <c:showSerName val="0"/>
          <c:showPercent val="0"/>
          <c:showBubbleSize val="0"/>
        </c:dLbls>
        <c:smooth val="0"/>
        <c:axId val="444036063"/>
        <c:axId val="1"/>
      </c:lineChart>
      <c:catAx>
        <c:axId val="444036063"/>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00"/>
          <c:min val="85"/>
        </c:scaling>
        <c:delete val="0"/>
        <c:axPos val="l"/>
        <c:majorGridlines>
          <c:spPr>
            <a:ln>
              <a:noFill/>
            </a:ln>
          </c:spPr>
        </c:majorGridlines>
        <c:numFmt formatCode="#,##0&quot;%&quot;;&quot;-&quot;#,##0&quot;%&quot;" sourceLinked="0"/>
        <c:majorTickMark val="out"/>
        <c:minorTickMark val="none"/>
        <c:tickLblPos val="nextTo"/>
        <c:spPr>
          <a:ln w="9525" cmpd="sng" algn="ctr">
            <a:solidFill>
              <a:schemeClr val="tx1"/>
            </a:solidFill>
            <a:prstDash val="solid"/>
          </a:ln>
        </c:spPr>
        <c:txPr>
          <a:bodyPr wrap="none"/>
          <a:lstStyle/>
          <a:p>
            <a:pPr>
              <a:defRPr sz="1200" kern="1200">
                <a:solidFill>
                  <a:schemeClr val="tx1"/>
                </a:solidFill>
                <a:latin typeface="+mn-lt"/>
                <a:ea typeface="+mn-ea"/>
                <a:cs typeface="+mn-cs"/>
              </a:defRPr>
            </a:pPr>
            <a:endParaRPr lang="en-US"/>
          </a:p>
        </c:txPr>
        <c:crossAx val="444036063"/>
        <c:crosses val="min"/>
        <c:crossBetween val="midCat"/>
        <c:majorUnit val="5"/>
      </c:valAx>
    </c:plotArea>
    <c:plotVisOnly val="0"/>
    <c:dispBlanksAs val="gap"/>
    <c:showDLblsOverMax val="1"/>
  </c:chart>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375939849624064E-2"/>
          <c:y val="0.11291569992266048"/>
          <c:w val="0.90766917293233085"/>
          <c:h val="0.77726218097447797"/>
        </c:manualLayout>
      </c:layout>
      <c:lineChart>
        <c:grouping val="standard"/>
        <c:varyColors val="0"/>
        <c:ser>
          <c:idx val="0"/>
          <c:order val="0"/>
          <c:spPr>
            <a:ln w="19050" cmpd="sng" algn="ctr">
              <a:solidFill>
                <a:srgbClr val="002060"/>
              </a:solidFill>
              <a:prstDash val="solid"/>
            </a:ln>
          </c:spPr>
          <c:marker>
            <c:symbol val="none"/>
          </c:marker>
          <c:dLbls>
            <c:dLbl>
              <c:idx val="0"/>
              <c:layout>
                <c:manualLayout>
                  <c:x val="2.2556390977443608E-2"/>
                  <c:y val="-6.1098221191028618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2500-489B-B5E8-A857128A35F6}"/>
                </c:ext>
              </c:extLst>
            </c:dLbl>
            <c:dLbl>
              <c:idx val="1"/>
              <c:layout>
                <c:manualLayout>
                  <c:x val="0"/>
                  <c:y val="-6.1098221191028618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2500-489B-B5E8-A857128A35F6}"/>
                </c:ext>
              </c:extLst>
            </c:dLbl>
            <c:dLbl>
              <c:idx val="2"/>
              <c:layout>
                <c:manualLayout>
                  <c:x val="0"/>
                  <c:y val="-6.1098221191028618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2500-489B-B5E8-A857128A35F6}"/>
                </c:ext>
              </c:extLst>
            </c:dLbl>
            <c:dLbl>
              <c:idx val="3"/>
              <c:layout>
                <c:manualLayout>
                  <c:x val="0"/>
                  <c:y val="-6.1098221191028618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2500-489B-B5E8-A857128A35F6}"/>
                </c:ext>
              </c:extLst>
            </c:dLbl>
            <c:dLbl>
              <c:idx val="4"/>
              <c:layout>
                <c:manualLayout>
                  <c:x val="0"/>
                  <c:y val="5.7231245166279969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2500-489B-B5E8-A857128A35F6}"/>
                </c:ext>
              </c:extLst>
            </c:dLbl>
            <c:dLbl>
              <c:idx val="5"/>
              <c:layout>
                <c:manualLayout>
                  <c:x val="0"/>
                  <c:y val="5.7231245166279969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2500-489B-B5E8-A857128A35F6}"/>
                </c:ext>
              </c:extLst>
            </c:dLbl>
            <c:dLbl>
              <c:idx val="6"/>
              <c:layout>
                <c:manualLayout>
                  <c:x val="0"/>
                  <c:y val="5.7231245166279969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2500-489B-B5E8-A857128A35F6}"/>
                </c:ext>
              </c:extLst>
            </c:dLbl>
            <c:dLbl>
              <c:idx val="7"/>
              <c:layout>
                <c:manualLayout>
                  <c:x val="0"/>
                  <c:y val="5.7231245166279969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2500-489B-B5E8-A857128A35F6}"/>
                </c:ext>
              </c:extLst>
            </c:dLbl>
            <c:dLbl>
              <c:idx val="8"/>
              <c:layout>
                <c:manualLayout>
                  <c:x val="0"/>
                  <c:y val="5.7231245166279969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2500-489B-B5E8-A857128A35F6}"/>
                </c:ext>
              </c:extLst>
            </c:dLbl>
            <c:dLbl>
              <c:idx val="9"/>
              <c:layout>
                <c:manualLayout>
                  <c:x val="0"/>
                  <c:y val="-6.1098221191028618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2500-489B-B5E8-A857128A35F6}"/>
                </c:ext>
              </c:extLst>
            </c:dLbl>
            <c:dLbl>
              <c:idx val="10"/>
              <c:layout>
                <c:manualLayout>
                  <c:x val="0"/>
                  <c:y val="5.7231245166279969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2500-489B-B5E8-A857128A35F6}"/>
                </c:ext>
              </c:extLst>
            </c:dLbl>
            <c:dLbl>
              <c:idx val="11"/>
              <c:layout>
                <c:manualLayout>
                  <c:x val="0"/>
                  <c:y val="5.7231245166279969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2500-489B-B5E8-A857128A35F6}"/>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Sheet1!$A$1:$L$1</c:f>
              <c:numCache>
                <c:formatCode>General</c:formatCode>
                <c:ptCount val="12"/>
                <c:pt idx="0">
                  <c:v>48</c:v>
                </c:pt>
                <c:pt idx="1">
                  <c:v>47</c:v>
                </c:pt>
                <c:pt idx="2">
                  <c:v>52</c:v>
                </c:pt>
                <c:pt idx="3">
                  <c:v>47</c:v>
                </c:pt>
                <c:pt idx="4">
                  <c:v>34</c:v>
                </c:pt>
                <c:pt idx="5">
                  <c:v>43</c:v>
                </c:pt>
                <c:pt idx="6">
                  <c:v>42</c:v>
                </c:pt>
                <c:pt idx="7">
                  <c:v>42</c:v>
                </c:pt>
                <c:pt idx="8">
                  <c:v>39</c:v>
                </c:pt>
                <c:pt idx="9">
                  <c:v>46</c:v>
                </c:pt>
                <c:pt idx="10">
                  <c:v>31</c:v>
                </c:pt>
                <c:pt idx="11">
                  <c:v>35</c:v>
                </c:pt>
              </c:numCache>
            </c:numRef>
          </c:val>
          <c:smooth val="0"/>
          <c:extLst>
            <c:ext xmlns:c16="http://schemas.microsoft.com/office/drawing/2014/chart" uri="{C3380CC4-5D6E-409C-BE32-E72D297353CC}">
              <c16:uniqueId val="{0000000C-2500-489B-B5E8-A857128A35F6}"/>
            </c:ext>
          </c:extLst>
        </c:ser>
        <c:dLbls>
          <c:showLegendKey val="0"/>
          <c:showVal val="0"/>
          <c:showCatName val="0"/>
          <c:showSerName val="0"/>
          <c:showPercent val="0"/>
          <c:showBubbleSize val="0"/>
        </c:dLbls>
        <c:smooth val="0"/>
        <c:axId val="1910957711"/>
        <c:axId val="1"/>
      </c:lineChart>
      <c:catAx>
        <c:axId val="1910957711"/>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55"/>
          <c:min val="15"/>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910957711"/>
        <c:crosses val="min"/>
        <c:crossBetween val="midCat"/>
        <c:majorUnit val="5"/>
      </c:valAx>
    </c:plotArea>
    <c:plotVisOnly val="0"/>
    <c:dispBlanksAs val="gap"/>
    <c:showDLblsOverMax val="1"/>
  </c:chart>
  <c:externalData r:id="rId1">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5084418716835505E-2"/>
          <c:y val="9.5238095238095233E-2"/>
          <c:w val="0.90545103714423536"/>
          <c:h val="0.80952380952380953"/>
        </c:manualLayout>
      </c:layout>
      <c:barChart>
        <c:barDir val="bar"/>
        <c:grouping val="stacked"/>
        <c:varyColors val="0"/>
        <c:ser>
          <c:idx val="0"/>
          <c:order val="0"/>
          <c:spPr>
            <a:solidFill>
              <a:srgbClr val="002060"/>
            </a:solidFill>
            <a:ln>
              <a:noFill/>
            </a:ln>
          </c:spPr>
          <c:invertIfNegative val="0"/>
          <c:dLbls>
            <c:dLbl>
              <c:idx val="0"/>
              <c:layout>
                <c:manualLayout>
                  <c:x val="0.48721659430776654"/>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74E9-492F-B10B-9426904F8FF9}"/>
                </c:ext>
              </c:extLst>
            </c:dLbl>
            <c:dLbl>
              <c:idx val="1"/>
              <c:layout>
                <c:manualLayout>
                  <c:x val="0.18813314037626627"/>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74E9-492F-B10B-9426904F8FF9}"/>
                </c:ext>
              </c:extLst>
            </c:dLbl>
            <c:dLbl>
              <c:idx val="2"/>
              <c:layout>
                <c:manualLayout>
                  <c:x val="0.18813314037626627"/>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74E9-492F-B10B-9426904F8FF9}"/>
                </c:ext>
              </c:extLst>
            </c:dLbl>
            <c:dLbl>
              <c:idx val="3"/>
              <c:layout>
                <c:manualLayout>
                  <c:x val="0.14712976362759286"/>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74E9-492F-B10B-9426904F8FF9}"/>
                </c:ext>
              </c:extLst>
            </c:dLbl>
            <c:dLbl>
              <c:idx val="4"/>
              <c:layout>
                <c:manualLayout>
                  <c:x val="0.14712976362759286"/>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74E9-492F-B10B-9426904F8FF9}"/>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Sheet1!$A$1:$E$1</c:f>
              <c:numCache>
                <c:formatCode>General</c:formatCode>
                <c:ptCount val="5"/>
                <c:pt idx="0">
                  <c:v>11</c:v>
                </c:pt>
                <c:pt idx="1">
                  <c:v>4</c:v>
                </c:pt>
                <c:pt idx="2">
                  <c:v>4</c:v>
                </c:pt>
                <c:pt idx="3">
                  <c:v>3</c:v>
                </c:pt>
                <c:pt idx="4">
                  <c:v>3</c:v>
                </c:pt>
              </c:numCache>
            </c:numRef>
          </c:val>
          <c:extLst>
            <c:ext xmlns:c16="http://schemas.microsoft.com/office/drawing/2014/chart" uri="{C3380CC4-5D6E-409C-BE32-E72D297353CC}">
              <c16:uniqueId val="{00000005-74E9-492F-B10B-9426904F8FF9}"/>
            </c:ext>
          </c:extLst>
        </c:ser>
        <c:dLbls>
          <c:showLegendKey val="0"/>
          <c:showVal val="0"/>
          <c:showCatName val="0"/>
          <c:showSerName val="0"/>
          <c:showPercent val="0"/>
          <c:showBubbleSize val="0"/>
        </c:dLbls>
        <c:gapWidth val="80"/>
        <c:overlap val="100"/>
        <c:axId val="444025983"/>
        <c:axId val="1"/>
      </c:barChart>
      <c:catAx>
        <c:axId val="444025983"/>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1"/>
          <c:min val="0"/>
        </c:scaling>
        <c:delete val="0"/>
        <c:axPos val="t"/>
        <c:majorGridlines>
          <c:spPr>
            <a:ln>
              <a:noFill/>
            </a:ln>
          </c:spPr>
        </c:majorGridlines>
        <c:numFmt formatCode="General" sourceLinked="1"/>
        <c:majorTickMark val="none"/>
        <c:minorTickMark val="none"/>
        <c:tickLblPos val="none"/>
        <c:spPr>
          <a:ln>
            <a:noFill/>
          </a:ln>
        </c:spPr>
        <c:crossAx val="444025983"/>
        <c:crosses val="min"/>
        <c:crossBetween val="between"/>
      </c:valAx>
    </c:plotArea>
    <c:plotVisOnly val="0"/>
    <c:dispBlanksAs val="gap"/>
    <c:showDLblsOverMax val="1"/>
  </c:chart>
  <c:externalData r:id="rId1">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694864048338371E-2"/>
          <c:y val="8.1395348837209308E-2"/>
          <c:w val="0.91359516616314196"/>
          <c:h val="0.83720930232558144"/>
        </c:manualLayout>
      </c:layout>
      <c:areaChart>
        <c:grouping val="stacked"/>
        <c:varyColors val="0"/>
        <c:ser>
          <c:idx val="0"/>
          <c:order val="0"/>
          <c:spPr>
            <a:solidFill>
              <a:srgbClr val="C00000"/>
            </a:solidFill>
            <a:ln>
              <a:noFill/>
            </a:ln>
          </c:spPr>
          <c:val>
            <c:numRef>
              <c:f>Sheet1!$A$1:$L$1</c:f>
              <c:numCache>
                <c:formatCode>General</c:formatCode>
                <c:ptCount val="12"/>
                <c:pt idx="0">
                  <c:v>0</c:v>
                </c:pt>
                <c:pt idx="1">
                  <c:v>0</c:v>
                </c:pt>
                <c:pt idx="2">
                  <c:v>0</c:v>
                </c:pt>
                <c:pt idx="3">
                  <c:v>0</c:v>
                </c:pt>
                <c:pt idx="4">
                  <c:v>0</c:v>
                </c:pt>
                <c:pt idx="5">
                  <c:v>0</c:v>
                </c:pt>
                <c:pt idx="6">
                  <c:v>0</c:v>
                </c:pt>
                <c:pt idx="7">
                  <c:v>0</c:v>
                </c:pt>
                <c:pt idx="8">
                  <c:v>0</c:v>
                </c:pt>
                <c:pt idx="9">
                  <c:v>0</c:v>
                </c:pt>
                <c:pt idx="10">
                  <c:v>1</c:v>
                </c:pt>
                <c:pt idx="11">
                  <c:v>0</c:v>
                </c:pt>
              </c:numCache>
            </c:numRef>
          </c:val>
          <c:extLst>
            <c:ext xmlns:c16="http://schemas.microsoft.com/office/drawing/2014/chart" uri="{C3380CC4-5D6E-409C-BE32-E72D297353CC}">
              <c16:uniqueId val="{00000000-5F0E-4726-B8C2-C4C3A21B02A0}"/>
            </c:ext>
          </c:extLst>
        </c:ser>
        <c:ser>
          <c:idx val="1"/>
          <c:order val="1"/>
          <c:spPr>
            <a:solidFill>
              <a:srgbClr val="002060"/>
            </a:solidFill>
            <a:ln>
              <a:noFill/>
            </a:ln>
          </c:spPr>
          <c:val>
            <c:numRef>
              <c:f>Sheet1!$A$2:$L$2</c:f>
              <c:numCache>
                <c:formatCode>General</c:formatCode>
                <c:ptCount val="12"/>
                <c:pt idx="0">
                  <c:v>3</c:v>
                </c:pt>
                <c:pt idx="1">
                  <c:v>4</c:v>
                </c:pt>
                <c:pt idx="2">
                  <c:v>1</c:v>
                </c:pt>
                <c:pt idx="3">
                  <c:v>3</c:v>
                </c:pt>
                <c:pt idx="4">
                  <c:v>7</c:v>
                </c:pt>
                <c:pt idx="5">
                  <c:v>10</c:v>
                </c:pt>
                <c:pt idx="6">
                  <c:v>13</c:v>
                </c:pt>
                <c:pt idx="7">
                  <c:v>14</c:v>
                </c:pt>
                <c:pt idx="8">
                  <c:v>12</c:v>
                </c:pt>
                <c:pt idx="9">
                  <c:v>7</c:v>
                </c:pt>
                <c:pt idx="10">
                  <c:v>10</c:v>
                </c:pt>
                <c:pt idx="11">
                  <c:v>2</c:v>
                </c:pt>
              </c:numCache>
            </c:numRef>
          </c:val>
          <c:extLst>
            <c:ext xmlns:c16="http://schemas.microsoft.com/office/drawing/2014/chart" uri="{C3380CC4-5D6E-409C-BE32-E72D297353CC}">
              <c16:uniqueId val="{00000001-5F0E-4726-B8C2-C4C3A21B02A0}"/>
            </c:ext>
          </c:extLst>
        </c:ser>
        <c:ser>
          <c:idx val="2"/>
          <c:order val="2"/>
          <c:spPr>
            <a:solidFill>
              <a:srgbClr val="7F7F7F"/>
            </a:solidFill>
            <a:ln>
              <a:noFill/>
            </a:ln>
          </c:spPr>
          <c:val>
            <c:numRef>
              <c:f>Sheet1!$A$3:$L$3</c:f>
              <c:numCache>
                <c:formatCode>General</c:formatCode>
                <c:ptCount val="12"/>
                <c:pt idx="0">
                  <c:v>2</c:v>
                </c:pt>
                <c:pt idx="1">
                  <c:v>1</c:v>
                </c:pt>
                <c:pt idx="2">
                  <c:v>3</c:v>
                </c:pt>
                <c:pt idx="3">
                  <c:v>5</c:v>
                </c:pt>
                <c:pt idx="4">
                  <c:v>5</c:v>
                </c:pt>
                <c:pt idx="5">
                  <c:v>7</c:v>
                </c:pt>
                <c:pt idx="6">
                  <c:v>9</c:v>
                </c:pt>
                <c:pt idx="7">
                  <c:v>5</c:v>
                </c:pt>
                <c:pt idx="8">
                  <c:v>5</c:v>
                </c:pt>
                <c:pt idx="9">
                  <c:v>9</c:v>
                </c:pt>
                <c:pt idx="10">
                  <c:v>7</c:v>
                </c:pt>
                <c:pt idx="11">
                  <c:v>2</c:v>
                </c:pt>
              </c:numCache>
            </c:numRef>
          </c:val>
          <c:extLst>
            <c:ext xmlns:c16="http://schemas.microsoft.com/office/drawing/2014/chart" uri="{C3380CC4-5D6E-409C-BE32-E72D297353CC}">
              <c16:uniqueId val="{00000002-5F0E-4726-B8C2-C4C3A21B02A0}"/>
            </c:ext>
          </c:extLst>
        </c:ser>
        <c:dLbls>
          <c:showLegendKey val="0"/>
          <c:showVal val="0"/>
          <c:showCatName val="0"/>
          <c:showSerName val="0"/>
          <c:showPercent val="0"/>
          <c:showBubbleSize val="0"/>
        </c:dLbls>
        <c:axId val="1910990351"/>
        <c:axId val="1"/>
      </c:areaChart>
      <c:catAx>
        <c:axId val="1910990351"/>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25"/>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910990351"/>
        <c:crosses val="min"/>
        <c:crossBetween val="midCat"/>
        <c:majorUnit val="5"/>
      </c:valAx>
    </c:plotArea>
    <c:plotVisOnly val="0"/>
    <c:dispBlanksAs val="zero"/>
    <c:showDLblsOverMax val="1"/>
  </c:chart>
  <c:externalData r:id="rId1">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1981716307873778E-2"/>
          <c:y val="0.11016291698991466"/>
          <c:w val="0.89000294898260102"/>
          <c:h val="0.7796741660201707"/>
        </c:manualLayout>
      </c:layout>
      <c:lineChart>
        <c:grouping val="standard"/>
        <c:varyColors val="0"/>
        <c:ser>
          <c:idx val="0"/>
          <c:order val="0"/>
          <c:spPr>
            <a:ln w="19050" cmpd="sng" algn="ctr">
              <a:solidFill>
                <a:srgbClr val="002060"/>
              </a:solidFill>
              <a:prstDash val="solid"/>
            </a:ln>
          </c:spPr>
          <c:marker>
            <c:symbol val="none"/>
          </c:marker>
          <c:dLbls>
            <c:dLbl>
              <c:idx val="0"/>
              <c:layout>
                <c:manualLayout>
                  <c:x val="2.8605131229725744E-2"/>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A7EF-4B22-880B-FFE9D4E946FE}"/>
                </c:ext>
              </c:extLst>
            </c:dLbl>
            <c:dLbl>
              <c:idx val="1"/>
              <c:layout>
                <c:manualLayout>
                  <c:x val="2.6835741669124152E-2"/>
                  <c:y val="5.04266873545384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A7EF-4B22-880B-FFE9D4E946FE}"/>
                </c:ext>
              </c:extLst>
            </c:dLbl>
            <c:dLbl>
              <c:idx val="2"/>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A7EF-4B22-880B-FFE9D4E946FE}"/>
                </c:ext>
              </c:extLst>
            </c:dLbl>
            <c:dLbl>
              <c:idx val="3"/>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A7EF-4B22-880B-FFE9D4E946FE}"/>
                </c:ext>
              </c:extLst>
            </c:dLbl>
            <c:dLbl>
              <c:idx val="4"/>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A7EF-4B22-880B-FFE9D4E946FE}"/>
                </c:ext>
              </c:extLst>
            </c:dLbl>
            <c:dLbl>
              <c:idx val="5"/>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A7EF-4B22-880B-FFE9D4E946FE}"/>
                </c:ext>
              </c:extLst>
            </c:dLbl>
            <c:dLbl>
              <c:idx val="6"/>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A7EF-4B22-880B-FFE9D4E946FE}"/>
                </c:ext>
              </c:extLst>
            </c:dLbl>
            <c:dLbl>
              <c:idx val="7"/>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A7EF-4B22-880B-FFE9D4E946FE}"/>
                </c:ext>
              </c:extLst>
            </c:dLbl>
            <c:dLbl>
              <c:idx val="8"/>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A7EF-4B22-880B-FFE9D4E946FE}"/>
                </c:ext>
              </c:extLst>
            </c:dLbl>
            <c:dLbl>
              <c:idx val="9"/>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A7EF-4B22-880B-FFE9D4E946FE}"/>
                </c:ext>
              </c:extLst>
            </c:dLbl>
            <c:dLbl>
              <c:idx val="10"/>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A7EF-4B22-880B-FFE9D4E946FE}"/>
                </c:ext>
              </c:extLst>
            </c:dLbl>
            <c:dLbl>
              <c:idx val="11"/>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A7EF-4B22-880B-FFE9D4E946FE}"/>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Sheet1!$A$1:$L$1</c:f>
              <c:numCache>
                <c:formatCode>General</c:formatCode>
                <c:ptCount val="12"/>
                <c:pt idx="0">
                  <c:v>131</c:v>
                </c:pt>
                <c:pt idx="1">
                  <c:v>172</c:v>
                </c:pt>
                <c:pt idx="2">
                  <c:v>189</c:v>
                </c:pt>
                <c:pt idx="3">
                  <c:v>138</c:v>
                </c:pt>
                <c:pt idx="4">
                  <c:v>153</c:v>
                </c:pt>
                <c:pt idx="5">
                  <c:v>113</c:v>
                </c:pt>
                <c:pt idx="6">
                  <c:v>177</c:v>
                </c:pt>
                <c:pt idx="7">
                  <c:v>126</c:v>
                </c:pt>
                <c:pt idx="8">
                  <c:v>130</c:v>
                </c:pt>
                <c:pt idx="9">
                  <c:v>207</c:v>
                </c:pt>
                <c:pt idx="10">
                  <c:v>135</c:v>
                </c:pt>
                <c:pt idx="11">
                  <c:v>149</c:v>
                </c:pt>
              </c:numCache>
            </c:numRef>
          </c:val>
          <c:smooth val="0"/>
          <c:extLst>
            <c:ext xmlns:c16="http://schemas.microsoft.com/office/drawing/2014/chart" uri="{C3380CC4-5D6E-409C-BE32-E72D297353CC}">
              <c16:uniqueId val="{0000000C-A7EF-4B22-880B-FFE9D4E946FE}"/>
            </c:ext>
          </c:extLst>
        </c:ser>
        <c:dLbls>
          <c:showLegendKey val="0"/>
          <c:showVal val="0"/>
          <c:showCatName val="0"/>
          <c:showSerName val="0"/>
          <c:showPercent val="0"/>
          <c:showBubbleSize val="0"/>
        </c:dLbls>
        <c:smooth val="0"/>
        <c:axId val="1984607935"/>
        <c:axId val="1"/>
      </c:lineChart>
      <c:catAx>
        <c:axId val="1984607935"/>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220"/>
          <c:min val="8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984607935"/>
        <c:crosses val="min"/>
        <c:crossBetween val="midCat"/>
        <c:majorUnit val="20"/>
      </c:valAx>
    </c:plotArea>
    <c:plotVisOnly val="0"/>
    <c:dispBlanksAs val="gap"/>
    <c:showDLblsOverMax val="1"/>
  </c:chart>
  <c:externalData r:id="rId1">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197802197802198E-2"/>
          <c:y val="9.5238095238095233E-2"/>
          <c:w val="0.91715976331360949"/>
          <c:h val="0.80952380952380953"/>
        </c:manualLayout>
      </c:layout>
      <c:barChart>
        <c:barDir val="bar"/>
        <c:grouping val="stacked"/>
        <c:varyColors val="0"/>
        <c:ser>
          <c:idx val="0"/>
          <c:order val="0"/>
          <c:spPr>
            <a:solidFill>
              <a:srgbClr val="002060"/>
            </a:solidFill>
            <a:ln>
              <a:noFill/>
            </a:ln>
          </c:spPr>
          <c:invertIfNegative val="0"/>
          <c:dLbls>
            <c:dLbl>
              <c:idx val="0"/>
              <c:layout>
                <c:manualLayout>
                  <c:x val="0.48858833474218089"/>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C94F-41F7-9B1E-D6E00F54E832}"/>
                </c:ext>
              </c:extLst>
            </c:dLbl>
            <c:dLbl>
              <c:idx val="1"/>
              <c:layout>
                <c:manualLayout>
                  <c:x val="0.43744716821639901"/>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C94F-41F7-9B1E-D6E00F54E832}"/>
                </c:ext>
              </c:extLst>
            </c:dLbl>
            <c:dLbl>
              <c:idx val="2"/>
              <c:layout>
                <c:manualLayout>
                  <c:x val="0.3355874894336433"/>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C94F-41F7-9B1E-D6E00F54E832}"/>
                </c:ext>
              </c:extLst>
            </c:dLbl>
            <c:dLbl>
              <c:idx val="3"/>
              <c:layout>
                <c:manualLayout>
                  <c:x val="0.31022823330515636"/>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C94F-41F7-9B1E-D6E00F54E832}"/>
                </c:ext>
              </c:extLst>
            </c:dLbl>
            <c:dLbl>
              <c:idx val="4"/>
              <c:layout>
                <c:manualLayout>
                  <c:x val="0.31022823330515636"/>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C94F-41F7-9B1E-D6E00F54E832}"/>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Sheet1!$A$1:$E$1</c:f>
              <c:numCache>
                <c:formatCode>General</c:formatCode>
                <c:ptCount val="5"/>
                <c:pt idx="0">
                  <c:v>18</c:v>
                </c:pt>
                <c:pt idx="1">
                  <c:v>16</c:v>
                </c:pt>
                <c:pt idx="2">
                  <c:v>12</c:v>
                </c:pt>
                <c:pt idx="3">
                  <c:v>11</c:v>
                </c:pt>
                <c:pt idx="4">
                  <c:v>11</c:v>
                </c:pt>
              </c:numCache>
            </c:numRef>
          </c:val>
          <c:extLst>
            <c:ext xmlns:c16="http://schemas.microsoft.com/office/drawing/2014/chart" uri="{C3380CC4-5D6E-409C-BE32-E72D297353CC}">
              <c16:uniqueId val="{00000005-C94F-41F7-9B1E-D6E00F54E832}"/>
            </c:ext>
          </c:extLst>
        </c:ser>
        <c:dLbls>
          <c:showLegendKey val="0"/>
          <c:showVal val="0"/>
          <c:showCatName val="0"/>
          <c:showSerName val="0"/>
          <c:showPercent val="0"/>
          <c:showBubbleSize val="0"/>
        </c:dLbls>
        <c:gapWidth val="80"/>
        <c:overlap val="100"/>
        <c:axId val="1372385183"/>
        <c:axId val="1"/>
      </c:barChart>
      <c:catAx>
        <c:axId val="1372385183"/>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8"/>
          <c:min val="0"/>
        </c:scaling>
        <c:delete val="0"/>
        <c:axPos val="t"/>
        <c:majorGridlines>
          <c:spPr>
            <a:ln>
              <a:noFill/>
            </a:ln>
          </c:spPr>
        </c:majorGridlines>
        <c:numFmt formatCode="General" sourceLinked="1"/>
        <c:majorTickMark val="none"/>
        <c:minorTickMark val="none"/>
        <c:tickLblPos val="none"/>
        <c:spPr>
          <a:ln>
            <a:noFill/>
          </a:ln>
        </c:spPr>
        <c:crossAx val="1372385183"/>
        <c:crosses val="min"/>
        <c:crossBetween val="between"/>
      </c:valAx>
    </c:plotArea>
    <c:plotVisOnly val="0"/>
    <c:dispBlanksAs val="gap"/>
    <c:showDLblsOverMax val="1"/>
  </c:chart>
  <c:externalData r:id="rId1">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694864048338371E-2"/>
          <c:y val="8.1395348837209308E-2"/>
          <c:w val="0.91359516616314196"/>
          <c:h val="0.83720930232558144"/>
        </c:manualLayout>
      </c:layout>
      <c:areaChart>
        <c:grouping val="stacked"/>
        <c:varyColors val="0"/>
        <c:ser>
          <c:idx val="0"/>
          <c:order val="0"/>
          <c:spPr>
            <a:solidFill>
              <a:srgbClr val="C00000"/>
            </a:solidFill>
            <a:ln>
              <a:noFill/>
            </a:ln>
          </c:spPr>
          <c:val>
            <c:numRef>
              <c:f>Sheet1!$A$1:$L$1</c:f>
              <c:numCache>
                <c:formatCode>General</c:formatCode>
                <c:ptCount val="12"/>
                <c:pt idx="0">
                  <c:v>0</c:v>
                </c:pt>
                <c:pt idx="1">
                  <c:v>0</c:v>
                </c:pt>
                <c:pt idx="2">
                  <c:v>0</c:v>
                </c:pt>
                <c:pt idx="3">
                  <c:v>0</c:v>
                </c:pt>
                <c:pt idx="4">
                  <c:v>0</c:v>
                </c:pt>
                <c:pt idx="5">
                  <c:v>0</c:v>
                </c:pt>
                <c:pt idx="6">
                  <c:v>0</c:v>
                </c:pt>
                <c:pt idx="7">
                  <c:v>0</c:v>
                </c:pt>
                <c:pt idx="8">
                  <c:v>0</c:v>
                </c:pt>
                <c:pt idx="9">
                  <c:v>0</c:v>
                </c:pt>
                <c:pt idx="10">
                  <c:v>1</c:v>
                </c:pt>
                <c:pt idx="11">
                  <c:v>0</c:v>
                </c:pt>
              </c:numCache>
            </c:numRef>
          </c:val>
          <c:extLst>
            <c:ext xmlns:c16="http://schemas.microsoft.com/office/drawing/2014/chart" uri="{C3380CC4-5D6E-409C-BE32-E72D297353CC}">
              <c16:uniqueId val="{00000000-26CA-41DB-8F96-199841767E04}"/>
            </c:ext>
          </c:extLst>
        </c:ser>
        <c:ser>
          <c:idx val="1"/>
          <c:order val="1"/>
          <c:spPr>
            <a:solidFill>
              <a:srgbClr val="002060"/>
            </a:solidFill>
            <a:ln>
              <a:noFill/>
            </a:ln>
          </c:spPr>
          <c:val>
            <c:numRef>
              <c:f>Sheet1!$A$2:$L$2</c:f>
              <c:numCache>
                <c:formatCode>General</c:formatCode>
                <c:ptCount val="12"/>
                <c:pt idx="0">
                  <c:v>2</c:v>
                </c:pt>
                <c:pt idx="1">
                  <c:v>4</c:v>
                </c:pt>
                <c:pt idx="2">
                  <c:v>1</c:v>
                </c:pt>
                <c:pt idx="3">
                  <c:v>3</c:v>
                </c:pt>
                <c:pt idx="4">
                  <c:v>5</c:v>
                </c:pt>
                <c:pt idx="5">
                  <c:v>9</c:v>
                </c:pt>
                <c:pt idx="6">
                  <c:v>13</c:v>
                </c:pt>
                <c:pt idx="7">
                  <c:v>11</c:v>
                </c:pt>
                <c:pt idx="8">
                  <c:v>12</c:v>
                </c:pt>
                <c:pt idx="9">
                  <c:v>6</c:v>
                </c:pt>
                <c:pt idx="10">
                  <c:v>9</c:v>
                </c:pt>
                <c:pt idx="11">
                  <c:v>2</c:v>
                </c:pt>
              </c:numCache>
            </c:numRef>
          </c:val>
          <c:extLst>
            <c:ext xmlns:c16="http://schemas.microsoft.com/office/drawing/2014/chart" uri="{C3380CC4-5D6E-409C-BE32-E72D297353CC}">
              <c16:uniqueId val="{00000001-26CA-41DB-8F96-199841767E04}"/>
            </c:ext>
          </c:extLst>
        </c:ser>
        <c:ser>
          <c:idx val="2"/>
          <c:order val="2"/>
          <c:spPr>
            <a:solidFill>
              <a:srgbClr val="7F7F7F"/>
            </a:solidFill>
            <a:ln>
              <a:noFill/>
            </a:ln>
          </c:spPr>
          <c:val>
            <c:numRef>
              <c:f>Sheet1!$A$3:$L$3</c:f>
              <c:numCache>
                <c:formatCode>General</c:formatCode>
                <c:ptCount val="12"/>
                <c:pt idx="0">
                  <c:v>2</c:v>
                </c:pt>
                <c:pt idx="1">
                  <c:v>0</c:v>
                </c:pt>
                <c:pt idx="2">
                  <c:v>3</c:v>
                </c:pt>
                <c:pt idx="3">
                  <c:v>4</c:v>
                </c:pt>
                <c:pt idx="4">
                  <c:v>3</c:v>
                </c:pt>
                <c:pt idx="5">
                  <c:v>8</c:v>
                </c:pt>
                <c:pt idx="6">
                  <c:v>9</c:v>
                </c:pt>
                <c:pt idx="7">
                  <c:v>3</c:v>
                </c:pt>
                <c:pt idx="8">
                  <c:v>2</c:v>
                </c:pt>
                <c:pt idx="9">
                  <c:v>7</c:v>
                </c:pt>
                <c:pt idx="10">
                  <c:v>5</c:v>
                </c:pt>
                <c:pt idx="11">
                  <c:v>2</c:v>
                </c:pt>
              </c:numCache>
            </c:numRef>
          </c:val>
          <c:extLst>
            <c:ext xmlns:c16="http://schemas.microsoft.com/office/drawing/2014/chart" uri="{C3380CC4-5D6E-409C-BE32-E72D297353CC}">
              <c16:uniqueId val="{00000002-26CA-41DB-8F96-199841767E04}"/>
            </c:ext>
          </c:extLst>
        </c:ser>
        <c:dLbls>
          <c:showLegendKey val="0"/>
          <c:showVal val="0"/>
          <c:showCatName val="0"/>
          <c:showSerName val="0"/>
          <c:showPercent val="0"/>
          <c:showBubbleSize val="0"/>
        </c:dLbls>
        <c:axId val="184279632"/>
        <c:axId val="1"/>
      </c:areaChart>
      <c:catAx>
        <c:axId val="184279632"/>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25"/>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84279632"/>
        <c:crosses val="min"/>
        <c:crossBetween val="midCat"/>
        <c:majorUnit val="5"/>
      </c:valAx>
    </c:plotArea>
    <c:plotVisOnly val="0"/>
    <c:dispBlanksAs val="zero"/>
    <c:showDLblsOverMax val="1"/>
  </c:chart>
  <c:externalData r:id="rId1">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1981716307873778E-2"/>
          <c:y val="0.15350553505535056"/>
          <c:w val="0.89000294898260102"/>
          <c:h val="0.74169741697416969"/>
        </c:manualLayout>
      </c:layout>
      <c:lineChart>
        <c:grouping val="standard"/>
        <c:varyColors val="0"/>
        <c:ser>
          <c:idx val="0"/>
          <c:order val="0"/>
          <c:spPr>
            <a:ln w="19050" cmpd="sng" algn="ctr">
              <a:solidFill>
                <a:srgbClr val="002060"/>
              </a:solidFill>
              <a:prstDash val="solid"/>
            </a:ln>
          </c:spPr>
          <c:marker>
            <c:symbol val="none"/>
          </c:marker>
          <c:dLbls>
            <c:dLbl>
              <c:idx val="0"/>
              <c:layout>
                <c:manualLayout>
                  <c:x val="2.8605131229725744E-2"/>
                  <c:y val="5.4612546125461257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F777-4486-8E59-63A8BB72EDB1}"/>
                </c:ext>
              </c:extLst>
            </c:dLbl>
            <c:dLbl>
              <c:idx val="1"/>
              <c:layout>
                <c:manualLayout>
                  <c:x val="0"/>
                  <c:y val="-5.83025830258302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F777-4486-8E59-63A8BB72EDB1}"/>
                </c:ext>
              </c:extLst>
            </c:dLbl>
            <c:dLbl>
              <c:idx val="2"/>
              <c:layout>
                <c:manualLayout>
                  <c:x val="0"/>
                  <c:y val="-5.83025830258302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F777-4486-8E59-63A8BB72EDB1}"/>
                </c:ext>
              </c:extLst>
            </c:dLbl>
            <c:dLbl>
              <c:idx val="3"/>
              <c:layout>
                <c:manualLayout>
                  <c:x val="0"/>
                  <c:y val="5.4612546125461257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F777-4486-8E59-63A8BB72EDB1}"/>
                </c:ext>
              </c:extLst>
            </c:dLbl>
            <c:dLbl>
              <c:idx val="4"/>
              <c:layout>
                <c:manualLayout>
                  <c:x val="0"/>
                  <c:y val="-5.83025830258302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F777-4486-8E59-63A8BB72EDB1}"/>
                </c:ext>
              </c:extLst>
            </c:dLbl>
            <c:dLbl>
              <c:idx val="5"/>
              <c:layout>
                <c:manualLayout>
                  <c:x val="0"/>
                  <c:y val="5.4612546125461257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F777-4486-8E59-63A8BB72EDB1}"/>
                </c:ext>
              </c:extLst>
            </c:dLbl>
            <c:dLbl>
              <c:idx val="6"/>
              <c:layout>
                <c:manualLayout>
                  <c:x val="0"/>
                  <c:y val="-5.83025830258302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F777-4486-8E59-63A8BB72EDB1}"/>
                </c:ext>
              </c:extLst>
            </c:dLbl>
            <c:dLbl>
              <c:idx val="7"/>
              <c:layout>
                <c:manualLayout>
                  <c:x val="0"/>
                  <c:y val="5.4612546125461257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F777-4486-8E59-63A8BB72EDB1}"/>
                </c:ext>
              </c:extLst>
            </c:dLbl>
            <c:dLbl>
              <c:idx val="8"/>
              <c:layout>
                <c:manualLayout>
                  <c:x val="0"/>
                  <c:y val="-5.83025830258302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F777-4486-8E59-63A8BB72EDB1}"/>
                </c:ext>
              </c:extLst>
            </c:dLbl>
            <c:dLbl>
              <c:idx val="9"/>
              <c:layout>
                <c:manualLayout>
                  <c:x val="0"/>
                  <c:y val="5.4612546125461257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F777-4486-8E59-63A8BB72EDB1}"/>
                </c:ext>
              </c:extLst>
            </c:dLbl>
            <c:dLbl>
              <c:idx val="10"/>
              <c:layout>
                <c:manualLayout>
                  <c:x val="0"/>
                  <c:y val="-5.83025830258302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F777-4486-8E59-63A8BB72EDB1}"/>
                </c:ext>
              </c:extLst>
            </c:dLbl>
            <c:dLbl>
              <c:idx val="11"/>
              <c:layout>
                <c:manualLayout>
                  <c:x val="0"/>
                  <c:y val="-5.83025830258302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F777-4486-8E59-63A8BB72EDB1}"/>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Sheet1!$A$1:$L$1</c:f>
              <c:numCache>
                <c:formatCode>General</c:formatCode>
                <c:ptCount val="12"/>
                <c:pt idx="0">
                  <c:v>114</c:v>
                </c:pt>
                <c:pt idx="1">
                  <c:v>146</c:v>
                </c:pt>
                <c:pt idx="2">
                  <c:v>149</c:v>
                </c:pt>
                <c:pt idx="3">
                  <c:v>110</c:v>
                </c:pt>
                <c:pt idx="4">
                  <c:v>133</c:v>
                </c:pt>
                <c:pt idx="5">
                  <c:v>103</c:v>
                </c:pt>
                <c:pt idx="6">
                  <c:v>144</c:v>
                </c:pt>
                <c:pt idx="7">
                  <c:v>126</c:v>
                </c:pt>
                <c:pt idx="8">
                  <c:v>128</c:v>
                </c:pt>
                <c:pt idx="9">
                  <c:v>88</c:v>
                </c:pt>
                <c:pt idx="10">
                  <c:v>123</c:v>
                </c:pt>
                <c:pt idx="11">
                  <c:v>127</c:v>
                </c:pt>
              </c:numCache>
            </c:numRef>
          </c:val>
          <c:smooth val="0"/>
          <c:extLst>
            <c:ext xmlns:c16="http://schemas.microsoft.com/office/drawing/2014/chart" uri="{C3380CC4-5D6E-409C-BE32-E72D297353CC}">
              <c16:uniqueId val="{0000000C-F777-4486-8E59-63A8BB72EDB1}"/>
            </c:ext>
          </c:extLst>
        </c:ser>
        <c:dLbls>
          <c:showLegendKey val="0"/>
          <c:showVal val="0"/>
          <c:showCatName val="0"/>
          <c:showSerName val="0"/>
          <c:showPercent val="0"/>
          <c:showBubbleSize val="0"/>
        </c:dLbls>
        <c:smooth val="0"/>
        <c:axId val="1910893391"/>
        <c:axId val="1"/>
      </c:lineChart>
      <c:catAx>
        <c:axId val="1910893391"/>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50"/>
          <c:min val="7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910893391"/>
        <c:crosses val="min"/>
        <c:crossBetween val="midCat"/>
        <c:majorUnit val="10"/>
      </c:valAx>
    </c:plotArea>
    <c:plotVisOnly val="0"/>
    <c:dispBlanksAs val="gap"/>
    <c:showDLblsOverMax val="1"/>
  </c:chart>
  <c:externalData r:id="rId1">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1922428330522766E-2"/>
          <c:y val="9.5238095238095233E-2"/>
          <c:w val="0.91736930860033727"/>
          <c:h val="0.80952380952380953"/>
        </c:manualLayout>
      </c:layout>
      <c:barChart>
        <c:barDir val="bar"/>
        <c:grouping val="stacked"/>
        <c:varyColors val="0"/>
        <c:ser>
          <c:idx val="0"/>
          <c:order val="0"/>
          <c:spPr>
            <a:solidFill>
              <a:srgbClr val="002060"/>
            </a:solidFill>
            <a:ln>
              <a:noFill/>
            </a:ln>
          </c:spPr>
          <c:invertIfNegative val="0"/>
          <c:dLbls>
            <c:dLbl>
              <c:idx val="0"/>
              <c:layout>
                <c:manualLayout>
                  <c:x val="0.48861720067453623"/>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CE4B-48B7-B5F4-891905F00863}"/>
                </c:ext>
              </c:extLst>
            </c:dLbl>
            <c:dLbl>
              <c:idx val="1"/>
              <c:layout>
                <c:manualLayout>
                  <c:x val="0.46332209106239458"/>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CE4B-48B7-B5F4-891905F00863}"/>
                </c:ext>
              </c:extLst>
            </c:dLbl>
            <c:dLbl>
              <c:idx val="2"/>
              <c:layout>
                <c:manualLayout>
                  <c:x val="0.33558178752107926"/>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CE4B-48B7-B5F4-891905F00863}"/>
                </c:ext>
              </c:extLst>
            </c:dLbl>
            <c:dLbl>
              <c:idx val="3"/>
              <c:layout>
                <c:manualLayout>
                  <c:x val="0.33558178752107926"/>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CE4B-48B7-B5F4-891905F00863}"/>
                </c:ext>
              </c:extLst>
            </c:dLbl>
            <c:dLbl>
              <c:idx val="4"/>
              <c:layout>
                <c:manualLayout>
                  <c:x val="0.30986509274873525"/>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CE4B-48B7-B5F4-891905F00863}"/>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Sheet1!$A$1:$E$1</c:f>
              <c:numCache>
                <c:formatCode>General</c:formatCode>
                <c:ptCount val="5"/>
                <c:pt idx="0">
                  <c:v>18</c:v>
                </c:pt>
                <c:pt idx="1">
                  <c:v>17</c:v>
                </c:pt>
                <c:pt idx="2">
                  <c:v>12</c:v>
                </c:pt>
                <c:pt idx="3">
                  <c:v>12</c:v>
                </c:pt>
                <c:pt idx="4">
                  <c:v>11</c:v>
                </c:pt>
              </c:numCache>
            </c:numRef>
          </c:val>
          <c:extLst>
            <c:ext xmlns:c16="http://schemas.microsoft.com/office/drawing/2014/chart" uri="{C3380CC4-5D6E-409C-BE32-E72D297353CC}">
              <c16:uniqueId val="{00000005-CE4B-48B7-B5F4-891905F00863}"/>
            </c:ext>
          </c:extLst>
        </c:ser>
        <c:dLbls>
          <c:showLegendKey val="0"/>
          <c:showVal val="0"/>
          <c:showCatName val="0"/>
          <c:showSerName val="0"/>
          <c:showPercent val="0"/>
          <c:showBubbleSize val="0"/>
        </c:dLbls>
        <c:gapWidth val="80"/>
        <c:overlap val="100"/>
        <c:axId val="184221072"/>
        <c:axId val="1"/>
      </c:barChart>
      <c:catAx>
        <c:axId val="184221072"/>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8"/>
          <c:min val="0"/>
        </c:scaling>
        <c:delete val="0"/>
        <c:axPos val="t"/>
        <c:majorGridlines>
          <c:spPr>
            <a:ln>
              <a:noFill/>
            </a:ln>
          </c:spPr>
        </c:majorGridlines>
        <c:numFmt formatCode="General" sourceLinked="1"/>
        <c:majorTickMark val="none"/>
        <c:minorTickMark val="none"/>
        <c:tickLblPos val="none"/>
        <c:spPr>
          <a:ln>
            <a:noFill/>
          </a:ln>
        </c:spPr>
        <c:crossAx val="184221072"/>
        <c:crosses val="min"/>
        <c:crossBetween val="between"/>
      </c:valAx>
    </c:plotArea>
    <c:plotVisOnly val="0"/>
    <c:dispBlanksAs val="gap"/>
    <c:showDLblsOverMax val="1"/>
  </c:chart>
  <c:externalData r:id="rId1">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2886106141920102E-2"/>
          <c:y val="8.1598667776852624E-2"/>
          <c:w val="0.90161001788908768"/>
          <c:h val="0.83680266444629481"/>
        </c:manualLayout>
      </c:layout>
      <c:areaChart>
        <c:grouping val="stacked"/>
        <c:varyColors val="0"/>
        <c:ser>
          <c:idx val="0"/>
          <c:order val="0"/>
          <c:spPr>
            <a:solidFill>
              <a:schemeClr val="accent5"/>
            </a:solidFill>
            <a:ln>
              <a:noFill/>
            </a:ln>
          </c:spPr>
          <c:val>
            <c:numRef>
              <c:f>Sheet1!$A$1:$L$1</c:f>
              <c:numCache>
                <c:formatCode>General</c:formatCode>
                <c:ptCount val="12"/>
                <c:pt idx="0">
                  <c:v>0</c:v>
                </c:pt>
                <c:pt idx="1">
                  <c:v>0</c:v>
                </c:pt>
                <c:pt idx="2">
                  <c:v>0</c:v>
                </c:pt>
                <c:pt idx="3">
                  <c:v>0</c:v>
                </c:pt>
                <c:pt idx="4">
                  <c:v>0</c:v>
                </c:pt>
                <c:pt idx="5">
                  <c:v>0</c:v>
                </c:pt>
                <c:pt idx="6">
                  <c:v>0</c:v>
                </c:pt>
                <c:pt idx="7">
                  <c:v>0</c:v>
                </c:pt>
                <c:pt idx="8">
                  <c:v>0</c:v>
                </c:pt>
                <c:pt idx="9">
                  <c:v>1</c:v>
                </c:pt>
                <c:pt idx="10">
                  <c:v>0</c:v>
                </c:pt>
                <c:pt idx="11">
                  <c:v>0</c:v>
                </c:pt>
              </c:numCache>
            </c:numRef>
          </c:val>
          <c:extLst>
            <c:ext xmlns:c16="http://schemas.microsoft.com/office/drawing/2014/chart" uri="{C3380CC4-5D6E-409C-BE32-E72D297353CC}">
              <c16:uniqueId val="{00000000-9A8D-4FFD-B695-EE4712D517AE}"/>
            </c:ext>
          </c:extLst>
        </c:ser>
        <c:ser>
          <c:idx val="1"/>
          <c:order val="1"/>
          <c:spPr>
            <a:solidFill>
              <a:srgbClr val="C00000"/>
            </a:solidFill>
            <a:ln>
              <a:noFill/>
            </a:ln>
          </c:spPr>
          <c:val>
            <c:numRef>
              <c:f>Sheet1!$A$2:$L$2</c:f>
              <c:numCache>
                <c:formatCode>General</c:formatCode>
                <c:ptCount val="12"/>
                <c:pt idx="0">
                  <c:v>14</c:v>
                </c:pt>
                <c:pt idx="1">
                  <c:v>5</c:v>
                </c:pt>
                <c:pt idx="2">
                  <c:v>5</c:v>
                </c:pt>
                <c:pt idx="3">
                  <c:v>10</c:v>
                </c:pt>
                <c:pt idx="4">
                  <c:v>25</c:v>
                </c:pt>
                <c:pt idx="5">
                  <c:v>25</c:v>
                </c:pt>
                <c:pt idx="6">
                  <c:v>20</c:v>
                </c:pt>
                <c:pt idx="7">
                  <c:v>23</c:v>
                </c:pt>
                <c:pt idx="8">
                  <c:v>28</c:v>
                </c:pt>
                <c:pt idx="9">
                  <c:v>36</c:v>
                </c:pt>
                <c:pt idx="10">
                  <c:v>27</c:v>
                </c:pt>
                <c:pt idx="11">
                  <c:v>20</c:v>
                </c:pt>
              </c:numCache>
            </c:numRef>
          </c:val>
          <c:extLst>
            <c:ext xmlns:c16="http://schemas.microsoft.com/office/drawing/2014/chart" uri="{C3380CC4-5D6E-409C-BE32-E72D297353CC}">
              <c16:uniqueId val="{00000001-9A8D-4FFD-B695-EE4712D517AE}"/>
            </c:ext>
          </c:extLst>
        </c:ser>
        <c:ser>
          <c:idx val="2"/>
          <c:order val="2"/>
          <c:spPr>
            <a:solidFill>
              <a:srgbClr val="002060"/>
            </a:solidFill>
            <a:ln>
              <a:noFill/>
            </a:ln>
          </c:spPr>
          <c:val>
            <c:numRef>
              <c:f>Sheet1!$A$3:$L$3</c:f>
              <c:numCache>
                <c:formatCode>General</c:formatCode>
                <c:ptCount val="12"/>
                <c:pt idx="0">
                  <c:v>47</c:v>
                </c:pt>
                <c:pt idx="1">
                  <c:v>35</c:v>
                </c:pt>
                <c:pt idx="2">
                  <c:v>29</c:v>
                </c:pt>
                <c:pt idx="3">
                  <c:v>38</c:v>
                </c:pt>
                <c:pt idx="4">
                  <c:v>55</c:v>
                </c:pt>
                <c:pt idx="5">
                  <c:v>65</c:v>
                </c:pt>
                <c:pt idx="6">
                  <c:v>78</c:v>
                </c:pt>
                <c:pt idx="7">
                  <c:v>72</c:v>
                </c:pt>
                <c:pt idx="8">
                  <c:v>62</c:v>
                </c:pt>
                <c:pt idx="9">
                  <c:v>88</c:v>
                </c:pt>
                <c:pt idx="10">
                  <c:v>81</c:v>
                </c:pt>
                <c:pt idx="11">
                  <c:v>60</c:v>
                </c:pt>
              </c:numCache>
            </c:numRef>
          </c:val>
          <c:extLst>
            <c:ext xmlns:c16="http://schemas.microsoft.com/office/drawing/2014/chart" uri="{C3380CC4-5D6E-409C-BE32-E72D297353CC}">
              <c16:uniqueId val="{00000002-9A8D-4FFD-B695-EE4712D517AE}"/>
            </c:ext>
          </c:extLst>
        </c:ser>
        <c:ser>
          <c:idx val="3"/>
          <c:order val="3"/>
          <c:spPr>
            <a:solidFill>
              <a:srgbClr val="7F7F7F"/>
            </a:solidFill>
            <a:ln>
              <a:noFill/>
            </a:ln>
          </c:spPr>
          <c:val>
            <c:numRef>
              <c:f>Sheet1!$A$4:$L$4</c:f>
              <c:numCache>
                <c:formatCode>General</c:formatCode>
                <c:ptCount val="12"/>
                <c:pt idx="0">
                  <c:v>32</c:v>
                </c:pt>
                <c:pt idx="1">
                  <c:v>15</c:v>
                </c:pt>
                <c:pt idx="2">
                  <c:v>19</c:v>
                </c:pt>
                <c:pt idx="3">
                  <c:v>32</c:v>
                </c:pt>
                <c:pt idx="4">
                  <c:v>62</c:v>
                </c:pt>
                <c:pt idx="5">
                  <c:v>70</c:v>
                </c:pt>
                <c:pt idx="6">
                  <c:v>74</c:v>
                </c:pt>
                <c:pt idx="7">
                  <c:v>96</c:v>
                </c:pt>
                <c:pt idx="8">
                  <c:v>96</c:v>
                </c:pt>
                <c:pt idx="9">
                  <c:v>96</c:v>
                </c:pt>
                <c:pt idx="10">
                  <c:v>75</c:v>
                </c:pt>
                <c:pt idx="11">
                  <c:v>59</c:v>
                </c:pt>
              </c:numCache>
            </c:numRef>
          </c:val>
          <c:extLst>
            <c:ext xmlns:c16="http://schemas.microsoft.com/office/drawing/2014/chart" uri="{C3380CC4-5D6E-409C-BE32-E72D297353CC}">
              <c16:uniqueId val="{00000003-9A8D-4FFD-B695-EE4712D517AE}"/>
            </c:ext>
          </c:extLst>
        </c:ser>
        <c:dLbls>
          <c:showLegendKey val="0"/>
          <c:showVal val="0"/>
          <c:showCatName val="0"/>
          <c:showSerName val="0"/>
          <c:showPercent val="0"/>
          <c:showBubbleSize val="0"/>
        </c:dLbls>
        <c:axId val="1722682624"/>
        <c:axId val="1"/>
      </c:areaChart>
      <c:catAx>
        <c:axId val="1722682624"/>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250"/>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722682624"/>
        <c:crosses val="min"/>
        <c:crossBetween val="midCat"/>
        <c:majorUnit val="50"/>
      </c:valAx>
    </c:plotArea>
    <c:plotVisOnly val="0"/>
    <c:dispBlanksAs val="zero"/>
    <c:showDLblsOverMax val="1"/>
  </c:chart>
  <c:externalData r:id="rId1">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6655989750160152E-2"/>
          <c:y val="4.6889089269612265E-2"/>
          <c:w val="0.96668802049967972"/>
          <c:h val="0.90622182146077546"/>
        </c:manualLayout>
      </c:layout>
      <c:lineChart>
        <c:grouping val="standard"/>
        <c:varyColors val="0"/>
        <c:ser>
          <c:idx val="0"/>
          <c:order val="0"/>
          <c:spPr>
            <a:ln w="19050" cmpd="sng" algn="ctr">
              <a:solidFill>
                <a:srgbClr val="002060"/>
              </a:solidFill>
              <a:prstDash val="solid"/>
            </a:ln>
          </c:spPr>
          <c:marker>
            <c:symbol val="none"/>
          </c:marker>
          <c:val>
            <c:numRef>
              <c:f>Sheet1!$A$1:$L$1</c:f>
              <c:numCache>
                <c:formatCode>General</c:formatCode>
                <c:ptCount val="12"/>
                <c:pt idx="0">
                  <c:v>2986</c:v>
                </c:pt>
                <c:pt idx="1">
                  <c:v>3233</c:v>
                </c:pt>
                <c:pt idx="2">
                  <c:v>3146</c:v>
                </c:pt>
                <c:pt idx="3">
                  <c:v>2825</c:v>
                </c:pt>
                <c:pt idx="4">
                  <c:v>2743</c:v>
                </c:pt>
                <c:pt idx="5">
                  <c:v>2366</c:v>
                </c:pt>
                <c:pt idx="6">
                  <c:v>2468</c:v>
                </c:pt>
                <c:pt idx="7">
                  <c:v>2254</c:v>
                </c:pt>
                <c:pt idx="8">
                  <c:v>1996</c:v>
                </c:pt>
                <c:pt idx="9">
                  <c:v>2484</c:v>
                </c:pt>
                <c:pt idx="10">
                  <c:v>2468</c:v>
                </c:pt>
                <c:pt idx="11">
                  <c:v>2593</c:v>
                </c:pt>
              </c:numCache>
            </c:numRef>
          </c:val>
          <c:smooth val="0"/>
          <c:extLst>
            <c:ext xmlns:c16="http://schemas.microsoft.com/office/drawing/2014/chart" uri="{C3380CC4-5D6E-409C-BE32-E72D297353CC}">
              <c16:uniqueId val="{00000000-68C5-43DC-B09B-A5C69F22CE44}"/>
            </c:ext>
          </c:extLst>
        </c:ser>
        <c:dLbls>
          <c:showLegendKey val="0"/>
          <c:showVal val="0"/>
          <c:showCatName val="0"/>
          <c:showSerName val="0"/>
          <c:showPercent val="0"/>
          <c:showBubbleSize val="0"/>
        </c:dLbls>
        <c:smooth val="0"/>
        <c:axId val="1911034031"/>
        <c:axId val="1"/>
      </c:lineChart>
      <c:catAx>
        <c:axId val="1911034031"/>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3400"/>
          <c:min val="1800"/>
        </c:scaling>
        <c:delete val="0"/>
        <c:axPos val="l"/>
        <c:majorGridlines>
          <c:spPr>
            <a:ln>
              <a:noFill/>
            </a:ln>
          </c:spPr>
        </c:majorGridlines>
        <c:numFmt formatCode="General" sourceLinked="1"/>
        <c:majorTickMark val="out"/>
        <c:minorTickMark val="none"/>
        <c:tickLblPos val="none"/>
        <c:spPr>
          <a:ln w="9525" cmpd="sng" algn="ctr">
            <a:solidFill>
              <a:schemeClr val="tx1"/>
            </a:solidFill>
            <a:prstDash val="solid"/>
          </a:ln>
        </c:spPr>
        <c:txPr>
          <a:bodyPr wrap="none"/>
          <a:lstStyle/>
          <a:p>
            <a:pPr>
              <a:defRPr sz="1000" kern="1200">
                <a:latin typeface="Tahoma"/>
                <a:ea typeface="Tahoma"/>
                <a:cs typeface="Tahoma"/>
                <a:sym typeface="Tahoma"/>
              </a:defRPr>
            </a:pPr>
            <a:endParaRPr lang="en-US"/>
          </a:p>
        </c:txPr>
        <c:crossAx val="1911034031"/>
        <c:crosses val="min"/>
        <c:crossBetween val="midCat"/>
        <c:majorUnit val="200"/>
      </c:valAx>
    </c:plotArea>
    <c:plotVisOnly val="0"/>
    <c:dispBlanksAs val="gap"/>
    <c:showDLblsOverMax val="1"/>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8092922744462453E-2"/>
          <c:y val="6.5573770491803282E-2"/>
          <c:w val="0.94381415451107509"/>
          <c:h val="0.86885245901639341"/>
        </c:manualLayout>
      </c:layout>
      <c:barChart>
        <c:barDir val="col"/>
        <c:grouping val="stacked"/>
        <c:varyColors val="0"/>
        <c:ser>
          <c:idx val="0"/>
          <c:order val="0"/>
          <c:spPr>
            <a:solidFill>
              <a:srgbClr val="002060"/>
            </a:solidFill>
            <a:ln>
              <a:noFill/>
            </a:ln>
          </c:spPr>
          <c:invertIfNegative val="0"/>
          <c:val>
            <c:numRef>
              <c:f>Sheet1!$A$1:$L$1</c:f>
              <c:numCache>
                <c:formatCode>General</c:formatCode>
                <c:ptCount val="12"/>
                <c:pt idx="0">
                  <c:v>19088</c:v>
                </c:pt>
                <c:pt idx="1">
                  <c:v>20065</c:v>
                </c:pt>
                <c:pt idx="2">
                  <c:v>19238</c:v>
                </c:pt>
                <c:pt idx="3">
                  <c:v>18420</c:v>
                </c:pt>
                <c:pt idx="4">
                  <c:v>16646</c:v>
                </c:pt>
                <c:pt idx="5">
                  <c:v>14423</c:v>
                </c:pt>
                <c:pt idx="6">
                  <c:v>14698</c:v>
                </c:pt>
                <c:pt idx="7">
                  <c:v>11426</c:v>
                </c:pt>
                <c:pt idx="8">
                  <c:v>10726</c:v>
                </c:pt>
                <c:pt idx="9">
                  <c:v>14070</c:v>
                </c:pt>
                <c:pt idx="10">
                  <c:v>13997</c:v>
                </c:pt>
                <c:pt idx="11">
                  <c:v>14258</c:v>
                </c:pt>
              </c:numCache>
            </c:numRef>
          </c:val>
          <c:extLst>
            <c:ext xmlns:c16="http://schemas.microsoft.com/office/drawing/2014/chart" uri="{C3380CC4-5D6E-409C-BE32-E72D297353CC}">
              <c16:uniqueId val="{00000000-7F76-4111-AFCA-438B41F49736}"/>
            </c:ext>
          </c:extLst>
        </c:ser>
        <c:dLbls>
          <c:showLegendKey val="0"/>
          <c:showVal val="0"/>
          <c:showCatName val="0"/>
          <c:showSerName val="0"/>
          <c:showPercent val="0"/>
          <c:showBubbleSize val="0"/>
        </c:dLbls>
        <c:gapWidth val="80"/>
        <c:overlap val="100"/>
        <c:axId val="443891583"/>
        <c:axId val="1"/>
      </c:barChart>
      <c:catAx>
        <c:axId val="443891583"/>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30026"/>
          <c:min val="0"/>
        </c:scaling>
        <c:delete val="0"/>
        <c:axPos val="l"/>
        <c:majorGridlines>
          <c:spPr>
            <a:ln>
              <a:noFill/>
            </a:ln>
          </c:spPr>
        </c:majorGridlines>
        <c:numFmt formatCode="General" sourceLinked="1"/>
        <c:majorTickMark val="none"/>
        <c:minorTickMark val="none"/>
        <c:tickLblPos val="none"/>
        <c:spPr>
          <a:ln>
            <a:noFill/>
          </a:ln>
        </c:spPr>
        <c:crossAx val="443891583"/>
        <c:crosses val="min"/>
        <c:crossBetween val="between"/>
      </c:valAx>
    </c:plotArea>
    <c:plotVisOnly val="0"/>
    <c:dispBlanksAs val="gap"/>
    <c:showDLblsOverMax val="1"/>
  </c:chart>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1224489795918369E-2"/>
          <c:y val="9.5238095238095233E-2"/>
          <c:w val="0.90204081632653066"/>
          <c:h val="0.80952380952380953"/>
        </c:manualLayout>
      </c:layout>
      <c:barChart>
        <c:barDir val="bar"/>
        <c:grouping val="stacked"/>
        <c:varyColors val="0"/>
        <c:ser>
          <c:idx val="0"/>
          <c:order val="0"/>
          <c:spPr>
            <a:solidFill>
              <a:srgbClr val="002060"/>
            </a:solidFill>
            <a:ln>
              <a:noFill/>
            </a:ln>
          </c:spPr>
          <c:invertIfNegative val="0"/>
          <c:dLbls>
            <c:dLbl>
              <c:idx val="0"/>
              <c:layout>
                <c:manualLayout>
                  <c:x val="0.48897959183673467"/>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05A7-452B-B3C3-1C494C4EBF79}"/>
                </c:ext>
              </c:extLst>
            </c:dLbl>
            <c:dLbl>
              <c:idx val="1"/>
              <c:layout>
                <c:manualLayout>
                  <c:x val="0.46367346938775511"/>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05A7-452B-B3C3-1C494C4EBF79}"/>
                </c:ext>
              </c:extLst>
            </c:dLbl>
            <c:dLbl>
              <c:idx val="2"/>
              <c:layout>
                <c:manualLayout>
                  <c:x val="0.34612244897959182"/>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05A7-452B-B3C3-1C494C4EBF79}"/>
                </c:ext>
              </c:extLst>
            </c:dLbl>
            <c:dLbl>
              <c:idx val="3"/>
              <c:layout>
                <c:manualLayout>
                  <c:x val="0.32857142857142857"/>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05A7-452B-B3C3-1C494C4EBF79}"/>
                </c:ext>
              </c:extLst>
            </c:dLbl>
            <c:dLbl>
              <c:idx val="4"/>
              <c:layout>
                <c:manualLayout>
                  <c:x val="0.25795918367346937"/>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05A7-452B-B3C3-1C494C4EBF79}"/>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Sheet1!$A$1:$E$1</c:f>
              <c:numCache>
                <c:formatCode>General</c:formatCode>
                <c:ptCount val="5"/>
                <c:pt idx="0">
                  <c:v>250</c:v>
                </c:pt>
                <c:pt idx="1">
                  <c:v>236</c:v>
                </c:pt>
                <c:pt idx="2">
                  <c:v>171</c:v>
                </c:pt>
                <c:pt idx="3">
                  <c:v>161</c:v>
                </c:pt>
                <c:pt idx="4">
                  <c:v>122</c:v>
                </c:pt>
              </c:numCache>
            </c:numRef>
          </c:val>
          <c:extLst>
            <c:ext xmlns:c16="http://schemas.microsoft.com/office/drawing/2014/chart" uri="{C3380CC4-5D6E-409C-BE32-E72D297353CC}">
              <c16:uniqueId val="{00000005-05A7-452B-B3C3-1C494C4EBF79}"/>
            </c:ext>
          </c:extLst>
        </c:ser>
        <c:dLbls>
          <c:showLegendKey val="0"/>
          <c:showVal val="0"/>
          <c:showCatName val="0"/>
          <c:showSerName val="0"/>
          <c:showPercent val="0"/>
          <c:showBubbleSize val="0"/>
        </c:dLbls>
        <c:gapWidth val="80"/>
        <c:overlap val="100"/>
        <c:axId val="1722828544"/>
        <c:axId val="1"/>
      </c:barChart>
      <c:catAx>
        <c:axId val="1722828544"/>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250"/>
          <c:min val="0"/>
        </c:scaling>
        <c:delete val="0"/>
        <c:axPos val="t"/>
        <c:majorGridlines>
          <c:spPr>
            <a:ln>
              <a:noFill/>
            </a:ln>
          </c:spPr>
        </c:majorGridlines>
        <c:numFmt formatCode="General" sourceLinked="1"/>
        <c:majorTickMark val="none"/>
        <c:minorTickMark val="none"/>
        <c:tickLblPos val="none"/>
        <c:spPr>
          <a:ln>
            <a:noFill/>
          </a:ln>
        </c:spPr>
        <c:crossAx val="1722828544"/>
        <c:crosses val="min"/>
        <c:crossBetween val="between"/>
      </c:valAx>
    </c:plotArea>
    <c:plotVisOnly val="0"/>
    <c:dispBlanksAs val="gap"/>
    <c:showDLblsOverMax val="1"/>
  </c:chart>
  <c:externalData r:id="rId1">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2886106141920102E-2"/>
          <c:y val="8.1598667776852624E-2"/>
          <c:w val="0.90161001788908768"/>
          <c:h val="0.83680266444629481"/>
        </c:manualLayout>
      </c:layout>
      <c:areaChart>
        <c:grouping val="stacked"/>
        <c:varyColors val="0"/>
        <c:ser>
          <c:idx val="0"/>
          <c:order val="0"/>
          <c:spPr>
            <a:solidFill>
              <a:schemeClr val="accent5"/>
            </a:solidFill>
            <a:ln>
              <a:noFill/>
            </a:ln>
          </c:spPr>
          <c:val>
            <c:numRef>
              <c:f>Sheet1!$A$1:$L$1</c:f>
              <c:numCache>
                <c:formatCode>General</c:formatCode>
                <c:ptCount val="12"/>
                <c:pt idx="0">
                  <c:v>0</c:v>
                </c:pt>
                <c:pt idx="1">
                  <c:v>0</c:v>
                </c:pt>
                <c:pt idx="2">
                  <c:v>0</c:v>
                </c:pt>
                <c:pt idx="3">
                  <c:v>0</c:v>
                </c:pt>
                <c:pt idx="4">
                  <c:v>0</c:v>
                </c:pt>
                <c:pt idx="5">
                  <c:v>0</c:v>
                </c:pt>
                <c:pt idx="6">
                  <c:v>0</c:v>
                </c:pt>
                <c:pt idx="7">
                  <c:v>0</c:v>
                </c:pt>
                <c:pt idx="8">
                  <c:v>0</c:v>
                </c:pt>
                <c:pt idx="9">
                  <c:v>1</c:v>
                </c:pt>
                <c:pt idx="10">
                  <c:v>0</c:v>
                </c:pt>
                <c:pt idx="11">
                  <c:v>0</c:v>
                </c:pt>
              </c:numCache>
            </c:numRef>
          </c:val>
          <c:extLst>
            <c:ext xmlns:c16="http://schemas.microsoft.com/office/drawing/2014/chart" uri="{C3380CC4-5D6E-409C-BE32-E72D297353CC}">
              <c16:uniqueId val="{00000000-521C-4B44-8B05-3D540F8C895D}"/>
            </c:ext>
          </c:extLst>
        </c:ser>
        <c:ser>
          <c:idx val="1"/>
          <c:order val="1"/>
          <c:spPr>
            <a:solidFill>
              <a:srgbClr val="C00000"/>
            </a:solidFill>
            <a:ln>
              <a:noFill/>
            </a:ln>
          </c:spPr>
          <c:val>
            <c:numRef>
              <c:f>Sheet1!$A$2:$L$2</c:f>
              <c:numCache>
                <c:formatCode>General</c:formatCode>
                <c:ptCount val="12"/>
                <c:pt idx="0">
                  <c:v>46</c:v>
                </c:pt>
                <c:pt idx="1">
                  <c:v>25</c:v>
                </c:pt>
                <c:pt idx="2">
                  <c:v>20</c:v>
                </c:pt>
                <c:pt idx="3">
                  <c:v>18</c:v>
                </c:pt>
                <c:pt idx="4">
                  <c:v>25</c:v>
                </c:pt>
                <c:pt idx="5">
                  <c:v>34</c:v>
                </c:pt>
                <c:pt idx="6">
                  <c:v>50</c:v>
                </c:pt>
                <c:pt idx="7">
                  <c:v>55</c:v>
                </c:pt>
                <c:pt idx="8">
                  <c:v>69</c:v>
                </c:pt>
                <c:pt idx="9">
                  <c:v>64</c:v>
                </c:pt>
                <c:pt idx="10">
                  <c:v>69</c:v>
                </c:pt>
                <c:pt idx="11">
                  <c:v>57</c:v>
                </c:pt>
              </c:numCache>
            </c:numRef>
          </c:val>
          <c:extLst>
            <c:ext xmlns:c16="http://schemas.microsoft.com/office/drawing/2014/chart" uri="{C3380CC4-5D6E-409C-BE32-E72D297353CC}">
              <c16:uniqueId val="{00000001-521C-4B44-8B05-3D540F8C895D}"/>
            </c:ext>
          </c:extLst>
        </c:ser>
        <c:ser>
          <c:idx val="2"/>
          <c:order val="2"/>
          <c:spPr>
            <a:solidFill>
              <a:srgbClr val="002060"/>
            </a:solidFill>
            <a:ln>
              <a:noFill/>
            </a:ln>
          </c:spPr>
          <c:val>
            <c:numRef>
              <c:f>Sheet1!$A$3:$L$3</c:f>
              <c:numCache>
                <c:formatCode>General</c:formatCode>
                <c:ptCount val="12"/>
                <c:pt idx="0">
                  <c:v>102</c:v>
                </c:pt>
                <c:pt idx="1">
                  <c:v>69</c:v>
                </c:pt>
                <c:pt idx="2">
                  <c:v>45</c:v>
                </c:pt>
                <c:pt idx="3">
                  <c:v>58</c:v>
                </c:pt>
                <c:pt idx="4">
                  <c:v>106</c:v>
                </c:pt>
                <c:pt idx="5">
                  <c:v>127</c:v>
                </c:pt>
                <c:pt idx="6">
                  <c:v>114</c:v>
                </c:pt>
                <c:pt idx="7">
                  <c:v>139</c:v>
                </c:pt>
                <c:pt idx="8">
                  <c:v>160</c:v>
                </c:pt>
                <c:pt idx="9">
                  <c:v>132</c:v>
                </c:pt>
                <c:pt idx="10">
                  <c:v>132</c:v>
                </c:pt>
                <c:pt idx="11">
                  <c:v>133</c:v>
                </c:pt>
              </c:numCache>
            </c:numRef>
          </c:val>
          <c:extLst>
            <c:ext xmlns:c16="http://schemas.microsoft.com/office/drawing/2014/chart" uri="{C3380CC4-5D6E-409C-BE32-E72D297353CC}">
              <c16:uniqueId val="{00000002-521C-4B44-8B05-3D540F8C895D}"/>
            </c:ext>
          </c:extLst>
        </c:ser>
        <c:ser>
          <c:idx val="3"/>
          <c:order val="3"/>
          <c:spPr>
            <a:solidFill>
              <a:srgbClr val="7F7F7F"/>
            </a:solidFill>
            <a:ln>
              <a:noFill/>
            </a:ln>
          </c:spPr>
          <c:val>
            <c:numRef>
              <c:f>Sheet1!$A$4:$L$4</c:f>
              <c:numCache>
                <c:formatCode>General</c:formatCode>
                <c:ptCount val="12"/>
                <c:pt idx="0">
                  <c:v>79</c:v>
                </c:pt>
                <c:pt idx="1">
                  <c:v>58</c:v>
                </c:pt>
                <c:pt idx="2">
                  <c:v>45</c:v>
                </c:pt>
                <c:pt idx="3">
                  <c:v>80</c:v>
                </c:pt>
                <c:pt idx="4">
                  <c:v>136</c:v>
                </c:pt>
                <c:pt idx="5">
                  <c:v>152</c:v>
                </c:pt>
                <c:pt idx="6">
                  <c:v>174</c:v>
                </c:pt>
                <c:pt idx="7">
                  <c:v>158</c:v>
                </c:pt>
                <c:pt idx="8">
                  <c:v>167</c:v>
                </c:pt>
                <c:pt idx="9">
                  <c:v>182</c:v>
                </c:pt>
                <c:pt idx="10">
                  <c:v>154</c:v>
                </c:pt>
                <c:pt idx="11">
                  <c:v>132</c:v>
                </c:pt>
              </c:numCache>
            </c:numRef>
          </c:val>
          <c:extLst>
            <c:ext xmlns:c16="http://schemas.microsoft.com/office/drawing/2014/chart" uri="{C3380CC4-5D6E-409C-BE32-E72D297353CC}">
              <c16:uniqueId val="{00000003-521C-4B44-8B05-3D540F8C895D}"/>
            </c:ext>
          </c:extLst>
        </c:ser>
        <c:dLbls>
          <c:showLegendKey val="0"/>
          <c:showVal val="0"/>
          <c:showCatName val="0"/>
          <c:showSerName val="0"/>
          <c:showPercent val="0"/>
          <c:showBubbleSize val="0"/>
        </c:dLbls>
        <c:axId val="1294511088"/>
        <c:axId val="1"/>
      </c:areaChart>
      <c:catAx>
        <c:axId val="1294511088"/>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400"/>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294511088"/>
        <c:crosses val="min"/>
        <c:crossBetween val="midCat"/>
        <c:majorUnit val="50"/>
      </c:valAx>
    </c:plotArea>
    <c:plotVisOnly val="0"/>
    <c:dispBlanksAs val="zero"/>
    <c:showDLblsOverMax val="1"/>
  </c:chart>
  <c:externalData r:id="rId1">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6655989750160152E-2"/>
          <c:y val="4.6889089269612265E-2"/>
          <c:w val="0.96668802049967972"/>
          <c:h val="0.90622182146077546"/>
        </c:manualLayout>
      </c:layout>
      <c:lineChart>
        <c:grouping val="standard"/>
        <c:varyColors val="0"/>
        <c:ser>
          <c:idx val="0"/>
          <c:order val="0"/>
          <c:spPr>
            <a:ln w="19050" cmpd="sng" algn="ctr">
              <a:solidFill>
                <a:srgbClr val="002060"/>
              </a:solidFill>
              <a:prstDash val="solid"/>
            </a:ln>
          </c:spPr>
          <c:marker>
            <c:symbol val="none"/>
          </c:marker>
          <c:val>
            <c:numRef>
              <c:f>Sheet1!$A$1:$L$1</c:f>
              <c:numCache>
                <c:formatCode>General</c:formatCode>
                <c:ptCount val="12"/>
                <c:pt idx="0">
                  <c:v>5827</c:v>
                </c:pt>
                <c:pt idx="1">
                  <c:v>5870</c:v>
                </c:pt>
                <c:pt idx="2">
                  <c:v>5959</c:v>
                </c:pt>
                <c:pt idx="3">
                  <c:v>5544</c:v>
                </c:pt>
                <c:pt idx="4">
                  <c:v>5244</c:v>
                </c:pt>
                <c:pt idx="5">
                  <c:v>4513</c:v>
                </c:pt>
                <c:pt idx="6">
                  <c:v>4643</c:v>
                </c:pt>
                <c:pt idx="7">
                  <c:v>4131</c:v>
                </c:pt>
                <c:pt idx="8">
                  <c:v>3914</c:v>
                </c:pt>
                <c:pt idx="9">
                  <c:v>4384</c:v>
                </c:pt>
                <c:pt idx="10">
                  <c:v>4257</c:v>
                </c:pt>
                <c:pt idx="11">
                  <c:v>4666</c:v>
                </c:pt>
              </c:numCache>
            </c:numRef>
          </c:val>
          <c:smooth val="0"/>
          <c:extLst>
            <c:ext xmlns:c16="http://schemas.microsoft.com/office/drawing/2014/chart" uri="{C3380CC4-5D6E-409C-BE32-E72D297353CC}">
              <c16:uniqueId val="{00000000-45CA-4882-941D-B776C3EDD351}"/>
            </c:ext>
          </c:extLst>
        </c:ser>
        <c:dLbls>
          <c:showLegendKey val="0"/>
          <c:showVal val="0"/>
          <c:showCatName val="0"/>
          <c:showSerName val="0"/>
          <c:showPercent val="0"/>
          <c:showBubbleSize val="0"/>
        </c:dLbls>
        <c:smooth val="0"/>
        <c:axId val="1439934079"/>
        <c:axId val="1"/>
      </c:lineChart>
      <c:catAx>
        <c:axId val="1439934079"/>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6000"/>
          <c:min val="3500"/>
        </c:scaling>
        <c:delete val="0"/>
        <c:axPos val="l"/>
        <c:majorGridlines>
          <c:spPr>
            <a:ln>
              <a:noFill/>
            </a:ln>
          </c:spPr>
        </c:majorGridlines>
        <c:numFmt formatCode="General" sourceLinked="1"/>
        <c:majorTickMark val="out"/>
        <c:minorTickMark val="none"/>
        <c:tickLblPos val="none"/>
        <c:spPr>
          <a:ln w="9525" cmpd="sng" algn="ctr">
            <a:solidFill>
              <a:schemeClr val="tx1"/>
            </a:solidFill>
            <a:prstDash val="solid"/>
          </a:ln>
        </c:spPr>
        <c:txPr>
          <a:bodyPr wrap="none"/>
          <a:lstStyle/>
          <a:p>
            <a:pPr>
              <a:defRPr sz="1000" kern="1200">
                <a:latin typeface="Tahoma"/>
                <a:ea typeface="Tahoma"/>
                <a:cs typeface="Tahoma"/>
                <a:sym typeface="Tahoma"/>
              </a:defRPr>
            </a:pPr>
            <a:endParaRPr lang="en-US"/>
          </a:p>
        </c:txPr>
        <c:crossAx val="1439934079"/>
        <c:crosses val="min"/>
        <c:crossBetween val="midCat"/>
        <c:majorUnit val="500"/>
      </c:valAx>
    </c:plotArea>
    <c:plotVisOnly val="0"/>
    <c:dispBlanksAs val="gap"/>
    <c:showDLblsOverMax val="1"/>
  </c:chart>
  <c:externalData r:id="rId1">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1328958162428219E-2"/>
          <c:y val="0.10128388017118402"/>
          <c:w val="0.90155865463494667"/>
          <c:h val="0.79743223965763199"/>
        </c:manualLayout>
      </c:layout>
      <c:barChart>
        <c:barDir val="bar"/>
        <c:grouping val="stacked"/>
        <c:varyColors val="0"/>
        <c:ser>
          <c:idx val="0"/>
          <c:order val="0"/>
          <c:spPr>
            <a:solidFill>
              <a:srgbClr val="002060"/>
            </a:solidFill>
            <a:ln>
              <a:noFill/>
            </a:ln>
          </c:spPr>
          <c:invertIfNegative val="0"/>
          <c:dLbls>
            <c:dLbl>
              <c:idx val="0"/>
              <c:layout>
                <c:manualLayout>
                  <c:x val="0.4889253486464315"/>
                  <c:y val="2.1398002853067048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2F24-4325-AA6E-3BEB4B9729F5}"/>
                </c:ext>
              </c:extLst>
            </c:dLbl>
            <c:dLbl>
              <c:idx val="1"/>
              <c:layout>
                <c:manualLayout>
                  <c:x val="0.39130434782608697"/>
                  <c:y val="2.1398002853067048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2F24-4325-AA6E-3BEB4B9729F5}"/>
                </c:ext>
              </c:extLst>
            </c:dLbl>
            <c:dLbl>
              <c:idx val="2"/>
              <c:layout>
                <c:manualLayout>
                  <c:x val="0.35767022149302707"/>
                  <c:y val="2.1398002853067048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2F24-4325-AA6E-3BEB4B9729F5}"/>
                </c:ext>
              </c:extLst>
            </c:dLbl>
            <c:dLbl>
              <c:idx val="3"/>
              <c:layout>
                <c:manualLayout>
                  <c:x val="0.34372436423297786"/>
                  <c:y val="2.1398002853067048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2F24-4325-AA6E-3BEB4B9729F5}"/>
                </c:ext>
              </c:extLst>
            </c:dLbl>
            <c:dLbl>
              <c:idx val="4"/>
              <c:layout>
                <c:manualLayout>
                  <c:x val="0.2506152584085316"/>
                  <c:y val="2.1398002853067048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2F24-4325-AA6E-3BEB4B9729F5}"/>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Sheet1!$A$1:$E$1</c:f>
              <c:numCache>
                <c:formatCode>General</c:formatCode>
                <c:ptCount val="5"/>
                <c:pt idx="0">
                  <c:v>447</c:v>
                </c:pt>
                <c:pt idx="1">
                  <c:v>350</c:v>
                </c:pt>
                <c:pt idx="2">
                  <c:v>317</c:v>
                </c:pt>
                <c:pt idx="3">
                  <c:v>303</c:v>
                </c:pt>
                <c:pt idx="4">
                  <c:v>211</c:v>
                </c:pt>
              </c:numCache>
            </c:numRef>
          </c:val>
          <c:extLst>
            <c:ext xmlns:c16="http://schemas.microsoft.com/office/drawing/2014/chart" uri="{C3380CC4-5D6E-409C-BE32-E72D297353CC}">
              <c16:uniqueId val="{00000005-2F24-4325-AA6E-3BEB4B9729F5}"/>
            </c:ext>
          </c:extLst>
        </c:ser>
        <c:dLbls>
          <c:showLegendKey val="0"/>
          <c:showVal val="0"/>
          <c:showCatName val="0"/>
          <c:showSerName val="0"/>
          <c:showPercent val="0"/>
          <c:showBubbleSize val="0"/>
        </c:dLbls>
        <c:gapWidth val="80"/>
        <c:overlap val="100"/>
        <c:axId val="267679104"/>
        <c:axId val="1"/>
      </c:barChart>
      <c:catAx>
        <c:axId val="267679104"/>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447"/>
          <c:min val="0"/>
        </c:scaling>
        <c:delete val="0"/>
        <c:axPos val="t"/>
        <c:majorGridlines>
          <c:spPr>
            <a:ln>
              <a:noFill/>
            </a:ln>
          </c:spPr>
        </c:majorGridlines>
        <c:numFmt formatCode="General" sourceLinked="1"/>
        <c:majorTickMark val="none"/>
        <c:minorTickMark val="none"/>
        <c:tickLblPos val="none"/>
        <c:spPr>
          <a:ln>
            <a:noFill/>
          </a:ln>
        </c:spPr>
        <c:crossAx val="267679104"/>
        <c:crosses val="min"/>
        <c:crossBetween val="between"/>
      </c:valAx>
    </c:plotArea>
    <c:plotVisOnly val="0"/>
    <c:dispBlanksAs val="gap"/>
    <c:showDLblsOverMax val="1"/>
  </c:chart>
  <c:externalData r:id="rId1">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2886106141920102E-2"/>
          <c:y val="8.1598667776852624E-2"/>
          <c:w val="0.90161001788908768"/>
          <c:h val="0.83680266444629481"/>
        </c:manualLayout>
      </c:layout>
      <c:areaChart>
        <c:grouping val="stacked"/>
        <c:varyColors val="0"/>
        <c:ser>
          <c:idx val="0"/>
          <c:order val="0"/>
          <c:spPr>
            <a:solidFill>
              <a:schemeClr val="accent5"/>
            </a:solidFill>
            <a:ln>
              <a:noFill/>
            </a:ln>
          </c:spPr>
          <c:val>
            <c:numRef>
              <c:f>Sheet1!$A$1:$L$1</c:f>
              <c:numCache>
                <c:formatCode>General</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0-EE30-4929-BC19-6A5008DB7405}"/>
            </c:ext>
          </c:extLst>
        </c:ser>
        <c:ser>
          <c:idx val="1"/>
          <c:order val="1"/>
          <c:spPr>
            <a:solidFill>
              <a:srgbClr val="C00000"/>
            </a:solidFill>
            <a:ln>
              <a:noFill/>
            </a:ln>
          </c:spPr>
          <c:val>
            <c:numRef>
              <c:f>Sheet1!$A$2:$L$2</c:f>
              <c:numCache>
                <c:formatCode>General</c:formatCode>
                <c:ptCount val="12"/>
                <c:pt idx="0">
                  <c:v>7</c:v>
                </c:pt>
                <c:pt idx="1">
                  <c:v>4</c:v>
                </c:pt>
                <c:pt idx="2">
                  <c:v>5</c:v>
                </c:pt>
                <c:pt idx="3">
                  <c:v>10</c:v>
                </c:pt>
                <c:pt idx="4">
                  <c:v>9</c:v>
                </c:pt>
                <c:pt idx="5">
                  <c:v>16</c:v>
                </c:pt>
                <c:pt idx="6">
                  <c:v>11</c:v>
                </c:pt>
                <c:pt idx="7">
                  <c:v>13</c:v>
                </c:pt>
                <c:pt idx="8">
                  <c:v>15</c:v>
                </c:pt>
                <c:pt idx="9">
                  <c:v>19</c:v>
                </c:pt>
                <c:pt idx="10">
                  <c:v>20</c:v>
                </c:pt>
                <c:pt idx="11">
                  <c:v>16</c:v>
                </c:pt>
              </c:numCache>
            </c:numRef>
          </c:val>
          <c:extLst>
            <c:ext xmlns:c16="http://schemas.microsoft.com/office/drawing/2014/chart" uri="{C3380CC4-5D6E-409C-BE32-E72D297353CC}">
              <c16:uniqueId val="{00000001-EE30-4929-BC19-6A5008DB7405}"/>
            </c:ext>
          </c:extLst>
        </c:ser>
        <c:ser>
          <c:idx val="2"/>
          <c:order val="2"/>
          <c:spPr>
            <a:solidFill>
              <a:srgbClr val="002060"/>
            </a:solidFill>
            <a:ln>
              <a:noFill/>
            </a:ln>
          </c:spPr>
          <c:val>
            <c:numRef>
              <c:f>Sheet1!$A$3:$L$3</c:f>
              <c:numCache>
                <c:formatCode>General</c:formatCode>
                <c:ptCount val="12"/>
                <c:pt idx="0">
                  <c:v>24</c:v>
                </c:pt>
                <c:pt idx="1">
                  <c:v>13</c:v>
                </c:pt>
                <c:pt idx="2">
                  <c:v>8</c:v>
                </c:pt>
                <c:pt idx="3">
                  <c:v>12</c:v>
                </c:pt>
                <c:pt idx="4">
                  <c:v>23</c:v>
                </c:pt>
                <c:pt idx="5">
                  <c:v>31</c:v>
                </c:pt>
                <c:pt idx="6">
                  <c:v>35</c:v>
                </c:pt>
                <c:pt idx="7">
                  <c:v>43</c:v>
                </c:pt>
                <c:pt idx="8">
                  <c:v>51</c:v>
                </c:pt>
                <c:pt idx="9">
                  <c:v>30</c:v>
                </c:pt>
                <c:pt idx="10">
                  <c:v>38</c:v>
                </c:pt>
                <c:pt idx="11">
                  <c:v>29</c:v>
                </c:pt>
              </c:numCache>
            </c:numRef>
          </c:val>
          <c:extLst>
            <c:ext xmlns:c16="http://schemas.microsoft.com/office/drawing/2014/chart" uri="{C3380CC4-5D6E-409C-BE32-E72D297353CC}">
              <c16:uniqueId val="{00000002-EE30-4929-BC19-6A5008DB7405}"/>
            </c:ext>
          </c:extLst>
        </c:ser>
        <c:ser>
          <c:idx val="3"/>
          <c:order val="3"/>
          <c:spPr>
            <a:solidFill>
              <a:srgbClr val="7F7F7F"/>
            </a:solidFill>
            <a:ln>
              <a:noFill/>
            </a:ln>
          </c:spPr>
          <c:val>
            <c:numRef>
              <c:f>Sheet1!$A$4:$L$4</c:f>
              <c:numCache>
                <c:formatCode>General</c:formatCode>
                <c:ptCount val="12"/>
                <c:pt idx="0">
                  <c:v>33</c:v>
                </c:pt>
                <c:pt idx="1">
                  <c:v>21</c:v>
                </c:pt>
                <c:pt idx="2">
                  <c:v>14</c:v>
                </c:pt>
                <c:pt idx="3">
                  <c:v>28</c:v>
                </c:pt>
                <c:pt idx="4">
                  <c:v>41</c:v>
                </c:pt>
                <c:pt idx="5">
                  <c:v>41</c:v>
                </c:pt>
                <c:pt idx="6">
                  <c:v>54</c:v>
                </c:pt>
                <c:pt idx="7">
                  <c:v>66</c:v>
                </c:pt>
                <c:pt idx="8">
                  <c:v>49</c:v>
                </c:pt>
                <c:pt idx="9">
                  <c:v>51</c:v>
                </c:pt>
                <c:pt idx="10">
                  <c:v>47</c:v>
                </c:pt>
                <c:pt idx="11">
                  <c:v>31</c:v>
                </c:pt>
              </c:numCache>
            </c:numRef>
          </c:val>
          <c:extLst>
            <c:ext xmlns:c16="http://schemas.microsoft.com/office/drawing/2014/chart" uri="{C3380CC4-5D6E-409C-BE32-E72D297353CC}">
              <c16:uniqueId val="{00000003-EE30-4929-BC19-6A5008DB7405}"/>
            </c:ext>
          </c:extLst>
        </c:ser>
        <c:dLbls>
          <c:showLegendKey val="0"/>
          <c:showVal val="0"/>
          <c:showCatName val="0"/>
          <c:showSerName val="0"/>
          <c:showPercent val="0"/>
          <c:showBubbleSize val="0"/>
        </c:dLbls>
        <c:axId val="1141125231"/>
        <c:axId val="1"/>
      </c:areaChart>
      <c:catAx>
        <c:axId val="1141125231"/>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40"/>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141125231"/>
        <c:crosses val="min"/>
        <c:crossBetween val="midCat"/>
        <c:majorUnit val="20"/>
      </c:valAx>
    </c:plotArea>
    <c:plotVisOnly val="0"/>
    <c:dispBlanksAs val="zero"/>
    <c:showDLblsOverMax val="1"/>
  </c:chart>
  <c:externalData r:id="rId1">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6938110749185668E-2"/>
          <c:y val="4.6889089269612265E-2"/>
          <c:w val="0.96612377850162867"/>
          <c:h val="0.90622182146077546"/>
        </c:manualLayout>
      </c:layout>
      <c:lineChart>
        <c:grouping val="standard"/>
        <c:varyColors val="0"/>
        <c:ser>
          <c:idx val="0"/>
          <c:order val="0"/>
          <c:spPr>
            <a:ln w="19050" cmpd="sng" algn="ctr">
              <a:solidFill>
                <a:srgbClr val="002060"/>
              </a:solidFill>
              <a:prstDash val="solid"/>
            </a:ln>
          </c:spPr>
          <c:marker>
            <c:symbol val="none"/>
          </c:marker>
          <c:val>
            <c:numRef>
              <c:f>Sheet1!$A$1:$L$1</c:f>
              <c:numCache>
                <c:formatCode>General</c:formatCode>
                <c:ptCount val="12"/>
                <c:pt idx="0">
                  <c:v>1396</c:v>
                </c:pt>
                <c:pt idx="1">
                  <c:v>1493</c:v>
                </c:pt>
                <c:pt idx="2">
                  <c:v>1431</c:v>
                </c:pt>
                <c:pt idx="3">
                  <c:v>1459</c:v>
                </c:pt>
                <c:pt idx="4">
                  <c:v>1365</c:v>
                </c:pt>
                <c:pt idx="5">
                  <c:v>1152</c:v>
                </c:pt>
                <c:pt idx="6">
                  <c:v>1190</c:v>
                </c:pt>
                <c:pt idx="7">
                  <c:v>1072</c:v>
                </c:pt>
                <c:pt idx="8">
                  <c:v>974</c:v>
                </c:pt>
                <c:pt idx="9">
                  <c:v>1137</c:v>
                </c:pt>
                <c:pt idx="10">
                  <c:v>1132</c:v>
                </c:pt>
                <c:pt idx="11">
                  <c:v>1294</c:v>
                </c:pt>
              </c:numCache>
            </c:numRef>
          </c:val>
          <c:smooth val="0"/>
          <c:extLst>
            <c:ext xmlns:c16="http://schemas.microsoft.com/office/drawing/2014/chart" uri="{C3380CC4-5D6E-409C-BE32-E72D297353CC}">
              <c16:uniqueId val="{00000000-8A28-4255-8C47-DD1EC0B38339}"/>
            </c:ext>
          </c:extLst>
        </c:ser>
        <c:dLbls>
          <c:showLegendKey val="0"/>
          <c:showVal val="0"/>
          <c:showCatName val="0"/>
          <c:showSerName val="0"/>
          <c:showPercent val="0"/>
          <c:showBubbleSize val="0"/>
        </c:dLbls>
        <c:smooth val="0"/>
        <c:axId val="966946960"/>
        <c:axId val="1"/>
      </c:lineChart>
      <c:catAx>
        <c:axId val="966946960"/>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600"/>
          <c:min val="800"/>
        </c:scaling>
        <c:delete val="0"/>
        <c:axPos val="l"/>
        <c:majorGridlines>
          <c:spPr>
            <a:ln>
              <a:noFill/>
            </a:ln>
          </c:spPr>
        </c:majorGridlines>
        <c:numFmt formatCode="General" sourceLinked="1"/>
        <c:majorTickMark val="out"/>
        <c:minorTickMark val="none"/>
        <c:tickLblPos val="none"/>
        <c:spPr>
          <a:ln w="9525" cmpd="sng" algn="ctr">
            <a:solidFill>
              <a:schemeClr val="tx1"/>
            </a:solidFill>
            <a:prstDash val="solid"/>
          </a:ln>
        </c:spPr>
        <c:txPr>
          <a:bodyPr wrap="none"/>
          <a:lstStyle/>
          <a:p>
            <a:pPr>
              <a:defRPr sz="1000" kern="1200">
                <a:latin typeface="Tahoma"/>
                <a:ea typeface="Tahoma"/>
                <a:cs typeface="Tahoma"/>
                <a:sym typeface="Tahoma"/>
              </a:defRPr>
            </a:pPr>
            <a:endParaRPr lang="en-US"/>
          </a:p>
        </c:txPr>
        <c:crossAx val="966946960"/>
        <c:crosses val="min"/>
        <c:crossBetween val="midCat"/>
        <c:majorUnit val="100"/>
      </c:valAx>
    </c:plotArea>
    <c:plotVisOnly val="0"/>
    <c:dispBlanksAs val="gap"/>
    <c:showDLblsOverMax val="1"/>
  </c:chart>
  <c:externalData r:id="rId1">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1320213202132021E-2"/>
          <c:y val="9.5238095238095233E-2"/>
          <c:w val="0.9015990159901599"/>
          <c:h val="0.80952380952380953"/>
        </c:manualLayout>
      </c:layout>
      <c:barChart>
        <c:barDir val="bar"/>
        <c:grouping val="stacked"/>
        <c:varyColors val="0"/>
        <c:ser>
          <c:idx val="0"/>
          <c:order val="0"/>
          <c:spPr>
            <a:solidFill>
              <a:srgbClr val="002060"/>
            </a:solidFill>
            <a:ln>
              <a:noFill/>
            </a:ln>
          </c:spPr>
          <c:invertIfNegative val="0"/>
          <c:dLbls>
            <c:dLbl>
              <c:idx val="0"/>
              <c:layout>
                <c:manualLayout>
                  <c:x val="0.48913489134891347"/>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FE1A-45DA-A08F-9FCAAE8F4B17}"/>
                </c:ext>
              </c:extLst>
            </c:dLbl>
            <c:dLbl>
              <c:idx val="1"/>
              <c:layout>
                <c:manualLayout>
                  <c:x val="0.3792537925379254"/>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FE1A-45DA-A08F-9FCAAE8F4B17}"/>
                </c:ext>
              </c:extLst>
            </c:dLbl>
            <c:dLbl>
              <c:idx val="2"/>
              <c:layout>
                <c:manualLayout>
                  <c:x val="0.35424354243542433"/>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FE1A-45DA-A08F-9FCAAE8F4B17}"/>
                </c:ext>
              </c:extLst>
            </c:dLbl>
            <c:dLbl>
              <c:idx val="3"/>
              <c:layout>
                <c:manualLayout>
                  <c:x val="0.29192291922919228"/>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FE1A-45DA-A08F-9FCAAE8F4B17}"/>
                </c:ext>
              </c:extLst>
            </c:dLbl>
            <c:dLbl>
              <c:idx val="4"/>
              <c:layout>
                <c:manualLayout>
                  <c:x val="0.2857728577285773"/>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FE1A-45DA-A08F-9FCAAE8F4B17}"/>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Sheet1!$A$1:$E$1</c:f>
              <c:numCache>
                <c:formatCode>General</c:formatCode>
                <c:ptCount val="5"/>
                <c:pt idx="0">
                  <c:v>144</c:v>
                </c:pt>
                <c:pt idx="1">
                  <c:v>109</c:v>
                </c:pt>
                <c:pt idx="2">
                  <c:v>101</c:v>
                </c:pt>
                <c:pt idx="3">
                  <c:v>84</c:v>
                </c:pt>
                <c:pt idx="4">
                  <c:v>82</c:v>
                </c:pt>
              </c:numCache>
            </c:numRef>
          </c:val>
          <c:extLst>
            <c:ext xmlns:c16="http://schemas.microsoft.com/office/drawing/2014/chart" uri="{C3380CC4-5D6E-409C-BE32-E72D297353CC}">
              <c16:uniqueId val="{00000005-FE1A-45DA-A08F-9FCAAE8F4B17}"/>
            </c:ext>
          </c:extLst>
        </c:ser>
        <c:dLbls>
          <c:showLegendKey val="0"/>
          <c:showVal val="0"/>
          <c:showCatName val="0"/>
          <c:showSerName val="0"/>
          <c:showPercent val="0"/>
          <c:showBubbleSize val="0"/>
        </c:dLbls>
        <c:gapWidth val="80"/>
        <c:overlap val="100"/>
        <c:axId val="1767958143"/>
        <c:axId val="1"/>
      </c:barChart>
      <c:catAx>
        <c:axId val="1767958143"/>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44"/>
          <c:min val="0"/>
        </c:scaling>
        <c:delete val="0"/>
        <c:axPos val="t"/>
        <c:majorGridlines>
          <c:spPr>
            <a:ln>
              <a:noFill/>
            </a:ln>
          </c:spPr>
        </c:majorGridlines>
        <c:numFmt formatCode="General" sourceLinked="1"/>
        <c:majorTickMark val="none"/>
        <c:minorTickMark val="none"/>
        <c:tickLblPos val="none"/>
        <c:spPr>
          <a:ln>
            <a:noFill/>
          </a:ln>
        </c:spPr>
        <c:crossAx val="1767958143"/>
        <c:crosses val="min"/>
        <c:crossBetween val="between"/>
      </c:valAx>
    </c:plotArea>
    <c:plotVisOnly val="0"/>
    <c:dispBlanksAs val="gap"/>
    <c:showDLblsOverMax val="1"/>
  </c:chart>
  <c:externalData r:id="rId1">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2886106141920102E-2"/>
          <c:y val="8.1598667776852624E-2"/>
          <c:w val="0.90161001788908768"/>
          <c:h val="0.83680266444629481"/>
        </c:manualLayout>
      </c:layout>
      <c:areaChart>
        <c:grouping val="stacked"/>
        <c:varyColors val="0"/>
        <c:ser>
          <c:idx val="0"/>
          <c:order val="0"/>
          <c:spPr>
            <a:solidFill>
              <a:schemeClr val="accent5"/>
            </a:solidFill>
            <a:ln>
              <a:noFill/>
            </a:ln>
          </c:spPr>
          <c:val>
            <c:numRef>
              <c:f>Sheet1!$A$1:$L$1</c:f>
              <c:numCache>
                <c:formatCode>General</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0-2F20-4512-9DFD-BD38FA5C778D}"/>
            </c:ext>
          </c:extLst>
        </c:ser>
        <c:ser>
          <c:idx val="1"/>
          <c:order val="1"/>
          <c:spPr>
            <a:solidFill>
              <a:srgbClr val="C00000"/>
            </a:solidFill>
            <a:ln>
              <a:noFill/>
            </a:ln>
          </c:spPr>
          <c:val>
            <c:numRef>
              <c:f>Sheet1!$A$2:$L$2</c:f>
              <c:numCache>
                <c:formatCode>General</c:formatCode>
                <c:ptCount val="12"/>
                <c:pt idx="0">
                  <c:v>8</c:v>
                </c:pt>
                <c:pt idx="1">
                  <c:v>8</c:v>
                </c:pt>
                <c:pt idx="2">
                  <c:v>5</c:v>
                </c:pt>
                <c:pt idx="3">
                  <c:v>5</c:v>
                </c:pt>
                <c:pt idx="4">
                  <c:v>19</c:v>
                </c:pt>
                <c:pt idx="5">
                  <c:v>16</c:v>
                </c:pt>
                <c:pt idx="6">
                  <c:v>12</c:v>
                </c:pt>
                <c:pt idx="7">
                  <c:v>12</c:v>
                </c:pt>
                <c:pt idx="8">
                  <c:v>25</c:v>
                </c:pt>
                <c:pt idx="9">
                  <c:v>25</c:v>
                </c:pt>
                <c:pt idx="10">
                  <c:v>24</c:v>
                </c:pt>
                <c:pt idx="11">
                  <c:v>21</c:v>
                </c:pt>
              </c:numCache>
            </c:numRef>
          </c:val>
          <c:extLst>
            <c:ext xmlns:c16="http://schemas.microsoft.com/office/drawing/2014/chart" uri="{C3380CC4-5D6E-409C-BE32-E72D297353CC}">
              <c16:uniqueId val="{00000001-2F20-4512-9DFD-BD38FA5C778D}"/>
            </c:ext>
          </c:extLst>
        </c:ser>
        <c:ser>
          <c:idx val="2"/>
          <c:order val="2"/>
          <c:spPr>
            <a:solidFill>
              <a:srgbClr val="002060"/>
            </a:solidFill>
            <a:ln>
              <a:noFill/>
            </a:ln>
          </c:spPr>
          <c:val>
            <c:numRef>
              <c:f>Sheet1!$A$3:$L$3</c:f>
              <c:numCache>
                <c:formatCode>General</c:formatCode>
                <c:ptCount val="12"/>
                <c:pt idx="0">
                  <c:v>31</c:v>
                </c:pt>
                <c:pt idx="1">
                  <c:v>16</c:v>
                </c:pt>
                <c:pt idx="2">
                  <c:v>18</c:v>
                </c:pt>
                <c:pt idx="3">
                  <c:v>31</c:v>
                </c:pt>
                <c:pt idx="4">
                  <c:v>41</c:v>
                </c:pt>
                <c:pt idx="5">
                  <c:v>53</c:v>
                </c:pt>
                <c:pt idx="6">
                  <c:v>57</c:v>
                </c:pt>
                <c:pt idx="7">
                  <c:v>84</c:v>
                </c:pt>
                <c:pt idx="8">
                  <c:v>86</c:v>
                </c:pt>
                <c:pt idx="9">
                  <c:v>53</c:v>
                </c:pt>
                <c:pt idx="10">
                  <c:v>72</c:v>
                </c:pt>
                <c:pt idx="11">
                  <c:v>54</c:v>
                </c:pt>
              </c:numCache>
            </c:numRef>
          </c:val>
          <c:extLst>
            <c:ext xmlns:c16="http://schemas.microsoft.com/office/drawing/2014/chart" uri="{C3380CC4-5D6E-409C-BE32-E72D297353CC}">
              <c16:uniqueId val="{00000002-2F20-4512-9DFD-BD38FA5C778D}"/>
            </c:ext>
          </c:extLst>
        </c:ser>
        <c:ser>
          <c:idx val="3"/>
          <c:order val="3"/>
          <c:spPr>
            <a:solidFill>
              <a:srgbClr val="7F7F7F"/>
            </a:solidFill>
            <a:ln>
              <a:noFill/>
            </a:ln>
          </c:spPr>
          <c:val>
            <c:numRef>
              <c:f>Sheet1!$A$4:$L$4</c:f>
              <c:numCache>
                <c:formatCode>General</c:formatCode>
                <c:ptCount val="12"/>
                <c:pt idx="0">
                  <c:v>37</c:v>
                </c:pt>
                <c:pt idx="1">
                  <c:v>27</c:v>
                </c:pt>
                <c:pt idx="2">
                  <c:v>23</c:v>
                </c:pt>
                <c:pt idx="3">
                  <c:v>33</c:v>
                </c:pt>
                <c:pt idx="4">
                  <c:v>66</c:v>
                </c:pt>
                <c:pt idx="5">
                  <c:v>79</c:v>
                </c:pt>
                <c:pt idx="6">
                  <c:v>97</c:v>
                </c:pt>
                <c:pt idx="7">
                  <c:v>106</c:v>
                </c:pt>
                <c:pt idx="8">
                  <c:v>123</c:v>
                </c:pt>
                <c:pt idx="9">
                  <c:v>86</c:v>
                </c:pt>
                <c:pt idx="10">
                  <c:v>89</c:v>
                </c:pt>
                <c:pt idx="11">
                  <c:v>56</c:v>
                </c:pt>
              </c:numCache>
            </c:numRef>
          </c:val>
          <c:extLst>
            <c:ext xmlns:c16="http://schemas.microsoft.com/office/drawing/2014/chart" uri="{C3380CC4-5D6E-409C-BE32-E72D297353CC}">
              <c16:uniqueId val="{00000003-2F20-4512-9DFD-BD38FA5C778D}"/>
            </c:ext>
          </c:extLst>
        </c:ser>
        <c:dLbls>
          <c:showLegendKey val="0"/>
          <c:showVal val="0"/>
          <c:showCatName val="0"/>
          <c:showSerName val="0"/>
          <c:showPercent val="0"/>
          <c:showBubbleSize val="0"/>
        </c:dLbls>
        <c:axId val="1950418255"/>
        <c:axId val="1"/>
      </c:areaChart>
      <c:catAx>
        <c:axId val="1950418255"/>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250"/>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950418255"/>
        <c:crosses val="min"/>
        <c:crossBetween val="midCat"/>
        <c:majorUnit val="50"/>
      </c:valAx>
    </c:plotArea>
    <c:plotVisOnly val="0"/>
    <c:dispBlanksAs val="zero"/>
    <c:showDLblsOverMax val="1"/>
  </c:chart>
  <c:externalData r:id="rId1">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6655989750160152E-2"/>
          <c:y val="4.6889089269612265E-2"/>
          <c:w val="0.96668802049967972"/>
          <c:h val="0.90622182146077546"/>
        </c:manualLayout>
      </c:layout>
      <c:lineChart>
        <c:grouping val="standard"/>
        <c:varyColors val="0"/>
        <c:ser>
          <c:idx val="0"/>
          <c:order val="0"/>
          <c:spPr>
            <a:ln w="19050" cmpd="sng" algn="ctr">
              <a:solidFill>
                <a:srgbClr val="002060"/>
              </a:solidFill>
              <a:prstDash val="solid"/>
            </a:ln>
          </c:spPr>
          <c:marker>
            <c:symbol val="none"/>
          </c:marker>
          <c:val>
            <c:numRef>
              <c:f>Sheet1!$A$1:$L$1</c:f>
              <c:numCache>
                <c:formatCode>General</c:formatCode>
                <c:ptCount val="12"/>
                <c:pt idx="0">
                  <c:v>2928</c:v>
                </c:pt>
                <c:pt idx="1">
                  <c:v>2882</c:v>
                </c:pt>
                <c:pt idx="2">
                  <c:v>3174</c:v>
                </c:pt>
                <c:pt idx="3">
                  <c:v>3105</c:v>
                </c:pt>
                <c:pt idx="4">
                  <c:v>2919</c:v>
                </c:pt>
                <c:pt idx="5">
                  <c:v>2778</c:v>
                </c:pt>
                <c:pt idx="6">
                  <c:v>2502</c:v>
                </c:pt>
                <c:pt idx="7">
                  <c:v>2598</c:v>
                </c:pt>
                <c:pt idx="8">
                  <c:v>2168</c:v>
                </c:pt>
                <c:pt idx="9">
                  <c:v>2033</c:v>
                </c:pt>
                <c:pt idx="10">
                  <c:v>2282</c:v>
                </c:pt>
                <c:pt idx="11">
                  <c:v>2247</c:v>
                </c:pt>
              </c:numCache>
            </c:numRef>
          </c:val>
          <c:smooth val="0"/>
          <c:extLst>
            <c:ext xmlns:c16="http://schemas.microsoft.com/office/drawing/2014/chart" uri="{C3380CC4-5D6E-409C-BE32-E72D297353CC}">
              <c16:uniqueId val="{00000000-0694-4C4D-8211-D002F57DA642}"/>
            </c:ext>
          </c:extLst>
        </c:ser>
        <c:dLbls>
          <c:showLegendKey val="0"/>
          <c:showVal val="0"/>
          <c:showCatName val="0"/>
          <c:showSerName val="0"/>
          <c:showPercent val="0"/>
          <c:showBubbleSize val="0"/>
        </c:dLbls>
        <c:smooth val="0"/>
        <c:axId val="942698736"/>
        <c:axId val="1"/>
      </c:lineChart>
      <c:catAx>
        <c:axId val="942698736"/>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3200"/>
          <c:min val="1800"/>
        </c:scaling>
        <c:delete val="0"/>
        <c:axPos val="l"/>
        <c:majorGridlines>
          <c:spPr>
            <a:ln>
              <a:noFill/>
            </a:ln>
          </c:spPr>
        </c:majorGridlines>
        <c:numFmt formatCode="General" sourceLinked="1"/>
        <c:majorTickMark val="out"/>
        <c:minorTickMark val="none"/>
        <c:tickLblPos val="none"/>
        <c:spPr>
          <a:ln w="9525" cmpd="sng" algn="ctr">
            <a:solidFill>
              <a:schemeClr val="tx1"/>
            </a:solidFill>
            <a:prstDash val="solid"/>
          </a:ln>
        </c:spPr>
        <c:txPr>
          <a:bodyPr wrap="none"/>
          <a:lstStyle/>
          <a:p>
            <a:pPr>
              <a:defRPr sz="1000" kern="1200">
                <a:latin typeface="Tahoma"/>
                <a:ea typeface="Tahoma"/>
                <a:cs typeface="Tahoma"/>
                <a:sym typeface="Tahoma"/>
              </a:defRPr>
            </a:pPr>
            <a:endParaRPr lang="en-US"/>
          </a:p>
        </c:txPr>
        <c:crossAx val="942698736"/>
        <c:crosses val="min"/>
        <c:crossBetween val="midCat"/>
        <c:majorUnit val="200"/>
      </c:valAx>
    </c:plotArea>
    <c:plotVisOnly val="0"/>
    <c:dispBlanksAs val="gap"/>
    <c:showDLblsOverMax val="1"/>
  </c:chart>
  <c:externalData r:id="rId1">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1399176954732511E-2"/>
          <c:y val="9.5238095238095233E-2"/>
          <c:w val="0.90123456790123457"/>
          <c:h val="0.80952380952380953"/>
        </c:manualLayout>
      </c:layout>
      <c:barChart>
        <c:barDir val="bar"/>
        <c:grouping val="stacked"/>
        <c:varyColors val="0"/>
        <c:ser>
          <c:idx val="0"/>
          <c:order val="0"/>
          <c:spPr>
            <a:solidFill>
              <a:srgbClr val="002060"/>
            </a:solidFill>
            <a:ln>
              <a:noFill/>
            </a:ln>
          </c:spPr>
          <c:invertIfNegative val="0"/>
          <c:dLbls>
            <c:dLbl>
              <c:idx val="0"/>
              <c:layout>
                <c:manualLayout>
                  <c:x val="0.48888888888888887"/>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9B16-44CC-8905-2E411B4C73CF}"/>
                </c:ext>
              </c:extLst>
            </c:dLbl>
            <c:dLbl>
              <c:idx val="1"/>
              <c:layout>
                <c:manualLayout>
                  <c:x val="0.43292181069958846"/>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9B16-44CC-8905-2E411B4C73CF}"/>
                </c:ext>
              </c:extLst>
            </c:dLbl>
            <c:dLbl>
              <c:idx val="2"/>
              <c:layout>
                <c:manualLayout>
                  <c:x val="0.33086419753086421"/>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9B16-44CC-8905-2E411B4C73CF}"/>
                </c:ext>
              </c:extLst>
            </c:dLbl>
            <c:dLbl>
              <c:idx val="3"/>
              <c:layout>
                <c:manualLayout>
                  <c:x val="0.25555555555555554"/>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9B16-44CC-8905-2E411B4C73CF}"/>
                </c:ext>
              </c:extLst>
            </c:dLbl>
            <c:dLbl>
              <c:idx val="4"/>
              <c:layout>
                <c:manualLayout>
                  <c:x val="0.21604938271604937"/>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9B16-44CC-8905-2E411B4C73CF}"/>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Sheet1!$A$1:$E$1</c:f>
              <c:numCache>
                <c:formatCode>General</c:formatCode>
                <c:ptCount val="5"/>
                <c:pt idx="0">
                  <c:v>234</c:v>
                </c:pt>
                <c:pt idx="1">
                  <c:v>205</c:v>
                </c:pt>
                <c:pt idx="2">
                  <c:v>152</c:v>
                </c:pt>
                <c:pt idx="3">
                  <c:v>113</c:v>
                </c:pt>
                <c:pt idx="4">
                  <c:v>97</c:v>
                </c:pt>
              </c:numCache>
            </c:numRef>
          </c:val>
          <c:extLst>
            <c:ext xmlns:c16="http://schemas.microsoft.com/office/drawing/2014/chart" uri="{C3380CC4-5D6E-409C-BE32-E72D297353CC}">
              <c16:uniqueId val="{00000005-9B16-44CC-8905-2E411B4C73CF}"/>
            </c:ext>
          </c:extLst>
        </c:ser>
        <c:dLbls>
          <c:showLegendKey val="0"/>
          <c:showVal val="0"/>
          <c:showCatName val="0"/>
          <c:showSerName val="0"/>
          <c:showPercent val="0"/>
          <c:showBubbleSize val="0"/>
        </c:dLbls>
        <c:gapWidth val="80"/>
        <c:overlap val="100"/>
        <c:axId val="1236187743"/>
        <c:axId val="1"/>
      </c:barChart>
      <c:catAx>
        <c:axId val="1236187743"/>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234"/>
          <c:min val="0"/>
        </c:scaling>
        <c:delete val="0"/>
        <c:axPos val="t"/>
        <c:majorGridlines>
          <c:spPr>
            <a:ln>
              <a:noFill/>
            </a:ln>
          </c:spPr>
        </c:majorGridlines>
        <c:numFmt formatCode="General" sourceLinked="1"/>
        <c:majorTickMark val="none"/>
        <c:minorTickMark val="none"/>
        <c:tickLblPos val="none"/>
        <c:spPr>
          <a:ln>
            <a:noFill/>
          </a:ln>
        </c:spPr>
        <c:crossAx val="1236187743"/>
        <c:crosses val="min"/>
        <c:crossBetween val="between"/>
      </c:valAx>
    </c:plotArea>
    <c:plotVisOnly val="0"/>
    <c:dispBlanksAs val="gap"/>
    <c:showDLblsOverMax val="1"/>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8092922744462453E-2"/>
          <c:y val="6.5573770491803282E-2"/>
          <c:w val="0.94381415451107509"/>
          <c:h val="0.86885245901639341"/>
        </c:manualLayout>
      </c:layout>
      <c:barChart>
        <c:barDir val="col"/>
        <c:grouping val="stacked"/>
        <c:varyColors val="0"/>
        <c:ser>
          <c:idx val="0"/>
          <c:order val="0"/>
          <c:spPr>
            <a:solidFill>
              <a:srgbClr val="002060"/>
            </a:solidFill>
            <a:ln>
              <a:noFill/>
            </a:ln>
          </c:spPr>
          <c:invertIfNegative val="0"/>
          <c:val>
            <c:numRef>
              <c:f>Sheet1!$A$1:$L$1</c:f>
              <c:numCache>
                <c:formatCode>General</c:formatCode>
                <c:ptCount val="12"/>
                <c:pt idx="0">
                  <c:v>18054</c:v>
                </c:pt>
                <c:pt idx="1">
                  <c:v>18694</c:v>
                </c:pt>
                <c:pt idx="2">
                  <c:v>18412</c:v>
                </c:pt>
                <c:pt idx="3">
                  <c:v>17444</c:v>
                </c:pt>
                <c:pt idx="4">
                  <c:v>17189</c:v>
                </c:pt>
                <c:pt idx="5">
                  <c:v>15909</c:v>
                </c:pt>
                <c:pt idx="6">
                  <c:v>16310</c:v>
                </c:pt>
                <c:pt idx="7">
                  <c:v>16311</c:v>
                </c:pt>
                <c:pt idx="8">
                  <c:v>14909</c:v>
                </c:pt>
                <c:pt idx="9">
                  <c:v>17643</c:v>
                </c:pt>
                <c:pt idx="10">
                  <c:v>16058</c:v>
                </c:pt>
                <c:pt idx="11">
                  <c:v>18309</c:v>
                </c:pt>
              </c:numCache>
            </c:numRef>
          </c:val>
          <c:extLst>
            <c:ext xmlns:c16="http://schemas.microsoft.com/office/drawing/2014/chart" uri="{C3380CC4-5D6E-409C-BE32-E72D297353CC}">
              <c16:uniqueId val="{00000000-D2CD-4906-82C4-F69B9F4E7B06}"/>
            </c:ext>
          </c:extLst>
        </c:ser>
        <c:dLbls>
          <c:showLegendKey val="0"/>
          <c:showVal val="0"/>
          <c:showCatName val="0"/>
          <c:showSerName val="0"/>
          <c:showPercent val="0"/>
          <c:showBubbleSize val="0"/>
        </c:dLbls>
        <c:gapWidth val="80"/>
        <c:overlap val="100"/>
        <c:axId val="1372427903"/>
        <c:axId val="1"/>
      </c:barChart>
      <c:catAx>
        <c:axId val="1372427903"/>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30026"/>
          <c:min val="0"/>
        </c:scaling>
        <c:delete val="0"/>
        <c:axPos val="l"/>
        <c:majorGridlines>
          <c:spPr>
            <a:ln>
              <a:noFill/>
            </a:ln>
          </c:spPr>
        </c:majorGridlines>
        <c:numFmt formatCode="General" sourceLinked="1"/>
        <c:majorTickMark val="none"/>
        <c:minorTickMark val="none"/>
        <c:tickLblPos val="none"/>
        <c:spPr>
          <a:ln>
            <a:noFill/>
          </a:ln>
        </c:spPr>
        <c:crossAx val="1372427903"/>
        <c:crosses val="min"/>
        <c:crossBetween val="between"/>
      </c:valAx>
    </c:plotArea>
    <c:plotVisOnly val="0"/>
    <c:dispBlanksAs val="gap"/>
    <c:showDLblsOverMax val="1"/>
  </c:chart>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694864048338371E-2"/>
          <c:y val="8.1598667776852624E-2"/>
          <c:w val="0.91359516616314196"/>
          <c:h val="0.83680266444629481"/>
        </c:manualLayout>
      </c:layout>
      <c:areaChart>
        <c:grouping val="stacked"/>
        <c:varyColors val="0"/>
        <c:ser>
          <c:idx val="0"/>
          <c:order val="0"/>
          <c:spPr>
            <a:solidFill>
              <a:schemeClr val="accent5"/>
            </a:solidFill>
            <a:ln>
              <a:noFill/>
            </a:ln>
          </c:spPr>
          <c:val>
            <c:numRef>
              <c:f>Sheet1!$A$1:$L$1</c:f>
              <c:numCache>
                <c:formatCode>General</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0-C2FB-4558-A629-2D639ADDA45F}"/>
            </c:ext>
          </c:extLst>
        </c:ser>
        <c:ser>
          <c:idx val="1"/>
          <c:order val="1"/>
          <c:spPr>
            <a:solidFill>
              <a:srgbClr val="C00000"/>
            </a:solidFill>
            <a:ln>
              <a:noFill/>
            </a:ln>
          </c:spPr>
          <c:val>
            <c:numRef>
              <c:f>Sheet1!$A$2:$L$2</c:f>
              <c:numCache>
                <c:formatCode>General</c:formatCode>
                <c:ptCount val="12"/>
                <c:pt idx="0">
                  <c:v>2</c:v>
                </c:pt>
                <c:pt idx="1">
                  <c:v>1</c:v>
                </c:pt>
                <c:pt idx="2">
                  <c:v>0</c:v>
                </c:pt>
                <c:pt idx="3">
                  <c:v>2</c:v>
                </c:pt>
                <c:pt idx="4">
                  <c:v>1</c:v>
                </c:pt>
                <c:pt idx="5">
                  <c:v>4</c:v>
                </c:pt>
                <c:pt idx="6">
                  <c:v>7</c:v>
                </c:pt>
                <c:pt idx="7">
                  <c:v>8</c:v>
                </c:pt>
                <c:pt idx="8">
                  <c:v>5</c:v>
                </c:pt>
                <c:pt idx="9">
                  <c:v>3</c:v>
                </c:pt>
                <c:pt idx="10">
                  <c:v>4</c:v>
                </c:pt>
                <c:pt idx="11">
                  <c:v>3</c:v>
                </c:pt>
              </c:numCache>
            </c:numRef>
          </c:val>
          <c:extLst>
            <c:ext xmlns:c16="http://schemas.microsoft.com/office/drawing/2014/chart" uri="{C3380CC4-5D6E-409C-BE32-E72D297353CC}">
              <c16:uniqueId val="{00000001-C2FB-4558-A629-2D639ADDA45F}"/>
            </c:ext>
          </c:extLst>
        </c:ser>
        <c:ser>
          <c:idx val="2"/>
          <c:order val="2"/>
          <c:spPr>
            <a:solidFill>
              <a:srgbClr val="002060"/>
            </a:solidFill>
            <a:ln>
              <a:noFill/>
            </a:ln>
          </c:spPr>
          <c:val>
            <c:numRef>
              <c:f>Sheet1!$A$3:$L$3</c:f>
              <c:numCache>
                <c:formatCode>General</c:formatCode>
                <c:ptCount val="12"/>
                <c:pt idx="0">
                  <c:v>6</c:v>
                </c:pt>
                <c:pt idx="1">
                  <c:v>6</c:v>
                </c:pt>
                <c:pt idx="2">
                  <c:v>7</c:v>
                </c:pt>
                <c:pt idx="3">
                  <c:v>10</c:v>
                </c:pt>
                <c:pt idx="4">
                  <c:v>10</c:v>
                </c:pt>
                <c:pt idx="5">
                  <c:v>14</c:v>
                </c:pt>
                <c:pt idx="6">
                  <c:v>12</c:v>
                </c:pt>
                <c:pt idx="7">
                  <c:v>16</c:v>
                </c:pt>
                <c:pt idx="8">
                  <c:v>14</c:v>
                </c:pt>
                <c:pt idx="9">
                  <c:v>9</c:v>
                </c:pt>
                <c:pt idx="10">
                  <c:v>14</c:v>
                </c:pt>
                <c:pt idx="11">
                  <c:v>8</c:v>
                </c:pt>
              </c:numCache>
            </c:numRef>
          </c:val>
          <c:extLst>
            <c:ext xmlns:c16="http://schemas.microsoft.com/office/drawing/2014/chart" uri="{C3380CC4-5D6E-409C-BE32-E72D297353CC}">
              <c16:uniqueId val="{00000002-C2FB-4558-A629-2D639ADDA45F}"/>
            </c:ext>
          </c:extLst>
        </c:ser>
        <c:ser>
          <c:idx val="3"/>
          <c:order val="3"/>
          <c:spPr>
            <a:solidFill>
              <a:srgbClr val="7F7F7F"/>
            </a:solidFill>
            <a:ln>
              <a:noFill/>
            </a:ln>
          </c:spPr>
          <c:val>
            <c:numRef>
              <c:f>Sheet1!$A$4:$L$4</c:f>
              <c:numCache>
                <c:formatCode>General</c:formatCode>
                <c:ptCount val="12"/>
                <c:pt idx="0">
                  <c:v>9</c:v>
                </c:pt>
                <c:pt idx="1">
                  <c:v>3</c:v>
                </c:pt>
                <c:pt idx="2">
                  <c:v>5</c:v>
                </c:pt>
                <c:pt idx="3">
                  <c:v>12</c:v>
                </c:pt>
                <c:pt idx="4">
                  <c:v>10</c:v>
                </c:pt>
                <c:pt idx="5">
                  <c:v>15</c:v>
                </c:pt>
                <c:pt idx="6">
                  <c:v>10</c:v>
                </c:pt>
                <c:pt idx="7">
                  <c:v>15</c:v>
                </c:pt>
                <c:pt idx="8">
                  <c:v>19</c:v>
                </c:pt>
                <c:pt idx="9">
                  <c:v>22</c:v>
                </c:pt>
                <c:pt idx="10">
                  <c:v>12</c:v>
                </c:pt>
                <c:pt idx="11">
                  <c:v>11</c:v>
                </c:pt>
              </c:numCache>
            </c:numRef>
          </c:val>
          <c:extLst>
            <c:ext xmlns:c16="http://schemas.microsoft.com/office/drawing/2014/chart" uri="{C3380CC4-5D6E-409C-BE32-E72D297353CC}">
              <c16:uniqueId val="{00000003-C2FB-4558-A629-2D639ADDA45F}"/>
            </c:ext>
          </c:extLst>
        </c:ser>
        <c:dLbls>
          <c:showLegendKey val="0"/>
          <c:showVal val="0"/>
          <c:showCatName val="0"/>
          <c:showSerName val="0"/>
          <c:showPercent val="0"/>
          <c:showBubbleSize val="0"/>
        </c:dLbls>
        <c:axId val="1720050383"/>
        <c:axId val="1"/>
      </c:areaChart>
      <c:catAx>
        <c:axId val="1720050383"/>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40"/>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720050383"/>
        <c:crosses val="min"/>
        <c:crossBetween val="midCat"/>
        <c:majorUnit val="5"/>
      </c:valAx>
    </c:plotArea>
    <c:plotVisOnly val="0"/>
    <c:dispBlanksAs val="zero"/>
    <c:showDLblsOverMax val="1"/>
  </c:chart>
  <c:externalData r:id="rId1">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1981716307873778E-2"/>
          <c:y val="0.12509534706331046"/>
          <c:w val="0.89000294898260102"/>
          <c:h val="0.76659038901601828"/>
        </c:manualLayout>
      </c:layout>
      <c:lineChart>
        <c:grouping val="standard"/>
        <c:varyColors val="0"/>
        <c:ser>
          <c:idx val="0"/>
          <c:order val="0"/>
          <c:spPr>
            <a:ln w="19050" cmpd="sng" algn="ctr">
              <a:solidFill>
                <a:srgbClr val="002060"/>
              </a:solidFill>
              <a:prstDash val="solid"/>
            </a:ln>
          </c:spPr>
          <c:marker>
            <c:symbol val="none"/>
          </c:marker>
          <c:dLbls>
            <c:dLbl>
              <c:idx val="0"/>
              <c:layout>
                <c:manualLayout>
                  <c:x val="2.8605131229725744E-2"/>
                  <c:y val="5.644546147978642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7A53-4FB1-9D21-654F82EDA1CE}"/>
                </c:ext>
              </c:extLst>
            </c:dLbl>
            <c:dLbl>
              <c:idx val="1"/>
              <c:layout>
                <c:manualLayout>
                  <c:x val="0"/>
                  <c:y val="-6.0259344012204424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7A53-4FB1-9D21-654F82EDA1CE}"/>
                </c:ext>
              </c:extLst>
            </c:dLbl>
            <c:dLbl>
              <c:idx val="2"/>
              <c:layout>
                <c:manualLayout>
                  <c:x val="0"/>
                  <c:y val="5.644546147978642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7A53-4FB1-9D21-654F82EDA1CE}"/>
                </c:ext>
              </c:extLst>
            </c:dLbl>
            <c:dLbl>
              <c:idx val="3"/>
              <c:layout>
                <c:manualLayout>
                  <c:x val="0"/>
                  <c:y val="-6.0259344012204424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7A53-4FB1-9D21-654F82EDA1CE}"/>
                </c:ext>
              </c:extLst>
            </c:dLbl>
            <c:dLbl>
              <c:idx val="4"/>
              <c:layout>
                <c:manualLayout>
                  <c:x val="2.4771453848422293E-2"/>
                  <c:y val="-6.2547673531655232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7A53-4FB1-9D21-654F82EDA1CE}"/>
                </c:ext>
              </c:extLst>
            </c:dLbl>
            <c:dLbl>
              <c:idx val="5"/>
              <c:layout>
                <c:manualLayout>
                  <c:x val="0"/>
                  <c:y val="-6.0259344012204424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7A53-4FB1-9D21-654F82EDA1CE}"/>
                </c:ext>
              </c:extLst>
            </c:dLbl>
            <c:dLbl>
              <c:idx val="6"/>
              <c:layout>
                <c:manualLayout>
                  <c:x val="0"/>
                  <c:y val="-6.0259344012204424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7A53-4FB1-9D21-654F82EDA1CE}"/>
                </c:ext>
              </c:extLst>
            </c:dLbl>
            <c:dLbl>
              <c:idx val="7"/>
              <c:layout>
                <c:manualLayout>
                  <c:x val="0"/>
                  <c:y val="-6.0259344012204424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7A53-4FB1-9D21-654F82EDA1CE}"/>
                </c:ext>
              </c:extLst>
            </c:dLbl>
            <c:dLbl>
              <c:idx val="8"/>
              <c:layout>
                <c:manualLayout>
                  <c:x val="0"/>
                  <c:y val="-6.0259344012204424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7A53-4FB1-9D21-654F82EDA1CE}"/>
                </c:ext>
              </c:extLst>
            </c:dLbl>
            <c:dLbl>
              <c:idx val="9"/>
              <c:layout>
                <c:manualLayout>
                  <c:x val="0"/>
                  <c:y val="-6.0259344012204424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7A53-4FB1-9D21-654F82EDA1CE}"/>
                </c:ext>
              </c:extLst>
            </c:dLbl>
            <c:dLbl>
              <c:idx val="10"/>
              <c:layout>
                <c:manualLayout>
                  <c:x val="0"/>
                  <c:y val="-6.0259344012204424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7A53-4FB1-9D21-654F82EDA1CE}"/>
                </c:ext>
              </c:extLst>
            </c:dLbl>
            <c:dLbl>
              <c:idx val="11"/>
              <c:layout>
                <c:manualLayout>
                  <c:x val="0"/>
                  <c:y val="-6.0259344012204424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7A53-4FB1-9D21-654F82EDA1CE}"/>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Sheet1!$A$1:$L$1</c:f>
              <c:numCache>
                <c:formatCode>General</c:formatCode>
                <c:ptCount val="12"/>
                <c:pt idx="0">
                  <c:v>579</c:v>
                </c:pt>
                <c:pt idx="1">
                  <c:v>680</c:v>
                </c:pt>
                <c:pt idx="2">
                  <c:v>583</c:v>
                </c:pt>
                <c:pt idx="3">
                  <c:v>554</c:v>
                </c:pt>
                <c:pt idx="4">
                  <c:v>445</c:v>
                </c:pt>
                <c:pt idx="5">
                  <c:v>397</c:v>
                </c:pt>
                <c:pt idx="6">
                  <c:v>449</c:v>
                </c:pt>
                <c:pt idx="7">
                  <c:v>397</c:v>
                </c:pt>
                <c:pt idx="8">
                  <c:v>363</c:v>
                </c:pt>
                <c:pt idx="9">
                  <c:v>410</c:v>
                </c:pt>
                <c:pt idx="10">
                  <c:v>392</c:v>
                </c:pt>
                <c:pt idx="11">
                  <c:v>421</c:v>
                </c:pt>
              </c:numCache>
            </c:numRef>
          </c:val>
          <c:smooth val="0"/>
          <c:extLst>
            <c:ext xmlns:c16="http://schemas.microsoft.com/office/drawing/2014/chart" uri="{C3380CC4-5D6E-409C-BE32-E72D297353CC}">
              <c16:uniqueId val="{0000000C-7A53-4FB1-9D21-654F82EDA1CE}"/>
            </c:ext>
          </c:extLst>
        </c:ser>
        <c:dLbls>
          <c:showLegendKey val="0"/>
          <c:showVal val="0"/>
          <c:showCatName val="0"/>
          <c:showSerName val="0"/>
          <c:showPercent val="0"/>
          <c:showBubbleSize val="0"/>
        </c:dLbls>
        <c:smooth val="0"/>
        <c:axId val="962873776"/>
        <c:axId val="1"/>
      </c:lineChart>
      <c:catAx>
        <c:axId val="962873776"/>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700"/>
          <c:min val="35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962873776"/>
        <c:crosses val="min"/>
        <c:crossBetween val="midCat"/>
        <c:majorUnit val="50"/>
      </c:valAx>
    </c:plotArea>
    <c:plotVisOnly val="0"/>
    <c:dispBlanksAs val="gap"/>
    <c:showDLblsOverMax val="1"/>
  </c:chart>
  <c:externalData r:id="rId1">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1720969089390141E-2"/>
          <c:y val="9.5238095238095233E-2"/>
          <c:w val="0.91812865497076024"/>
          <c:h val="0.80952380952380953"/>
        </c:manualLayout>
      </c:layout>
      <c:barChart>
        <c:barDir val="bar"/>
        <c:grouping val="stacked"/>
        <c:varyColors val="0"/>
        <c:ser>
          <c:idx val="0"/>
          <c:order val="0"/>
          <c:spPr>
            <a:solidFill>
              <a:srgbClr val="002060"/>
            </a:solidFill>
            <a:ln>
              <a:noFill/>
            </a:ln>
          </c:spPr>
          <c:invertIfNegative val="0"/>
          <c:dLbls>
            <c:dLbl>
              <c:idx val="0"/>
              <c:layout>
                <c:manualLayout>
                  <c:x val="0.48872180451127817"/>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3EE3-4C10-989B-0359324F1A3F}"/>
                </c:ext>
              </c:extLst>
            </c:dLbl>
            <c:dLbl>
              <c:idx val="1"/>
              <c:layout>
                <c:manualLayout>
                  <c:x val="0.47660818713450293"/>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3EE3-4C10-989B-0359324F1A3F}"/>
                </c:ext>
              </c:extLst>
            </c:dLbl>
            <c:dLbl>
              <c:idx val="2"/>
              <c:layout>
                <c:manualLayout>
                  <c:x val="0.33542188805346701"/>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3EE3-4C10-989B-0359324F1A3F}"/>
                </c:ext>
              </c:extLst>
            </c:dLbl>
            <c:dLbl>
              <c:idx val="3"/>
              <c:layout>
                <c:manualLayout>
                  <c:x val="0.3003341687552214"/>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3EE3-4C10-989B-0359324F1A3F}"/>
                </c:ext>
              </c:extLst>
            </c:dLbl>
            <c:dLbl>
              <c:idx val="4"/>
              <c:layout>
                <c:manualLayout>
                  <c:x val="0.28863826232247286"/>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3EE3-4C10-989B-0359324F1A3F}"/>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Sheet1!$A$1:$E$1</c:f>
              <c:numCache>
                <c:formatCode>General</c:formatCode>
                <c:ptCount val="5"/>
                <c:pt idx="0">
                  <c:v>39</c:v>
                </c:pt>
                <c:pt idx="1">
                  <c:v>38</c:v>
                </c:pt>
                <c:pt idx="2">
                  <c:v>26</c:v>
                </c:pt>
                <c:pt idx="3">
                  <c:v>23</c:v>
                </c:pt>
                <c:pt idx="4">
                  <c:v>22</c:v>
                </c:pt>
              </c:numCache>
            </c:numRef>
          </c:val>
          <c:extLst>
            <c:ext xmlns:c16="http://schemas.microsoft.com/office/drawing/2014/chart" uri="{C3380CC4-5D6E-409C-BE32-E72D297353CC}">
              <c16:uniqueId val="{00000005-3EE3-4C10-989B-0359324F1A3F}"/>
            </c:ext>
          </c:extLst>
        </c:ser>
        <c:dLbls>
          <c:showLegendKey val="0"/>
          <c:showVal val="0"/>
          <c:showCatName val="0"/>
          <c:showSerName val="0"/>
          <c:showPercent val="0"/>
          <c:showBubbleSize val="0"/>
        </c:dLbls>
        <c:gapWidth val="80"/>
        <c:overlap val="100"/>
        <c:axId val="1439809759"/>
        <c:axId val="1"/>
      </c:barChart>
      <c:catAx>
        <c:axId val="1439809759"/>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39"/>
          <c:min val="0"/>
        </c:scaling>
        <c:delete val="0"/>
        <c:axPos val="t"/>
        <c:majorGridlines>
          <c:spPr>
            <a:ln>
              <a:noFill/>
            </a:ln>
          </c:spPr>
        </c:majorGridlines>
        <c:numFmt formatCode="General" sourceLinked="1"/>
        <c:majorTickMark val="none"/>
        <c:minorTickMark val="none"/>
        <c:tickLblPos val="none"/>
        <c:spPr>
          <a:ln>
            <a:noFill/>
          </a:ln>
        </c:spPr>
        <c:crossAx val="1439809759"/>
        <c:crosses val="min"/>
        <c:crossBetween val="between"/>
      </c:valAx>
    </c:plotArea>
    <c:plotVisOnly val="0"/>
    <c:dispBlanksAs val="gap"/>
    <c:showDLblsOverMax val="1"/>
  </c:chart>
  <c:externalData r:id="rId1">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8175137783221066E-2"/>
          <c:y val="8.1598667776852624E-2"/>
          <c:w val="0.92590324556031844"/>
          <c:h val="0.83680266444629481"/>
        </c:manualLayout>
      </c:layout>
      <c:areaChart>
        <c:grouping val="stacked"/>
        <c:varyColors val="0"/>
        <c:ser>
          <c:idx val="0"/>
          <c:order val="0"/>
          <c:spPr>
            <a:solidFill>
              <a:schemeClr val="accent5"/>
            </a:solidFill>
            <a:ln>
              <a:noFill/>
            </a:ln>
          </c:spPr>
          <c:val>
            <c:numRef>
              <c:f>Sheet1!$A$1:$L$1</c:f>
              <c:numCache>
                <c:formatCode>General</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0-5F07-4A5B-95B8-4E41A198C67B}"/>
            </c:ext>
          </c:extLst>
        </c:ser>
        <c:ser>
          <c:idx val="1"/>
          <c:order val="1"/>
          <c:spPr>
            <a:solidFill>
              <a:srgbClr val="C00000"/>
            </a:solidFill>
            <a:ln>
              <a:noFill/>
            </a:ln>
          </c:spPr>
          <c:val>
            <c:numRef>
              <c:f>Sheet1!$A$2:$L$2</c:f>
              <c:numCache>
                <c:formatCode>General</c:formatCode>
                <c:ptCount val="12"/>
                <c:pt idx="0">
                  <c:v>0</c:v>
                </c:pt>
                <c:pt idx="1">
                  <c:v>0</c:v>
                </c:pt>
                <c:pt idx="2">
                  <c:v>0</c:v>
                </c:pt>
                <c:pt idx="3">
                  <c:v>0</c:v>
                </c:pt>
                <c:pt idx="4">
                  <c:v>0</c:v>
                </c:pt>
                <c:pt idx="5">
                  <c:v>0</c:v>
                </c:pt>
                <c:pt idx="6">
                  <c:v>0</c:v>
                </c:pt>
                <c:pt idx="7">
                  <c:v>0</c:v>
                </c:pt>
                <c:pt idx="8">
                  <c:v>0</c:v>
                </c:pt>
                <c:pt idx="9">
                  <c:v>1</c:v>
                </c:pt>
                <c:pt idx="10">
                  <c:v>0</c:v>
                </c:pt>
                <c:pt idx="11">
                  <c:v>0</c:v>
                </c:pt>
              </c:numCache>
            </c:numRef>
          </c:val>
          <c:extLst>
            <c:ext xmlns:c16="http://schemas.microsoft.com/office/drawing/2014/chart" uri="{C3380CC4-5D6E-409C-BE32-E72D297353CC}">
              <c16:uniqueId val="{00000001-5F07-4A5B-95B8-4E41A198C67B}"/>
            </c:ext>
          </c:extLst>
        </c:ser>
        <c:ser>
          <c:idx val="2"/>
          <c:order val="2"/>
          <c:spPr>
            <a:solidFill>
              <a:srgbClr val="002060"/>
            </a:solidFill>
            <a:ln>
              <a:noFill/>
            </a:ln>
          </c:spPr>
          <c:val>
            <c:numRef>
              <c:f>Sheet1!$A$3:$L$3</c:f>
              <c:numCache>
                <c:formatCode>General</c:formatCode>
                <c:ptCount val="12"/>
                <c:pt idx="0">
                  <c:v>1</c:v>
                </c:pt>
                <c:pt idx="1">
                  <c:v>0</c:v>
                </c:pt>
                <c:pt idx="2">
                  <c:v>1</c:v>
                </c:pt>
                <c:pt idx="3">
                  <c:v>3</c:v>
                </c:pt>
                <c:pt idx="4">
                  <c:v>1</c:v>
                </c:pt>
                <c:pt idx="5">
                  <c:v>1</c:v>
                </c:pt>
                <c:pt idx="6">
                  <c:v>1</c:v>
                </c:pt>
                <c:pt idx="7">
                  <c:v>1</c:v>
                </c:pt>
                <c:pt idx="8">
                  <c:v>1</c:v>
                </c:pt>
                <c:pt idx="9">
                  <c:v>2</c:v>
                </c:pt>
                <c:pt idx="10">
                  <c:v>0</c:v>
                </c:pt>
                <c:pt idx="11">
                  <c:v>1</c:v>
                </c:pt>
              </c:numCache>
            </c:numRef>
          </c:val>
          <c:extLst>
            <c:ext xmlns:c16="http://schemas.microsoft.com/office/drawing/2014/chart" uri="{C3380CC4-5D6E-409C-BE32-E72D297353CC}">
              <c16:uniqueId val="{00000002-5F07-4A5B-95B8-4E41A198C67B}"/>
            </c:ext>
          </c:extLst>
        </c:ser>
        <c:ser>
          <c:idx val="3"/>
          <c:order val="3"/>
          <c:spPr>
            <a:solidFill>
              <a:srgbClr val="7F7F7F"/>
            </a:solidFill>
            <a:ln>
              <a:noFill/>
            </a:ln>
          </c:spPr>
          <c:val>
            <c:numRef>
              <c:f>Sheet1!$A$4:$L$4</c:f>
              <c:numCache>
                <c:formatCode>General</c:formatCode>
                <c:ptCount val="12"/>
                <c:pt idx="0">
                  <c:v>2</c:v>
                </c:pt>
                <c:pt idx="1">
                  <c:v>0</c:v>
                </c:pt>
                <c:pt idx="2">
                  <c:v>1</c:v>
                </c:pt>
                <c:pt idx="3">
                  <c:v>0</c:v>
                </c:pt>
                <c:pt idx="4">
                  <c:v>0</c:v>
                </c:pt>
                <c:pt idx="5">
                  <c:v>3</c:v>
                </c:pt>
                <c:pt idx="6">
                  <c:v>2</c:v>
                </c:pt>
                <c:pt idx="7">
                  <c:v>3</c:v>
                </c:pt>
                <c:pt idx="8">
                  <c:v>4</c:v>
                </c:pt>
                <c:pt idx="9">
                  <c:v>0</c:v>
                </c:pt>
                <c:pt idx="10">
                  <c:v>1</c:v>
                </c:pt>
                <c:pt idx="11">
                  <c:v>2</c:v>
                </c:pt>
              </c:numCache>
            </c:numRef>
          </c:val>
          <c:extLst>
            <c:ext xmlns:c16="http://schemas.microsoft.com/office/drawing/2014/chart" uri="{C3380CC4-5D6E-409C-BE32-E72D297353CC}">
              <c16:uniqueId val="{00000003-5F07-4A5B-95B8-4E41A198C67B}"/>
            </c:ext>
          </c:extLst>
        </c:ser>
        <c:dLbls>
          <c:showLegendKey val="0"/>
          <c:showVal val="0"/>
          <c:showCatName val="0"/>
          <c:showSerName val="0"/>
          <c:showPercent val="0"/>
          <c:showBubbleSize val="0"/>
        </c:dLbls>
        <c:axId val="962892976"/>
        <c:axId val="1"/>
      </c:areaChart>
      <c:catAx>
        <c:axId val="962892976"/>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5"/>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962892976"/>
        <c:crosses val="min"/>
        <c:crossBetween val="midCat"/>
        <c:majorUnit val="1"/>
      </c:valAx>
    </c:plotArea>
    <c:plotVisOnly val="0"/>
    <c:dispBlanksAs val="zero"/>
    <c:showDLblsOverMax val="1"/>
  </c:chart>
  <c:externalData r:id="rId1">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375939849624064E-2"/>
          <c:y val="0.16154970760233919"/>
          <c:w val="0.90766917293233085"/>
          <c:h val="0.73464912280701755"/>
        </c:manualLayout>
      </c:layout>
      <c:lineChart>
        <c:grouping val="standard"/>
        <c:varyColors val="0"/>
        <c:ser>
          <c:idx val="0"/>
          <c:order val="0"/>
          <c:spPr>
            <a:ln w="19050" cmpd="sng" algn="ctr">
              <a:solidFill>
                <a:srgbClr val="002060"/>
              </a:solidFill>
              <a:prstDash val="solid"/>
            </a:ln>
          </c:spPr>
          <c:marker>
            <c:symbol val="none"/>
          </c:marker>
          <c:dLbls>
            <c:dLbl>
              <c:idx val="0"/>
              <c:layout>
                <c:manualLayout>
                  <c:x val="2.2556390977443608E-2"/>
                  <c:y val="5.4093567251461985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A421-4631-953D-0A24A0387482}"/>
                </c:ext>
              </c:extLst>
            </c:dLbl>
            <c:dLbl>
              <c:idx val="1"/>
              <c:layout>
                <c:manualLayout>
                  <c:x val="0"/>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A421-4631-953D-0A24A0387482}"/>
                </c:ext>
              </c:extLst>
            </c:dLbl>
            <c:dLbl>
              <c:idx val="2"/>
              <c:layout>
                <c:manualLayout>
                  <c:x val="0"/>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A421-4631-953D-0A24A0387482}"/>
                </c:ext>
              </c:extLst>
            </c:dLbl>
            <c:dLbl>
              <c:idx val="3"/>
              <c:layout>
                <c:manualLayout>
                  <c:x val="0"/>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A421-4631-953D-0A24A0387482}"/>
                </c:ext>
              </c:extLst>
            </c:dLbl>
            <c:dLbl>
              <c:idx val="4"/>
              <c:layout>
                <c:manualLayout>
                  <c:x val="0"/>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A421-4631-953D-0A24A0387482}"/>
                </c:ext>
              </c:extLst>
            </c:dLbl>
            <c:dLbl>
              <c:idx val="5"/>
              <c:layout>
                <c:manualLayout>
                  <c:x val="0"/>
                  <c:y val="5.4093567251461985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A421-4631-953D-0A24A0387482}"/>
                </c:ext>
              </c:extLst>
            </c:dLbl>
            <c:dLbl>
              <c:idx val="6"/>
              <c:layout>
                <c:manualLayout>
                  <c:x val="0"/>
                  <c:y val="5.4093567251461985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A421-4631-953D-0A24A0387482}"/>
                </c:ext>
              </c:extLst>
            </c:dLbl>
            <c:dLbl>
              <c:idx val="7"/>
              <c:layout>
                <c:manualLayout>
                  <c:x val="0"/>
                  <c:y val="5.4093567251461985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A421-4631-953D-0A24A0387482}"/>
                </c:ext>
              </c:extLst>
            </c:dLbl>
            <c:dLbl>
              <c:idx val="8"/>
              <c:layout>
                <c:manualLayout>
                  <c:x val="0"/>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A421-4631-953D-0A24A0387482}"/>
                </c:ext>
              </c:extLst>
            </c:dLbl>
            <c:dLbl>
              <c:idx val="9"/>
              <c:layout>
                <c:manualLayout>
                  <c:x val="0"/>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A421-4631-953D-0A24A0387482}"/>
                </c:ext>
              </c:extLst>
            </c:dLbl>
            <c:dLbl>
              <c:idx val="10"/>
              <c:layout>
                <c:manualLayout>
                  <c:x val="0"/>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A421-4631-953D-0A24A0387482}"/>
                </c:ext>
              </c:extLst>
            </c:dLbl>
            <c:dLbl>
              <c:idx val="11"/>
              <c:layout>
                <c:manualLayout>
                  <c:x val="0"/>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A421-4631-953D-0A24A0387482}"/>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Sheet1!$A$1:$L$1</c:f>
              <c:numCache>
                <c:formatCode>General</c:formatCode>
                <c:ptCount val="12"/>
                <c:pt idx="0">
                  <c:v>60</c:v>
                </c:pt>
                <c:pt idx="1">
                  <c:v>90</c:v>
                </c:pt>
                <c:pt idx="2">
                  <c:v>78</c:v>
                </c:pt>
                <c:pt idx="3">
                  <c:v>83</c:v>
                </c:pt>
                <c:pt idx="4">
                  <c:v>69</c:v>
                </c:pt>
                <c:pt idx="5">
                  <c:v>40</c:v>
                </c:pt>
                <c:pt idx="6">
                  <c:v>48</c:v>
                </c:pt>
                <c:pt idx="7">
                  <c:v>37</c:v>
                </c:pt>
                <c:pt idx="8">
                  <c:v>25</c:v>
                </c:pt>
                <c:pt idx="9">
                  <c:v>37</c:v>
                </c:pt>
                <c:pt idx="10">
                  <c:v>26</c:v>
                </c:pt>
                <c:pt idx="11">
                  <c:v>41</c:v>
                </c:pt>
              </c:numCache>
            </c:numRef>
          </c:val>
          <c:smooth val="0"/>
          <c:extLst>
            <c:ext xmlns:c16="http://schemas.microsoft.com/office/drawing/2014/chart" uri="{C3380CC4-5D6E-409C-BE32-E72D297353CC}">
              <c16:uniqueId val="{0000000C-A421-4631-953D-0A24A0387482}"/>
            </c:ext>
          </c:extLst>
        </c:ser>
        <c:dLbls>
          <c:showLegendKey val="0"/>
          <c:showVal val="0"/>
          <c:showCatName val="0"/>
          <c:showSerName val="0"/>
          <c:showPercent val="0"/>
          <c:showBubbleSize val="0"/>
        </c:dLbls>
        <c:smooth val="0"/>
        <c:axId val="864684496"/>
        <c:axId val="1"/>
      </c:lineChart>
      <c:catAx>
        <c:axId val="864684496"/>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90"/>
          <c:min val="2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864684496"/>
        <c:crosses val="min"/>
        <c:crossBetween val="midCat"/>
        <c:majorUnit val="10"/>
      </c:valAx>
    </c:plotArea>
    <c:plotVisOnly val="0"/>
    <c:dispBlanksAs val="gap"/>
    <c:showDLblsOverMax val="1"/>
  </c:chart>
  <c:externalData r:id="rId1">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23463687150838E-2"/>
          <c:y val="9.5238095238095233E-2"/>
          <c:w val="0.93467984529437043"/>
          <c:h val="0.80952380952380953"/>
        </c:manualLayout>
      </c:layout>
      <c:barChart>
        <c:barDir val="bar"/>
        <c:grouping val="stacked"/>
        <c:varyColors val="0"/>
        <c:ser>
          <c:idx val="0"/>
          <c:order val="0"/>
          <c:spPr>
            <a:solidFill>
              <a:srgbClr val="002060"/>
            </a:solidFill>
            <a:ln>
              <a:noFill/>
            </a:ln>
          </c:spPr>
          <c:invertIfNegative val="0"/>
          <c:dLbls>
            <c:dLbl>
              <c:idx val="0"/>
              <c:layout>
                <c:manualLayout>
                  <c:x val="0.48861194671250535"/>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8390-4BD5-B5ED-398651E4A580}"/>
                </c:ext>
              </c:extLst>
            </c:dLbl>
            <c:dLbl>
              <c:idx val="1"/>
              <c:layout>
                <c:manualLayout>
                  <c:x val="0.39492909325311559"/>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8390-4BD5-B5ED-398651E4A580}"/>
                </c:ext>
              </c:extLst>
            </c:dLbl>
            <c:dLbl>
              <c:idx val="2"/>
              <c:layout>
                <c:manualLayout>
                  <c:x val="0.3016759776536313"/>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8390-4BD5-B5ED-398651E4A580}"/>
                </c:ext>
              </c:extLst>
            </c:dLbl>
            <c:dLbl>
              <c:idx val="3"/>
              <c:layout>
                <c:manualLayout>
                  <c:x val="0.3016759776536313"/>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8390-4BD5-B5ED-398651E4A580}"/>
                </c:ext>
              </c:extLst>
            </c:dLbl>
            <c:dLbl>
              <c:idx val="4"/>
              <c:layout>
                <c:manualLayout>
                  <c:x val="0.3016759776536313"/>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8390-4BD5-B5ED-398651E4A580}"/>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Sheet1!$A$1:$E$1</c:f>
              <c:numCache>
                <c:formatCode>General</c:formatCode>
                <c:ptCount val="5"/>
                <c:pt idx="0">
                  <c:v>5</c:v>
                </c:pt>
                <c:pt idx="1">
                  <c:v>4</c:v>
                </c:pt>
                <c:pt idx="2">
                  <c:v>3</c:v>
                </c:pt>
                <c:pt idx="3">
                  <c:v>3</c:v>
                </c:pt>
                <c:pt idx="4">
                  <c:v>3</c:v>
                </c:pt>
              </c:numCache>
            </c:numRef>
          </c:val>
          <c:extLst>
            <c:ext xmlns:c16="http://schemas.microsoft.com/office/drawing/2014/chart" uri="{C3380CC4-5D6E-409C-BE32-E72D297353CC}">
              <c16:uniqueId val="{00000005-8390-4BD5-B5ED-398651E4A580}"/>
            </c:ext>
          </c:extLst>
        </c:ser>
        <c:dLbls>
          <c:showLegendKey val="0"/>
          <c:showVal val="0"/>
          <c:showCatName val="0"/>
          <c:showSerName val="0"/>
          <c:showPercent val="0"/>
          <c:showBubbleSize val="0"/>
        </c:dLbls>
        <c:gapWidth val="80"/>
        <c:overlap val="100"/>
        <c:axId val="1450560463"/>
        <c:axId val="1"/>
      </c:barChart>
      <c:catAx>
        <c:axId val="1450560463"/>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5"/>
          <c:min val="0"/>
        </c:scaling>
        <c:delete val="0"/>
        <c:axPos val="t"/>
        <c:majorGridlines>
          <c:spPr>
            <a:ln>
              <a:noFill/>
            </a:ln>
          </c:spPr>
        </c:majorGridlines>
        <c:numFmt formatCode="General" sourceLinked="1"/>
        <c:majorTickMark val="none"/>
        <c:minorTickMark val="none"/>
        <c:tickLblPos val="none"/>
        <c:spPr>
          <a:ln>
            <a:noFill/>
          </a:ln>
        </c:spPr>
        <c:crossAx val="1450560463"/>
        <c:crosses val="min"/>
        <c:crossBetween val="between"/>
      </c:valAx>
    </c:plotArea>
    <c:plotVisOnly val="0"/>
    <c:dispBlanksAs val="gap"/>
    <c:showDLblsOverMax val="1"/>
  </c:chart>
  <c:externalData r:id="rId1">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7384523095380922E-2"/>
          <c:y val="8.1598667776852624E-2"/>
          <c:w val="0.90701859628074388"/>
          <c:h val="0.83680266444629481"/>
        </c:manualLayout>
      </c:layout>
      <c:areaChart>
        <c:grouping val="stacked"/>
        <c:varyColors val="0"/>
        <c:ser>
          <c:idx val="0"/>
          <c:order val="0"/>
          <c:spPr>
            <a:solidFill>
              <a:schemeClr val="accent5"/>
            </a:solidFill>
            <a:ln>
              <a:noFill/>
            </a:ln>
          </c:spPr>
          <c:val>
            <c:numRef>
              <c:f>Sheet1!$A$1:$L$1</c:f>
              <c:numCache>
                <c:formatCode>General</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0-3F84-4EB0-B500-5E74EC5E2F47}"/>
            </c:ext>
          </c:extLst>
        </c:ser>
        <c:ser>
          <c:idx val="1"/>
          <c:order val="1"/>
          <c:spPr>
            <a:solidFill>
              <a:srgbClr val="C00000"/>
            </a:solidFill>
            <a:ln>
              <a:noFill/>
            </a:ln>
          </c:spPr>
          <c:val>
            <c:numRef>
              <c:f>Sheet1!$A$2:$L$2</c:f>
              <c:numCache>
                <c:formatCode>General</c:formatCode>
                <c:ptCount val="12"/>
                <c:pt idx="0">
                  <c:v>0</c:v>
                </c:pt>
                <c:pt idx="1">
                  <c:v>0</c:v>
                </c:pt>
                <c:pt idx="2">
                  <c:v>0</c:v>
                </c:pt>
                <c:pt idx="3">
                  <c:v>0</c:v>
                </c:pt>
                <c:pt idx="4">
                  <c:v>0</c:v>
                </c:pt>
                <c:pt idx="5">
                  <c:v>0</c:v>
                </c:pt>
                <c:pt idx="6">
                  <c:v>1</c:v>
                </c:pt>
                <c:pt idx="7">
                  <c:v>1</c:v>
                </c:pt>
                <c:pt idx="8">
                  <c:v>0</c:v>
                </c:pt>
                <c:pt idx="9">
                  <c:v>1</c:v>
                </c:pt>
                <c:pt idx="10">
                  <c:v>0</c:v>
                </c:pt>
                <c:pt idx="11">
                  <c:v>0</c:v>
                </c:pt>
              </c:numCache>
            </c:numRef>
          </c:val>
          <c:extLst>
            <c:ext xmlns:c16="http://schemas.microsoft.com/office/drawing/2014/chart" uri="{C3380CC4-5D6E-409C-BE32-E72D297353CC}">
              <c16:uniqueId val="{00000001-3F84-4EB0-B500-5E74EC5E2F47}"/>
            </c:ext>
          </c:extLst>
        </c:ser>
        <c:ser>
          <c:idx val="2"/>
          <c:order val="2"/>
          <c:spPr>
            <a:solidFill>
              <a:srgbClr val="002060"/>
            </a:solidFill>
            <a:ln>
              <a:noFill/>
            </a:ln>
          </c:spPr>
          <c:val>
            <c:numRef>
              <c:f>Sheet1!$A$3:$L$3</c:f>
              <c:numCache>
                <c:formatCode>General</c:formatCode>
                <c:ptCount val="12"/>
                <c:pt idx="0">
                  <c:v>1</c:v>
                </c:pt>
                <c:pt idx="1">
                  <c:v>0</c:v>
                </c:pt>
                <c:pt idx="2">
                  <c:v>0</c:v>
                </c:pt>
                <c:pt idx="3">
                  <c:v>2</c:v>
                </c:pt>
                <c:pt idx="4">
                  <c:v>0</c:v>
                </c:pt>
                <c:pt idx="5">
                  <c:v>0</c:v>
                </c:pt>
                <c:pt idx="6">
                  <c:v>0</c:v>
                </c:pt>
                <c:pt idx="7">
                  <c:v>1</c:v>
                </c:pt>
                <c:pt idx="8">
                  <c:v>1</c:v>
                </c:pt>
                <c:pt idx="9">
                  <c:v>2</c:v>
                </c:pt>
                <c:pt idx="10">
                  <c:v>0</c:v>
                </c:pt>
                <c:pt idx="11">
                  <c:v>1</c:v>
                </c:pt>
              </c:numCache>
            </c:numRef>
          </c:val>
          <c:extLst>
            <c:ext xmlns:c16="http://schemas.microsoft.com/office/drawing/2014/chart" uri="{C3380CC4-5D6E-409C-BE32-E72D297353CC}">
              <c16:uniqueId val="{00000002-3F84-4EB0-B500-5E74EC5E2F47}"/>
            </c:ext>
          </c:extLst>
        </c:ser>
        <c:ser>
          <c:idx val="3"/>
          <c:order val="3"/>
          <c:spPr>
            <a:solidFill>
              <a:srgbClr val="7F7F7F"/>
            </a:solidFill>
            <a:ln>
              <a:noFill/>
            </a:ln>
          </c:spPr>
          <c:val>
            <c:numRef>
              <c:f>Sheet1!$A$4:$L$4</c:f>
              <c:numCache>
                <c:formatCode>General</c:formatCode>
                <c:ptCount val="12"/>
                <c:pt idx="0">
                  <c:v>0</c:v>
                </c:pt>
                <c:pt idx="1">
                  <c:v>0</c:v>
                </c:pt>
                <c:pt idx="2">
                  <c:v>0</c:v>
                </c:pt>
                <c:pt idx="3">
                  <c:v>1</c:v>
                </c:pt>
                <c:pt idx="4">
                  <c:v>0</c:v>
                </c:pt>
                <c:pt idx="5">
                  <c:v>1</c:v>
                </c:pt>
                <c:pt idx="6">
                  <c:v>3</c:v>
                </c:pt>
                <c:pt idx="7">
                  <c:v>1</c:v>
                </c:pt>
                <c:pt idx="8">
                  <c:v>1</c:v>
                </c:pt>
                <c:pt idx="9">
                  <c:v>1</c:v>
                </c:pt>
                <c:pt idx="10">
                  <c:v>0</c:v>
                </c:pt>
                <c:pt idx="11">
                  <c:v>0</c:v>
                </c:pt>
              </c:numCache>
            </c:numRef>
          </c:val>
          <c:extLst>
            <c:ext xmlns:c16="http://schemas.microsoft.com/office/drawing/2014/chart" uri="{C3380CC4-5D6E-409C-BE32-E72D297353CC}">
              <c16:uniqueId val="{00000003-3F84-4EB0-B500-5E74EC5E2F47}"/>
            </c:ext>
          </c:extLst>
        </c:ser>
        <c:dLbls>
          <c:showLegendKey val="0"/>
          <c:showVal val="0"/>
          <c:showCatName val="0"/>
          <c:showSerName val="0"/>
          <c:showPercent val="0"/>
          <c:showBubbleSize val="0"/>
        </c:dLbls>
        <c:axId val="1195671808"/>
        <c:axId val="1"/>
      </c:areaChart>
      <c:catAx>
        <c:axId val="1195671808"/>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4"/>
          <c:min val="0"/>
        </c:scaling>
        <c:delete val="0"/>
        <c:axPos val="l"/>
        <c:majorGridlines>
          <c:spPr>
            <a:ln>
              <a:noFill/>
            </a:ln>
          </c:spPr>
        </c:majorGridlines>
        <c:numFmt formatCode="#,##0.0;&quot;-&quot;#,##0.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195671808"/>
        <c:crosses val="min"/>
        <c:crossBetween val="midCat"/>
        <c:majorUnit val="0.5"/>
      </c:valAx>
    </c:plotArea>
    <c:plotVisOnly val="0"/>
    <c:dispBlanksAs val="zero"/>
    <c:showDLblsOverMax val="1"/>
  </c:chart>
  <c:externalData r:id="rId1">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823244552058115E-2"/>
          <c:y val="0.11016291698991466"/>
          <c:w val="0.91343825665859568"/>
          <c:h val="0.7796741660201707"/>
        </c:manualLayout>
      </c:layout>
      <c:lineChart>
        <c:grouping val="standard"/>
        <c:varyColors val="0"/>
        <c:ser>
          <c:idx val="0"/>
          <c:order val="0"/>
          <c:spPr>
            <a:ln w="19050" cmpd="sng" algn="ctr">
              <a:solidFill>
                <a:srgbClr val="002060"/>
              </a:solidFill>
              <a:prstDash val="solid"/>
            </a:ln>
          </c:spPr>
          <c:marker>
            <c:symbol val="none"/>
          </c:marker>
          <c:dLbls>
            <c:dLbl>
              <c:idx val="0"/>
              <c:layout>
                <c:manualLayout>
                  <c:x val="2.2699757869249396E-2"/>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A6CD-4071-96D8-4998F3CB8BDC}"/>
                </c:ext>
              </c:extLst>
            </c:dLbl>
            <c:dLbl>
              <c:idx val="1"/>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A6CD-4071-96D8-4998F3CB8BDC}"/>
                </c:ext>
              </c:extLst>
            </c:dLbl>
            <c:dLbl>
              <c:idx val="2"/>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A6CD-4071-96D8-4998F3CB8BDC}"/>
                </c:ext>
              </c:extLst>
            </c:dLbl>
            <c:dLbl>
              <c:idx val="3"/>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A6CD-4071-96D8-4998F3CB8BDC}"/>
                </c:ext>
              </c:extLst>
            </c:dLbl>
            <c:dLbl>
              <c:idx val="4"/>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A6CD-4071-96D8-4998F3CB8BDC}"/>
                </c:ext>
              </c:extLst>
            </c:dLbl>
            <c:dLbl>
              <c:idx val="5"/>
              <c:layout>
                <c:manualLayout>
                  <c:x val="2.7239709443099273E-2"/>
                  <c:y val="-6.5942591155934829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A6CD-4071-96D8-4998F3CB8BDC}"/>
                </c:ext>
              </c:extLst>
            </c:dLbl>
            <c:dLbl>
              <c:idx val="6"/>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A6CD-4071-96D8-4998F3CB8BDC}"/>
                </c:ext>
              </c:extLst>
            </c:dLbl>
            <c:dLbl>
              <c:idx val="7"/>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A6CD-4071-96D8-4998F3CB8BDC}"/>
                </c:ext>
              </c:extLst>
            </c:dLbl>
            <c:dLbl>
              <c:idx val="8"/>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A6CD-4071-96D8-4998F3CB8BDC}"/>
                </c:ext>
              </c:extLst>
            </c:dLbl>
            <c:dLbl>
              <c:idx val="9"/>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A6CD-4071-96D8-4998F3CB8BDC}"/>
                </c:ext>
              </c:extLst>
            </c:dLbl>
            <c:dLbl>
              <c:idx val="10"/>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A6CD-4071-96D8-4998F3CB8BD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Sheet1!$A$1:$L$1</c:f>
              <c:numCache>
                <c:formatCode>General</c:formatCode>
                <c:ptCount val="12"/>
                <c:pt idx="0">
                  <c:v>23</c:v>
                </c:pt>
                <c:pt idx="1">
                  <c:v>20</c:v>
                </c:pt>
                <c:pt idx="2">
                  <c:v>20</c:v>
                </c:pt>
                <c:pt idx="3">
                  <c:v>15</c:v>
                </c:pt>
                <c:pt idx="4">
                  <c:v>19</c:v>
                </c:pt>
                <c:pt idx="5">
                  <c:v>13</c:v>
                </c:pt>
                <c:pt idx="6">
                  <c:v>8</c:v>
                </c:pt>
                <c:pt idx="7">
                  <c:v>14</c:v>
                </c:pt>
                <c:pt idx="8">
                  <c:v>16</c:v>
                </c:pt>
                <c:pt idx="9">
                  <c:v>21</c:v>
                </c:pt>
                <c:pt idx="10">
                  <c:v>12</c:v>
                </c:pt>
                <c:pt idx="11">
                  <c:v>22</c:v>
                </c:pt>
              </c:numCache>
            </c:numRef>
          </c:val>
          <c:smooth val="0"/>
          <c:extLst>
            <c:ext xmlns:c16="http://schemas.microsoft.com/office/drawing/2014/chart" uri="{C3380CC4-5D6E-409C-BE32-E72D297353CC}">
              <c16:uniqueId val="{0000000B-A6CD-4071-96D8-4998F3CB8BDC}"/>
            </c:ext>
          </c:extLst>
        </c:ser>
        <c:dLbls>
          <c:showLegendKey val="0"/>
          <c:showVal val="0"/>
          <c:showCatName val="0"/>
          <c:showSerName val="0"/>
          <c:showPercent val="0"/>
          <c:showBubbleSize val="0"/>
        </c:dLbls>
        <c:smooth val="0"/>
        <c:axId val="1450601263"/>
        <c:axId val="1"/>
      </c:lineChart>
      <c:catAx>
        <c:axId val="1450601263"/>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25"/>
          <c:min val="5"/>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450601263"/>
        <c:crosses val="min"/>
        <c:crossBetween val="midCat"/>
        <c:majorUnit val="5"/>
      </c:valAx>
    </c:plotArea>
    <c:plotVisOnly val="0"/>
    <c:dispBlanksAs val="gap"/>
    <c:showDLblsOverMax val="1"/>
  </c:chart>
  <c:externalData r:id="rId1">
    <c:autoUpdate val="0"/>
  </c:externalData>
</c:chartSpace>
</file>

<file path=ppt/charts/chart7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2404136148211979E-2"/>
          <c:y val="9.5238095238095233E-2"/>
          <c:w val="0.93451098664368804"/>
          <c:h val="0.80952380952380953"/>
        </c:manualLayout>
      </c:layout>
      <c:barChart>
        <c:barDir val="bar"/>
        <c:grouping val="stacked"/>
        <c:varyColors val="0"/>
        <c:ser>
          <c:idx val="0"/>
          <c:order val="0"/>
          <c:spPr>
            <a:solidFill>
              <a:srgbClr val="002060"/>
            </a:solidFill>
            <a:ln>
              <a:noFill/>
            </a:ln>
          </c:spPr>
          <c:invertIfNegative val="0"/>
          <c:dLbls>
            <c:dLbl>
              <c:idx val="0"/>
              <c:layout>
                <c:manualLayout>
                  <c:x val="0.48858250753985349"/>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CF90-42FF-A949-F1C9F29A8D14}"/>
                </c:ext>
              </c:extLst>
            </c:dLbl>
            <c:dLbl>
              <c:idx val="1"/>
              <c:layout>
                <c:manualLayout>
                  <c:x val="0.33261525204653164"/>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CF90-42FF-A949-F1C9F29A8D14}"/>
                </c:ext>
              </c:extLst>
            </c:dLbl>
            <c:dLbl>
              <c:idx val="2"/>
              <c:layout>
                <c:manualLayout>
                  <c:x val="0.33261525204653164"/>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CF90-42FF-A949-F1C9F29A8D14}"/>
                </c:ext>
              </c:extLst>
            </c:dLbl>
            <c:dLbl>
              <c:idx val="3"/>
              <c:layout>
                <c:manualLayout>
                  <c:x val="0.33261525204653164"/>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CF90-42FF-A949-F1C9F29A8D14}"/>
                </c:ext>
              </c:extLst>
            </c:dLbl>
            <c:dLbl>
              <c:idx val="4"/>
              <c:layout>
                <c:manualLayout>
                  <c:x val="0.33261525204653164"/>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CF90-42FF-A949-F1C9F29A8D14}"/>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Sheet1!$A$1:$E$1</c:f>
              <c:numCache>
                <c:formatCode>General</c:formatCode>
                <c:ptCount val="5"/>
                <c:pt idx="0">
                  <c:v>3</c:v>
                </c:pt>
                <c:pt idx="1">
                  <c:v>2</c:v>
                </c:pt>
                <c:pt idx="2">
                  <c:v>2</c:v>
                </c:pt>
                <c:pt idx="3">
                  <c:v>2</c:v>
                </c:pt>
                <c:pt idx="4">
                  <c:v>2</c:v>
                </c:pt>
              </c:numCache>
            </c:numRef>
          </c:val>
          <c:extLst>
            <c:ext xmlns:c16="http://schemas.microsoft.com/office/drawing/2014/chart" uri="{C3380CC4-5D6E-409C-BE32-E72D297353CC}">
              <c16:uniqueId val="{00000005-CF90-42FF-A949-F1C9F29A8D14}"/>
            </c:ext>
          </c:extLst>
        </c:ser>
        <c:dLbls>
          <c:showLegendKey val="0"/>
          <c:showVal val="0"/>
          <c:showCatName val="0"/>
          <c:showSerName val="0"/>
          <c:showPercent val="0"/>
          <c:showBubbleSize val="0"/>
        </c:dLbls>
        <c:gapWidth val="80"/>
        <c:overlap val="100"/>
        <c:axId val="1164305776"/>
        <c:axId val="1"/>
      </c:barChart>
      <c:catAx>
        <c:axId val="1164305776"/>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3"/>
          <c:min val="0"/>
        </c:scaling>
        <c:delete val="0"/>
        <c:axPos val="t"/>
        <c:majorGridlines>
          <c:spPr>
            <a:ln>
              <a:noFill/>
            </a:ln>
          </c:spPr>
        </c:majorGridlines>
        <c:numFmt formatCode="General" sourceLinked="1"/>
        <c:majorTickMark val="none"/>
        <c:minorTickMark val="none"/>
        <c:tickLblPos val="none"/>
        <c:spPr>
          <a:ln>
            <a:noFill/>
          </a:ln>
        </c:spPr>
        <c:crossAx val="1164305776"/>
        <c:crosses val="min"/>
        <c:crossBetween val="between"/>
      </c:valAx>
    </c:plotArea>
    <c:plotVisOnly val="0"/>
    <c:dispBlanksAs val="gap"/>
    <c:showDLblsOverMax val="1"/>
  </c:chart>
  <c:externalData r:id="rId1">
    <c:autoUpdate val="0"/>
  </c:externalData>
</c:chartSpace>
</file>

<file path=ppt/charts/chart7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694864048338371E-2"/>
          <c:y val="8.1598667776852624E-2"/>
          <c:w val="0.91359516616314196"/>
          <c:h val="0.83680266444629481"/>
        </c:manualLayout>
      </c:layout>
      <c:areaChart>
        <c:grouping val="stacked"/>
        <c:varyColors val="0"/>
        <c:ser>
          <c:idx val="0"/>
          <c:order val="0"/>
          <c:spPr>
            <a:solidFill>
              <a:schemeClr val="accent5"/>
            </a:solidFill>
            <a:ln>
              <a:noFill/>
            </a:ln>
          </c:spPr>
          <c:val>
            <c:numRef>
              <c:f>Sheet1!$A$1:$L$1</c:f>
              <c:numCache>
                <c:formatCode>General</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0-3CCB-41F5-923C-EC0A56614A2D}"/>
            </c:ext>
          </c:extLst>
        </c:ser>
        <c:ser>
          <c:idx val="1"/>
          <c:order val="1"/>
          <c:spPr>
            <a:solidFill>
              <a:srgbClr val="C00000"/>
            </a:solidFill>
            <a:ln>
              <a:noFill/>
            </a:ln>
          </c:spPr>
          <c:val>
            <c:numRef>
              <c:f>Sheet1!$A$2:$L$2</c:f>
              <c:numCache>
                <c:formatCode>General</c:formatCode>
                <c:ptCount val="12"/>
                <c:pt idx="0">
                  <c:v>5</c:v>
                </c:pt>
                <c:pt idx="1">
                  <c:v>1</c:v>
                </c:pt>
                <c:pt idx="2">
                  <c:v>0</c:v>
                </c:pt>
                <c:pt idx="3">
                  <c:v>2</c:v>
                </c:pt>
                <c:pt idx="4">
                  <c:v>2</c:v>
                </c:pt>
                <c:pt idx="5">
                  <c:v>2</c:v>
                </c:pt>
                <c:pt idx="6">
                  <c:v>1</c:v>
                </c:pt>
                <c:pt idx="7">
                  <c:v>1</c:v>
                </c:pt>
                <c:pt idx="8">
                  <c:v>4</c:v>
                </c:pt>
                <c:pt idx="9">
                  <c:v>1</c:v>
                </c:pt>
                <c:pt idx="10">
                  <c:v>2</c:v>
                </c:pt>
                <c:pt idx="11">
                  <c:v>3</c:v>
                </c:pt>
              </c:numCache>
            </c:numRef>
          </c:val>
          <c:extLst>
            <c:ext xmlns:c16="http://schemas.microsoft.com/office/drawing/2014/chart" uri="{C3380CC4-5D6E-409C-BE32-E72D297353CC}">
              <c16:uniqueId val="{00000001-3CCB-41F5-923C-EC0A56614A2D}"/>
            </c:ext>
          </c:extLst>
        </c:ser>
        <c:ser>
          <c:idx val="2"/>
          <c:order val="2"/>
          <c:spPr>
            <a:solidFill>
              <a:srgbClr val="002060"/>
            </a:solidFill>
            <a:ln>
              <a:noFill/>
            </a:ln>
          </c:spPr>
          <c:val>
            <c:numRef>
              <c:f>Sheet1!$A$3:$L$3</c:f>
              <c:numCache>
                <c:formatCode>General</c:formatCode>
                <c:ptCount val="12"/>
                <c:pt idx="0">
                  <c:v>4</c:v>
                </c:pt>
                <c:pt idx="1">
                  <c:v>6</c:v>
                </c:pt>
                <c:pt idx="2">
                  <c:v>4</c:v>
                </c:pt>
                <c:pt idx="3">
                  <c:v>3</c:v>
                </c:pt>
                <c:pt idx="4">
                  <c:v>7</c:v>
                </c:pt>
                <c:pt idx="5">
                  <c:v>7</c:v>
                </c:pt>
                <c:pt idx="6">
                  <c:v>4</c:v>
                </c:pt>
                <c:pt idx="7">
                  <c:v>8</c:v>
                </c:pt>
                <c:pt idx="8">
                  <c:v>4</c:v>
                </c:pt>
                <c:pt idx="9">
                  <c:v>7</c:v>
                </c:pt>
                <c:pt idx="10">
                  <c:v>5</c:v>
                </c:pt>
                <c:pt idx="11">
                  <c:v>9</c:v>
                </c:pt>
              </c:numCache>
            </c:numRef>
          </c:val>
          <c:extLst>
            <c:ext xmlns:c16="http://schemas.microsoft.com/office/drawing/2014/chart" uri="{C3380CC4-5D6E-409C-BE32-E72D297353CC}">
              <c16:uniqueId val="{00000002-3CCB-41F5-923C-EC0A56614A2D}"/>
            </c:ext>
          </c:extLst>
        </c:ser>
        <c:ser>
          <c:idx val="3"/>
          <c:order val="3"/>
          <c:spPr>
            <a:solidFill>
              <a:srgbClr val="7F7F7F"/>
            </a:solidFill>
            <a:ln>
              <a:noFill/>
            </a:ln>
          </c:spPr>
          <c:val>
            <c:numRef>
              <c:f>Sheet1!$A$4:$L$4</c:f>
              <c:numCache>
                <c:formatCode>General</c:formatCode>
                <c:ptCount val="12"/>
                <c:pt idx="0">
                  <c:v>6</c:v>
                </c:pt>
                <c:pt idx="1">
                  <c:v>1</c:v>
                </c:pt>
                <c:pt idx="2">
                  <c:v>3</c:v>
                </c:pt>
                <c:pt idx="3">
                  <c:v>4</c:v>
                </c:pt>
                <c:pt idx="4">
                  <c:v>8</c:v>
                </c:pt>
                <c:pt idx="5">
                  <c:v>11</c:v>
                </c:pt>
                <c:pt idx="6">
                  <c:v>11</c:v>
                </c:pt>
                <c:pt idx="7">
                  <c:v>14</c:v>
                </c:pt>
                <c:pt idx="8">
                  <c:v>9</c:v>
                </c:pt>
                <c:pt idx="9">
                  <c:v>10</c:v>
                </c:pt>
                <c:pt idx="10">
                  <c:v>6</c:v>
                </c:pt>
                <c:pt idx="11">
                  <c:v>7</c:v>
                </c:pt>
              </c:numCache>
            </c:numRef>
          </c:val>
          <c:extLst>
            <c:ext xmlns:c16="http://schemas.microsoft.com/office/drawing/2014/chart" uri="{C3380CC4-5D6E-409C-BE32-E72D297353CC}">
              <c16:uniqueId val="{00000003-3CCB-41F5-923C-EC0A56614A2D}"/>
            </c:ext>
          </c:extLst>
        </c:ser>
        <c:dLbls>
          <c:showLegendKey val="0"/>
          <c:showVal val="0"/>
          <c:showCatName val="0"/>
          <c:showSerName val="0"/>
          <c:showPercent val="0"/>
          <c:showBubbleSize val="0"/>
        </c:dLbls>
        <c:axId val="1724696751"/>
        <c:axId val="1"/>
      </c:areaChart>
      <c:catAx>
        <c:axId val="1724696751"/>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25"/>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724696751"/>
        <c:crosses val="min"/>
        <c:crossBetween val="midCat"/>
        <c:majorUnit val="5"/>
      </c:valAx>
    </c:plotArea>
    <c:plotVisOnly val="0"/>
    <c:dispBlanksAs val="zero"/>
    <c:showDLblsOverMax val="1"/>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8092922744462453E-2"/>
          <c:y val="6.5573770491803282E-2"/>
          <c:w val="0.94381415451107509"/>
          <c:h val="0.86885245901639341"/>
        </c:manualLayout>
      </c:layout>
      <c:barChart>
        <c:barDir val="col"/>
        <c:grouping val="stacked"/>
        <c:varyColors val="0"/>
        <c:ser>
          <c:idx val="0"/>
          <c:order val="0"/>
          <c:spPr>
            <a:solidFill>
              <a:srgbClr val="002060"/>
            </a:solidFill>
            <a:ln>
              <a:noFill/>
            </a:ln>
          </c:spPr>
          <c:invertIfNegative val="0"/>
          <c:val>
            <c:numRef>
              <c:f>Sheet1!$A$1:$L$1</c:f>
              <c:numCache>
                <c:formatCode>General</c:formatCode>
                <c:ptCount val="12"/>
                <c:pt idx="0">
                  <c:v>20975</c:v>
                </c:pt>
                <c:pt idx="1">
                  <c:v>21996</c:v>
                </c:pt>
                <c:pt idx="2">
                  <c:v>21639</c:v>
                </c:pt>
                <c:pt idx="3">
                  <c:v>20131</c:v>
                </c:pt>
                <c:pt idx="4">
                  <c:v>19527</c:v>
                </c:pt>
                <c:pt idx="5">
                  <c:v>18001</c:v>
                </c:pt>
                <c:pt idx="6">
                  <c:v>19691</c:v>
                </c:pt>
                <c:pt idx="7">
                  <c:v>18191</c:v>
                </c:pt>
                <c:pt idx="8">
                  <c:v>16764</c:v>
                </c:pt>
                <c:pt idx="9">
                  <c:v>19163</c:v>
                </c:pt>
                <c:pt idx="10">
                  <c:v>17873</c:v>
                </c:pt>
                <c:pt idx="11">
                  <c:v>20283</c:v>
                </c:pt>
              </c:numCache>
            </c:numRef>
          </c:val>
          <c:extLst>
            <c:ext xmlns:c16="http://schemas.microsoft.com/office/drawing/2014/chart" uri="{C3380CC4-5D6E-409C-BE32-E72D297353CC}">
              <c16:uniqueId val="{00000000-E1D3-4D83-8030-A17ED8FC5647}"/>
            </c:ext>
          </c:extLst>
        </c:ser>
        <c:dLbls>
          <c:showLegendKey val="0"/>
          <c:showVal val="0"/>
          <c:showCatName val="0"/>
          <c:showSerName val="0"/>
          <c:showPercent val="0"/>
          <c:showBubbleSize val="0"/>
        </c:dLbls>
        <c:gapWidth val="80"/>
        <c:overlap val="100"/>
        <c:axId val="1984399615"/>
        <c:axId val="1"/>
      </c:barChart>
      <c:catAx>
        <c:axId val="1984399615"/>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30026"/>
          <c:min val="0"/>
        </c:scaling>
        <c:delete val="0"/>
        <c:axPos val="l"/>
        <c:majorGridlines>
          <c:spPr>
            <a:ln>
              <a:noFill/>
            </a:ln>
          </c:spPr>
        </c:majorGridlines>
        <c:numFmt formatCode="General" sourceLinked="1"/>
        <c:majorTickMark val="none"/>
        <c:minorTickMark val="none"/>
        <c:tickLblPos val="none"/>
        <c:spPr>
          <a:ln>
            <a:noFill/>
          </a:ln>
        </c:spPr>
        <c:crossAx val="1984399615"/>
        <c:crosses val="min"/>
        <c:crossBetween val="between"/>
      </c:valAx>
    </c:plotArea>
    <c:plotVisOnly val="0"/>
    <c:dispBlanksAs val="gap"/>
    <c:showDLblsOverMax val="1"/>
  </c:chart>
  <c:externalData r:id="rId1">
    <c:autoUpdate val="0"/>
  </c:externalData>
</c:chartSpace>
</file>

<file path=ppt/charts/chart8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1981716307873778E-2"/>
          <c:y val="0.11837048424289008"/>
          <c:w val="0.89000294898260102"/>
          <c:h val="0.77248270561106835"/>
        </c:manualLayout>
      </c:layout>
      <c:lineChart>
        <c:grouping val="standard"/>
        <c:varyColors val="0"/>
        <c:ser>
          <c:idx val="0"/>
          <c:order val="0"/>
          <c:spPr>
            <a:ln w="19050" cmpd="sng" algn="ctr">
              <a:solidFill>
                <a:srgbClr val="002060"/>
              </a:solidFill>
              <a:prstDash val="solid"/>
            </a:ln>
          </c:spPr>
          <c:marker>
            <c:symbol val="none"/>
          </c:marker>
          <c:dLbls>
            <c:dLbl>
              <c:idx val="0"/>
              <c:layout>
                <c:manualLayout>
                  <c:x val="2.8605131229725744E-2"/>
                  <c:y val="-6.0722521137586472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AD0D-41B7-B779-31D392AE047B}"/>
                </c:ext>
              </c:extLst>
            </c:dLbl>
            <c:dLbl>
              <c:idx val="1"/>
              <c:layout>
                <c:manualLayout>
                  <c:x val="0"/>
                  <c:y val="-6.0722521137586472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AD0D-41B7-B779-31D392AE047B}"/>
                </c:ext>
              </c:extLst>
            </c:dLbl>
            <c:dLbl>
              <c:idx val="2"/>
              <c:layout>
                <c:manualLayout>
                  <c:x val="0"/>
                  <c:y val="-6.0722521137586472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AD0D-41B7-B779-31D392AE047B}"/>
                </c:ext>
              </c:extLst>
            </c:dLbl>
            <c:dLbl>
              <c:idx val="3"/>
              <c:layout>
                <c:manualLayout>
                  <c:x val="0"/>
                  <c:y val="5.6879323597232898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AD0D-41B7-B779-31D392AE047B}"/>
                </c:ext>
              </c:extLst>
            </c:dLbl>
            <c:dLbl>
              <c:idx val="4"/>
              <c:layout>
                <c:manualLayout>
                  <c:x val="0"/>
                  <c:y val="-6.0722521137586472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AD0D-41B7-B779-31D392AE047B}"/>
                </c:ext>
              </c:extLst>
            </c:dLbl>
            <c:dLbl>
              <c:idx val="5"/>
              <c:layout>
                <c:manualLayout>
                  <c:x val="0"/>
                  <c:y val="5.6879323597232898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AD0D-41B7-B779-31D392AE047B}"/>
                </c:ext>
              </c:extLst>
            </c:dLbl>
            <c:dLbl>
              <c:idx val="6"/>
              <c:layout>
                <c:manualLayout>
                  <c:x val="0"/>
                  <c:y val="5.6879323597232898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AD0D-41B7-B779-31D392AE047B}"/>
                </c:ext>
              </c:extLst>
            </c:dLbl>
            <c:dLbl>
              <c:idx val="7"/>
              <c:layout>
                <c:manualLayout>
                  <c:x val="0"/>
                  <c:y val="5.6879323597232898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AD0D-41B7-B779-31D392AE047B}"/>
                </c:ext>
              </c:extLst>
            </c:dLbl>
            <c:dLbl>
              <c:idx val="8"/>
              <c:layout>
                <c:manualLayout>
                  <c:x val="0"/>
                  <c:y val="5.6879323597232898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AD0D-41B7-B779-31D392AE047B}"/>
                </c:ext>
              </c:extLst>
            </c:dLbl>
            <c:dLbl>
              <c:idx val="9"/>
              <c:layout>
                <c:manualLayout>
                  <c:x val="0"/>
                  <c:y val="5.6879323597232898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AD0D-41B7-B779-31D392AE047B}"/>
                </c:ext>
              </c:extLst>
            </c:dLbl>
            <c:dLbl>
              <c:idx val="10"/>
              <c:layout>
                <c:manualLayout>
                  <c:x val="0"/>
                  <c:y val="5.6879323597232898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AD0D-41B7-B779-31D392AE047B}"/>
                </c:ext>
              </c:extLst>
            </c:dLbl>
            <c:dLbl>
              <c:idx val="11"/>
              <c:layout>
                <c:manualLayout>
                  <c:x val="0"/>
                  <c:y val="-6.0722521137586472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AD0D-41B7-B779-31D392AE047B}"/>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Sheet1!$A$1:$L$1</c:f>
              <c:numCache>
                <c:formatCode>General</c:formatCode>
                <c:ptCount val="12"/>
                <c:pt idx="0">
                  <c:v>290</c:v>
                </c:pt>
                <c:pt idx="1">
                  <c:v>287</c:v>
                </c:pt>
                <c:pt idx="2">
                  <c:v>292</c:v>
                </c:pt>
                <c:pt idx="3">
                  <c:v>257</c:v>
                </c:pt>
                <c:pt idx="4">
                  <c:v>308</c:v>
                </c:pt>
                <c:pt idx="5">
                  <c:v>222</c:v>
                </c:pt>
                <c:pt idx="6">
                  <c:v>244</c:v>
                </c:pt>
                <c:pt idx="7">
                  <c:v>213</c:v>
                </c:pt>
                <c:pt idx="8">
                  <c:v>209</c:v>
                </c:pt>
                <c:pt idx="9">
                  <c:v>235</c:v>
                </c:pt>
                <c:pt idx="10">
                  <c:v>209</c:v>
                </c:pt>
                <c:pt idx="11">
                  <c:v>243</c:v>
                </c:pt>
              </c:numCache>
            </c:numRef>
          </c:val>
          <c:smooth val="0"/>
          <c:extLst>
            <c:ext xmlns:c16="http://schemas.microsoft.com/office/drawing/2014/chart" uri="{C3380CC4-5D6E-409C-BE32-E72D297353CC}">
              <c16:uniqueId val="{0000000C-AD0D-41B7-B779-31D392AE047B}"/>
            </c:ext>
          </c:extLst>
        </c:ser>
        <c:dLbls>
          <c:showLegendKey val="0"/>
          <c:showVal val="0"/>
          <c:showCatName val="0"/>
          <c:showSerName val="0"/>
          <c:showPercent val="0"/>
          <c:showBubbleSize val="0"/>
        </c:dLbls>
        <c:smooth val="0"/>
        <c:axId val="1164277456"/>
        <c:axId val="1"/>
      </c:lineChart>
      <c:catAx>
        <c:axId val="1164277456"/>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320"/>
          <c:min val="14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164277456"/>
        <c:crosses val="min"/>
        <c:crossBetween val="midCat"/>
        <c:majorUnit val="20"/>
      </c:valAx>
    </c:plotArea>
    <c:plotVisOnly val="0"/>
    <c:dispBlanksAs val="gap"/>
    <c:showDLblsOverMax val="1"/>
  </c:chart>
  <c:externalData r:id="rId1">
    <c:autoUpdate val="0"/>
  </c:externalData>
</c:chartSpace>
</file>

<file path=ppt/charts/chart8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2108843537414966E-2"/>
          <c:y val="9.5238095238095233E-2"/>
          <c:w val="0.91666666666666663"/>
          <c:h val="0.80952380952380953"/>
        </c:manualLayout>
      </c:layout>
      <c:barChart>
        <c:barDir val="bar"/>
        <c:grouping val="stacked"/>
        <c:varyColors val="0"/>
        <c:ser>
          <c:idx val="0"/>
          <c:order val="0"/>
          <c:spPr>
            <a:solidFill>
              <a:srgbClr val="002060"/>
            </a:solidFill>
            <a:ln>
              <a:noFill/>
            </a:ln>
          </c:spPr>
          <c:invertIfNegative val="0"/>
          <c:dLbls>
            <c:dLbl>
              <c:idx val="0"/>
              <c:layout>
                <c:manualLayout>
                  <c:x val="0.48852040816326531"/>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2D69-4691-A972-5487A6FEF90A}"/>
                </c:ext>
              </c:extLst>
            </c:dLbl>
            <c:dLbl>
              <c:idx val="1"/>
              <c:layout>
                <c:manualLayout>
                  <c:x val="0.23129251700680273"/>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2D69-4691-A972-5487A6FEF90A}"/>
                </c:ext>
              </c:extLst>
            </c:dLbl>
            <c:dLbl>
              <c:idx val="2"/>
              <c:layout>
                <c:manualLayout>
                  <c:x val="0.20875850340136054"/>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2D69-4691-A972-5487A6FEF90A}"/>
                </c:ext>
              </c:extLst>
            </c:dLbl>
            <c:dLbl>
              <c:idx val="3"/>
              <c:layout>
                <c:manualLayout>
                  <c:x val="0.20875850340136054"/>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2D69-4691-A972-5487A6FEF90A}"/>
                </c:ext>
              </c:extLst>
            </c:dLbl>
            <c:dLbl>
              <c:idx val="4"/>
              <c:layout>
                <c:manualLayout>
                  <c:x val="0.18664965986394558"/>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2D69-4691-A972-5487A6FEF90A}"/>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Sheet1!$A$1:$E$1</c:f>
              <c:numCache>
                <c:formatCode>General</c:formatCode>
                <c:ptCount val="5"/>
                <c:pt idx="0">
                  <c:v>41</c:v>
                </c:pt>
                <c:pt idx="1">
                  <c:v>18</c:v>
                </c:pt>
                <c:pt idx="2">
                  <c:v>16</c:v>
                </c:pt>
                <c:pt idx="3">
                  <c:v>16</c:v>
                </c:pt>
                <c:pt idx="4">
                  <c:v>14</c:v>
                </c:pt>
              </c:numCache>
            </c:numRef>
          </c:val>
          <c:extLst>
            <c:ext xmlns:c16="http://schemas.microsoft.com/office/drawing/2014/chart" uri="{C3380CC4-5D6E-409C-BE32-E72D297353CC}">
              <c16:uniqueId val="{00000005-2D69-4691-A972-5487A6FEF90A}"/>
            </c:ext>
          </c:extLst>
        </c:ser>
        <c:dLbls>
          <c:showLegendKey val="0"/>
          <c:showVal val="0"/>
          <c:showCatName val="0"/>
          <c:showSerName val="0"/>
          <c:showPercent val="0"/>
          <c:showBubbleSize val="0"/>
        </c:dLbls>
        <c:gapWidth val="80"/>
        <c:overlap val="100"/>
        <c:axId val="1454236591"/>
        <c:axId val="1"/>
      </c:barChart>
      <c:catAx>
        <c:axId val="1454236591"/>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41"/>
          <c:min val="0"/>
        </c:scaling>
        <c:delete val="0"/>
        <c:axPos val="t"/>
        <c:majorGridlines>
          <c:spPr>
            <a:ln>
              <a:noFill/>
            </a:ln>
          </c:spPr>
        </c:majorGridlines>
        <c:numFmt formatCode="General" sourceLinked="1"/>
        <c:majorTickMark val="none"/>
        <c:minorTickMark val="none"/>
        <c:tickLblPos val="none"/>
        <c:spPr>
          <a:ln>
            <a:noFill/>
          </a:ln>
        </c:spPr>
        <c:crossAx val="1454236591"/>
        <c:crosses val="min"/>
        <c:crossBetween val="between"/>
      </c:valAx>
    </c:plotArea>
    <c:plotVisOnly val="0"/>
    <c:dispBlanksAs val="gap"/>
    <c:showDLblsOverMax val="1"/>
  </c:chart>
  <c:externalData r:id="rId1">
    <c:autoUpdate val="0"/>
  </c:externalData>
</c:chartSpace>
</file>

<file path=ppt/charts/chart8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7384523095380922E-2"/>
          <c:y val="8.1598667776852624E-2"/>
          <c:w val="0.90701859628074388"/>
          <c:h val="0.83680266444629481"/>
        </c:manualLayout>
      </c:layout>
      <c:areaChart>
        <c:grouping val="stacked"/>
        <c:varyColors val="0"/>
        <c:ser>
          <c:idx val="0"/>
          <c:order val="0"/>
          <c:spPr>
            <a:solidFill>
              <a:schemeClr val="accent5"/>
            </a:solidFill>
            <a:ln>
              <a:noFill/>
            </a:ln>
          </c:spPr>
          <c:val>
            <c:numRef>
              <c:f>Sheet1!$A$1:$L$1</c:f>
              <c:numCache>
                <c:formatCode>General</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0-F878-44D8-B90E-06DCD3323F24}"/>
            </c:ext>
          </c:extLst>
        </c:ser>
        <c:ser>
          <c:idx val="1"/>
          <c:order val="1"/>
          <c:spPr>
            <a:solidFill>
              <a:srgbClr val="C00000"/>
            </a:solidFill>
            <a:ln>
              <a:noFill/>
            </a:ln>
          </c:spPr>
          <c:val>
            <c:numRef>
              <c:f>Sheet1!$A$2:$L$2</c:f>
              <c:numCache>
                <c:formatCode>General</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1-F878-44D8-B90E-06DCD3323F24}"/>
            </c:ext>
          </c:extLst>
        </c:ser>
        <c:ser>
          <c:idx val="2"/>
          <c:order val="2"/>
          <c:spPr>
            <a:solidFill>
              <a:srgbClr val="002060"/>
            </a:solidFill>
            <a:ln>
              <a:noFill/>
            </a:ln>
          </c:spPr>
          <c:val>
            <c:numRef>
              <c:f>Sheet1!$A$3:$L$3</c:f>
              <c:numCache>
                <c:formatCode>General</c:formatCode>
                <c:ptCount val="12"/>
                <c:pt idx="0">
                  <c:v>0</c:v>
                </c:pt>
                <c:pt idx="1">
                  <c:v>0</c:v>
                </c:pt>
                <c:pt idx="2">
                  <c:v>1</c:v>
                </c:pt>
                <c:pt idx="3">
                  <c:v>0</c:v>
                </c:pt>
                <c:pt idx="4">
                  <c:v>0</c:v>
                </c:pt>
                <c:pt idx="5">
                  <c:v>0</c:v>
                </c:pt>
                <c:pt idx="6">
                  <c:v>0</c:v>
                </c:pt>
                <c:pt idx="7">
                  <c:v>0</c:v>
                </c:pt>
                <c:pt idx="8">
                  <c:v>1</c:v>
                </c:pt>
                <c:pt idx="9">
                  <c:v>2</c:v>
                </c:pt>
                <c:pt idx="10">
                  <c:v>0</c:v>
                </c:pt>
                <c:pt idx="11">
                  <c:v>1</c:v>
                </c:pt>
              </c:numCache>
            </c:numRef>
          </c:val>
          <c:extLst>
            <c:ext xmlns:c16="http://schemas.microsoft.com/office/drawing/2014/chart" uri="{C3380CC4-5D6E-409C-BE32-E72D297353CC}">
              <c16:uniqueId val="{00000002-F878-44D8-B90E-06DCD3323F24}"/>
            </c:ext>
          </c:extLst>
        </c:ser>
        <c:ser>
          <c:idx val="3"/>
          <c:order val="3"/>
          <c:spPr>
            <a:solidFill>
              <a:srgbClr val="7F7F7F"/>
            </a:solidFill>
            <a:ln>
              <a:noFill/>
            </a:ln>
          </c:spPr>
          <c:val>
            <c:numRef>
              <c:f>Sheet1!$A$4:$L$4</c:f>
              <c:numCache>
                <c:formatCode>General</c:formatCode>
                <c:ptCount val="12"/>
                <c:pt idx="0">
                  <c:v>1</c:v>
                </c:pt>
                <c:pt idx="1">
                  <c:v>1</c:v>
                </c:pt>
                <c:pt idx="2">
                  <c:v>0</c:v>
                </c:pt>
                <c:pt idx="3">
                  <c:v>0</c:v>
                </c:pt>
                <c:pt idx="4">
                  <c:v>1</c:v>
                </c:pt>
                <c:pt idx="5">
                  <c:v>2</c:v>
                </c:pt>
                <c:pt idx="6">
                  <c:v>2</c:v>
                </c:pt>
                <c:pt idx="7">
                  <c:v>1</c:v>
                </c:pt>
                <c:pt idx="8">
                  <c:v>3</c:v>
                </c:pt>
                <c:pt idx="9">
                  <c:v>0</c:v>
                </c:pt>
                <c:pt idx="10">
                  <c:v>2</c:v>
                </c:pt>
                <c:pt idx="11">
                  <c:v>1</c:v>
                </c:pt>
              </c:numCache>
            </c:numRef>
          </c:val>
          <c:extLst>
            <c:ext xmlns:c16="http://schemas.microsoft.com/office/drawing/2014/chart" uri="{C3380CC4-5D6E-409C-BE32-E72D297353CC}">
              <c16:uniqueId val="{00000003-F878-44D8-B90E-06DCD3323F24}"/>
            </c:ext>
          </c:extLst>
        </c:ser>
        <c:dLbls>
          <c:showLegendKey val="0"/>
          <c:showVal val="0"/>
          <c:showCatName val="0"/>
          <c:showSerName val="0"/>
          <c:showPercent val="0"/>
          <c:showBubbleSize val="0"/>
        </c:dLbls>
        <c:axId val="1760146015"/>
        <c:axId val="1"/>
      </c:areaChart>
      <c:catAx>
        <c:axId val="1760146015"/>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4"/>
          <c:min val="0"/>
        </c:scaling>
        <c:delete val="0"/>
        <c:axPos val="l"/>
        <c:majorGridlines>
          <c:spPr>
            <a:ln>
              <a:noFill/>
            </a:ln>
          </c:spPr>
        </c:majorGridlines>
        <c:numFmt formatCode="#,##0.0;&quot;-&quot;#,##0.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760146015"/>
        <c:crosses val="min"/>
        <c:crossBetween val="midCat"/>
        <c:majorUnit val="0.5"/>
      </c:valAx>
    </c:plotArea>
    <c:plotVisOnly val="0"/>
    <c:dispBlanksAs val="zero"/>
    <c:showDLblsOverMax val="1"/>
  </c:chart>
  <c:externalData r:id="rId1">
    <c:autoUpdate val="0"/>
  </c:externalData>
</c:chartSpace>
</file>

<file path=ppt/charts/chart8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397111913357402E-2"/>
          <c:y val="0.11016291698991466"/>
          <c:w val="0.90764139590854387"/>
          <c:h val="0.7796741660201707"/>
        </c:manualLayout>
      </c:layout>
      <c:lineChart>
        <c:grouping val="standard"/>
        <c:varyColors val="0"/>
        <c:ser>
          <c:idx val="0"/>
          <c:order val="0"/>
          <c:spPr>
            <a:ln w="19050" cmpd="sng" algn="ctr">
              <a:solidFill>
                <a:srgbClr val="002060"/>
              </a:solidFill>
              <a:prstDash val="solid"/>
            </a:ln>
          </c:spPr>
          <c:marker>
            <c:symbol val="none"/>
          </c:marker>
          <c:dLbls>
            <c:dLbl>
              <c:idx val="0"/>
              <c:layout>
                <c:manualLayout>
                  <c:x val="2.2563176895306861E-2"/>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CA78-4421-A07E-2EE3E532372D}"/>
                </c:ext>
              </c:extLst>
            </c:dLbl>
            <c:dLbl>
              <c:idx val="1"/>
              <c:layout>
                <c:manualLayout>
                  <c:x val="2.6774969915764141E-2"/>
                  <c:y val="-2.3273855702094647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CA78-4421-A07E-2EE3E532372D}"/>
                </c:ext>
              </c:extLst>
            </c:dLbl>
            <c:dLbl>
              <c:idx val="2"/>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CA78-4421-A07E-2EE3E532372D}"/>
                </c:ext>
              </c:extLst>
            </c:dLbl>
            <c:dLbl>
              <c:idx val="3"/>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CA78-4421-A07E-2EE3E532372D}"/>
                </c:ext>
              </c:extLst>
            </c:dLbl>
            <c:dLbl>
              <c:idx val="4"/>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CA78-4421-A07E-2EE3E532372D}"/>
                </c:ext>
              </c:extLst>
            </c:dLbl>
            <c:dLbl>
              <c:idx val="5"/>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CA78-4421-A07E-2EE3E532372D}"/>
                </c:ext>
              </c:extLst>
            </c:dLbl>
            <c:dLbl>
              <c:idx val="6"/>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CA78-4421-A07E-2EE3E532372D}"/>
                </c:ext>
              </c:extLst>
            </c:dLbl>
            <c:dLbl>
              <c:idx val="7"/>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CA78-4421-A07E-2EE3E532372D}"/>
                </c:ext>
              </c:extLst>
            </c:dLbl>
            <c:dLbl>
              <c:idx val="8"/>
              <c:layout>
                <c:manualLayout>
                  <c:x val="2.6774969915764141E-2"/>
                  <c:y val="-2.3273855702094647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CA78-4421-A07E-2EE3E532372D}"/>
                </c:ext>
              </c:extLst>
            </c:dLbl>
            <c:dLbl>
              <c:idx val="9"/>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CA78-4421-A07E-2EE3E532372D}"/>
                </c:ext>
              </c:extLst>
            </c:dLbl>
            <c:dLbl>
              <c:idx val="10"/>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CA78-4421-A07E-2EE3E532372D}"/>
                </c:ext>
              </c:extLst>
            </c:dLbl>
            <c:dLbl>
              <c:idx val="11"/>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CA78-4421-A07E-2EE3E532372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Sheet1!$A$1:$L$1</c:f>
              <c:numCache>
                <c:formatCode>General</c:formatCode>
                <c:ptCount val="12"/>
                <c:pt idx="0">
                  <c:v>19</c:v>
                </c:pt>
                <c:pt idx="1">
                  <c:v>28</c:v>
                </c:pt>
                <c:pt idx="2">
                  <c:v>40</c:v>
                </c:pt>
                <c:pt idx="3">
                  <c:v>46</c:v>
                </c:pt>
                <c:pt idx="4">
                  <c:v>28</c:v>
                </c:pt>
                <c:pt idx="5">
                  <c:v>42</c:v>
                </c:pt>
                <c:pt idx="6">
                  <c:v>23</c:v>
                </c:pt>
                <c:pt idx="7">
                  <c:v>46</c:v>
                </c:pt>
                <c:pt idx="8">
                  <c:v>27</c:v>
                </c:pt>
                <c:pt idx="9">
                  <c:v>14</c:v>
                </c:pt>
                <c:pt idx="10">
                  <c:v>39</c:v>
                </c:pt>
                <c:pt idx="11">
                  <c:v>21</c:v>
                </c:pt>
              </c:numCache>
            </c:numRef>
          </c:val>
          <c:smooth val="0"/>
          <c:extLst>
            <c:ext xmlns:c16="http://schemas.microsoft.com/office/drawing/2014/chart" uri="{C3380CC4-5D6E-409C-BE32-E72D297353CC}">
              <c16:uniqueId val="{0000000C-CA78-4421-A07E-2EE3E532372D}"/>
            </c:ext>
          </c:extLst>
        </c:ser>
        <c:dLbls>
          <c:showLegendKey val="0"/>
          <c:showVal val="0"/>
          <c:showCatName val="0"/>
          <c:showSerName val="0"/>
          <c:showPercent val="0"/>
          <c:showBubbleSize val="0"/>
        </c:dLbls>
        <c:smooth val="0"/>
        <c:axId val="1454229391"/>
        <c:axId val="1"/>
      </c:lineChart>
      <c:catAx>
        <c:axId val="1454229391"/>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50"/>
          <c:min val="5"/>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454229391"/>
        <c:crosses val="min"/>
        <c:crossBetween val="midCat"/>
        <c:majorUnit val="5"/>
      </c:valAx>
    </c:plotArea>
    <c:plotVisOnly val="0"/>
    <c:dispBlanksAs val="gap"/>
    <c:showDLblsOverMax val="1"/>
  </c:chart>
  <c:externalData r:id="rId1">
    <c:autoUpdate val="0"/>
  </c:externalData>
</c:chartSpace>
</file>

<file path=ppt/charts/chart8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1839563208735827E-2"/>
          <c:y val="9.5238095238095233E-2"/>
          <c:w val="0.93616127677446448"/>
          <c:h val="0.80952380952380953"/>
        </c:manualLayout>
      </c:layout>
      <c:barChart>
        <c:barDir val="bar"/>
        <c:grouping val="stacked"/>
        <c:varyColors val="0"/>
        <c:ser>
          <c:idx val="0"/>
          <c:order val="0"/>
          <c:spPr>
            <a:solidFill>
              <a:srgbClr val="002060"/>
            </a:solidFill>
            <a:ln>
              <a:noFill/>
            </a:ln>
          </c:spPr>
          <c:invertIfNegative val="0"/>
          <c:dLbls>
            <c:dLbl>
              <c:idx val="0"/>
              <c:layout>
                <c:manualLayout>
                  <c:x val="0.48887022259554808"/>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8C25-4932-9A4E-AC0616D4E7DB}"/>
                </c:ext>
              </c:extLst>
            </c:dLbl>
            <c:dLbl>
              <c:idx val="1"/>
              <c:layout>
                <c:manualLayout>
                  <c:x val="0.28769424611507771"/>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8C25-4932-9A4E-AC0616D4E7DB}"/>
                </c:ext>
              </c:extLst>
            </c:dLbl>
            <c:dLbl>
              <c:idx val="2"/>
              <c:layout>
                <c:manualLayout>
                  <c:x val="0.28769424611507771"/>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8C25-4932-9A4E-AC0616D4E7DB}"/>
                </c:ext>
              </c:extLst>
            </c:dLbl>
            <c:dLbl>
              <c:idx val="3"/>
              <c:layout>
                <c:manualLayout>
                  <c:x val="0.22091558168836622"/>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8C25-4932-9A4E-AC0616D4E7DB}"/>
                </c:ext>
              </c:extLst>
            </c:dLbl>
            <c:dLbl>
              <c:idx val="4"/>
              <c:layout>
                <c:manualLayout>
                  <c:x val="8.7358252834943306E-2"/>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8C25-4932-9A4E-AC0616D4E7DB}"/>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Sheet1!$A$1:$E$1</c:f>
              <c:numCache>
                <c:formatCode>General</c:formatCode>
                <c:ptCount val="5"/>
                <c:pt idx="0">
                  <c:v>7</c:v>
                </c:pt>
                <c:pt idx="1">
                  <c:v>4</c:v>
                </c:pt>
                <c:pt idx="2">
                  <c:v>4</c:v>
                </c:pt>
                <c:pt idx="3">
                  <c:v>3</c:v>
                </c:pt>
                <c:pt idx="4">
                  <c:v>1</c:v>
                </c:pt>
              </c:numCache>
            </c:numRef>
          </c:val>
          <c:extLst>
            <c:ext xmlns:c16="http://schemas.microsoft.com/office/drawing/2014/chart" uri="{C3380CC4-5D6E-409C-BE32-E72D297353CC}">
              <c16:uniqueId val="{00000005-8C25-4932-9A4E-AC0616D4E7DB}"/>
            </c:ext>
          </c:extLst>
        </c:ser>
        <c:dLbls>
          <c:showLegendKey val="0"/>
          <c:showVal val="0"/>
          <c:showCatName val="0"/>
          <c:showSerName val="0"/>
          <c:showPercent val="0"/>
          <c:showBubbleSize val="0"/>
        </c:dLbls>
        <c:gapWidth val="80"/>
        <c:overlap val="100"/>
        <c:axId val="2053559039"/>
        <c:axId val="1"/>
      </c:barChart>
      <c:catAx>
        <c:axId val="2053559039"/>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7"/>
          <c:min val="0"/>
        </c:scaling>
        <c:delete val="0"/>
        <c:axPos val="t"/>
        <c:majorGridlines>
          <c:spPr>
            <a:ln>
              <a:noFill/>
            </a:ln>
          </c:spPr>
        </c:majorGridlines>
        <c:numFmt formatCode="General" sourceLinked="1"/>
        <c:majorTickMark val="none"/>
        <c:minorTickMark val="none"/>
        <c:tickLblPos val="none"/>
        <c:spPr>
          <a:ln>
            <a:noFill/>
          </a:ln>
        </c:spPr>
        <c:crossAx val="2053559039"/>
        <c:crosses val="min"/>
        <c:crossBetween val="between"/>
      </c:valAx>
    </c:plotArea>
    <c:plotVisOnly val="0"/>
    <c:dispBlanksAs val="gap"/>
    <c:showDLblsOverMax val="1"/>
  </c:chart>
  <c:externalData r:id="rId1">
    <c:autoUpdate val="0"/>
  </c:externalData>
</c:chartSpace>
</file>

<file path=ppt/charts/chart8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375939849624064E-2"/>
          <c:y val="0.16154970760233919"/>
          <c:w val="0.90766917293233085"/>
          <c:h val="0.73464912280701755"/>
        </c:manualLayout>
      </c:layout>
      <c:lineChart>
        <c:grouping val="standard"/>
        <c:varyColors val="0"/>
        <c:ser>
          <c:idx val="0"/>
          <c:order val="0"/>
          <c:spPr>
            <a:ln w="19050" cmpd="sng" algn="ctr">
              <a:solidFill>
                <a:srgbClr val="002060"/>
              </a:solidFill>
              <a:prstDash val="solid"/>
            </a:ln>
          </c:spPr>
          <c:marker>
            <c:symbol val="none"/>
          </c:marker>
          <c:dLbls>
            <c:dLbl>
              <c:idx val="0"/>
              <c:layout>
                <c:manualLayout>
                  <c:x val="2.2556390977443608E-2"/>
                  <c:y val="5.4093567251461985E-2"/>
                </c:manualLayout>
              </c:layout>
              <c:numFmt formatCode="#,##0;&quot;-&quot;#,##0" sourceLinked="0"/>
              <c:spPr>
                <a:noFill/>
                <a:ln>
                  <a:noFill/>
                </a:ln>
              </c:spPr>
              <c:txPr>
                <a:bodyPr wrap="none"/>
                <a:lstStyle/>
                <a:p>
                  <a:pPr>
                    <a:defRPr sz="1000" kern="1200">
                      <a:solidFill>
                        <a:srgbClr val="C00000"/>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2509-4CE1-9830-C6D4D74F4DE2}"/>
                </c:ext>
              </c:extLst>
            </c:dLbl>
            <c:dLbl>
              <c:idx val="1"/>
              <c:layout>
                <c:manualLayout>
                  <c:x val="1.2631578947368421E-2"/>
                  <c:y val="4.3859649122807015E-2"/>
                </c:manualLayout>
              </c:layout>
              <c:numFmt formatCode="#,##0;&quot;-&quot;#,##0" sourceLinked="0"/>
              <c:spPr>
                <a:noFill/>
                <a:ln>
                  <a:noFill/>
                </a:ln>
              </c:spPr>
              <c:txPr>
                <a:bodyPr wrap="none"/>
                <a:lstStyle/>
                <a:p>
                  <a:pPr>
                    <a:defRPr sz="1000" kern="1200">
                      <a:solidFill>
                        <a:srgbClr val="C00000"/>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2509-4CE1-9830-C6D4D74F4DE2}"/>
                </c:ext>
              </c:extLst>
            </c:dLbl>
            <c:dLbl>
              <c:idx val="2"/>
              <c:layout>
                <c:manualLayout>
                  <c:x val="0"/>
                  <c:y val="-5.7748538011695903E-2"/>
                </c:manualLayout>
              </c:layout>
              <c:numFmt formatCode="#,##0;&quot;-&quot;#,##0" sourceLinked="0"/>
              <c:spPr>
                <a:noFill/>
                <a:ln>
                  <a:noFill/>
                </a:ln>
              </c:spPr>
              <c:txPr>
                <a:bodyPr wrap="none"/>
                <a:lstStyle/>
                <a:p>
                  <a:pPr>
                    <a:defRPr sz="1000" kern="1200">
                      <a:solidFill>
                        <a:srgbClr val="C00000"/>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2509-4CE1-9830-C6D4D74F4DE2}"/>
                </c:ext>
              </c:extLst>
            </c:dLbl>
            <c:dLbl>
              <c:idx val="3"/>
              <c:layout>
                <c:manualLayout>
                  <c:x val="0"/>
                  <c:y val="-5.7748538011695903E-2"/>
                </c:manualLayout>
              </c:layout>
              <c:numFmt formatCode="#,##0;&quot;-&quot;#,##0" sourceLinked="0"/>
              <c:spPr>
                <a:noFill/>
                <a:ln>
                  <a:noFill/>
                </a:ln>
              </c:spPr>
              <c:txPr>
                <a:bodyPr wrap="none"/>
                <a:lstStyle/>
                <a:p>
                  <a:pPr>
                    <a:defRPr sz="1000" kern="1200">
                      <a:solidFill>
                        <a:srgbClr val="C00000"/>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2509-4CE1-9830-C6D4D74F4DE2}"/>
                </c:ext>
              </c:extLst>
            </c:dLbl>
            <c:dLbl>
              <c:idx val="4"/>
              <c:layout>
                <c:manualLayout>
                  <c:x val="0"/>
                  <c:y val="5.4093567251461985E-2"/>
                </c:manualLayout>
              </c:layout>
              <c:numFmt formatCode="#,##0;&quot;-&quot;#,##0" sourceLinked="0"/>
              <c:spPr>
                <a:noFill/>
                <a:ln>
                  <a:noFill/>
                </a:ln>
              </c:spPr>
              <c:txPr>
                <a:bodyPr wrap="none"/>
                <a:lstStyle/>
                <a:p>
                  <a:pPr>
                    <a:defRPr sz="1000" kern="1200">
                      <a:solidFill>
                        <a:srgbClr val="C00000"/>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2509-4CE1-9830-C6D4D74F4DE2}"/>
                </c:ext>
              </c:extLst>
            </c:dLbl>
            <c:dLbl>
              <c:idx val="5"/>
              <c:layout>
                <c:manualLayout>
                  <c:x val="0"/>
                  <c:y val="-5.7748538011695903E-2"/>
                </c:manualLayout>
              </c:layout>
              <c:numFmt formatCode="#,##0;&quot;-&quot;#,##0" sourceLinked="0"/>
              <c:spPr>
                <a:noFill/>
                <a:ln>
                  <a:noFill/>
                </a:ln>
              </c:spPr>
              <c:txPr>
                <a:bodyPr wrap="none"/>
                <a:lstStyle/>
                <a:p>
                  <a:pPr>
                    <a:defRPr sz="1000" kern="1200">
                      <a:solidFill>
                        <a:srgbClr val="C00000"/>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2509-4CE1-9830-C6D4D74F4DE2}"/>
                </c:ext>
              </c:extLst>
            </c:dLbl>
            <c:dLbl>
              <c:idx val="6"/>
              <c:layout>
                <c:manualLayout>
                  <c:x val="0"/>
                  <c:y val="-5.7748538011695903E-2"/>
                </c:manualLayout>
              </c:layout>
              <c:numFmt formatCode="#,##0;&quot;-&quot;#,##0" sourceLinked="0"/>
              <c:spPr>
                <a:noFill/>
                <a:ln>
                  <a:noFill/>
                </a:ln>
              </c:spPr>
              <c:txPr>
                <a:bodyPr wrap="none"/>
                <a:lstStyle/>
                <a:p>
                  <a:pPr>
                    <a:defRPr sz="1000" kern="1200">
                      <a:solidFill>
                        <a:srgbClr val="C00000"/>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2509-4CE1-9830-C6D4D74F4DE2}"/>
                </c:ext>
              </c:extLst>
            </c:dLbl>
            <c:dLbl>
              <c:idx val="7"/>
              <c:layout>
                <c:manualLayout>
                  <c:x val="0"/>
                  <c:y val="5.4093567251461985E-2"/>
                </c:manualLayout>
              </c:layout>
              <c:numFmt formatCode="#,##0;&quot;-&quot;#,##0" sourceLinked="0"/>
              <c:spPr>
                <a:noFill/>
                <a:ln>
                  <a:noFill/>
                </a:ln>
              </c:spPr>
              <c:txPr>
                <a:bodyPr wrap="none"/>
                <a:lstStyle/>
                <a:p>
                  <a:pPr>
                    <a:defRPr sz="1000" kern="1200">
                      <a:solidFill>
                        <a:srgbClr val="C00000"/>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2509-4CE1-9830-C6D4D74F4DE2}"/>
                </c:ext>
              </c:extLst>
            </c:dLbl>
            <c:dLbl>
              <c:idx val="8"/>
              <c:layout>
                <c:manualLayout>
                  <c:x val="0"/>
                  <c:y val="5.4093567251461985E-2"/>
                </c:manualLayout>
              </c:layout>
              <c:numFmt formatCode="#,##0;&quot;-&quot;#,##0" sourceLinked="0"/>
              <c:spPr>
                <a:noFill/>
                <a:ln>
                  <a:noFill/>
                </a:ln>
              </c:spPr>
              <c:txPr>
                <a:bodyPr wrap="none"/>
                <a:lstStyle/>
                <a:p>
                  <a:pPr>
                    <a:defRPr sz="1000" kern="1200">
                      <a:solidFill>
                        <a:srgbClr val="C00000"/>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2509-4CE1-9830-C6D4D74F4DE2}"/>
                </c:ext>
              </c:extLst>
            </c:dLbl>
            <c:dLbl>
              <c:idx val="9"/>
              <c:layout>
                <c:manualLayout>
                  <c:x val="0"/>
                  <c:y val="5.4093567251461985E-2"/>
                </c:manualLayout>
              </c:layout>
              <c:numFmt formatCode="#,##0;&quot;-&quot;#,##0" sourceLinked="0"/>
              <c:spPr>
                <a:noFill/>
                <a:ln>
                  <a:noFill/>
                </a:ln>
              </c:spPr>
              <c:txPr>
                <a:bodyPr wrap="none"/>
                <a:lstStyle/>
                <a:p>
                  <a:pPr>
                    <a:defRPr sz="1000" kern="1200">
                      <a:solidFill>
                        <a:srgbClr val="C00000"/>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2509-4CE1-9830-C6D4D74F4DE2}"/>
                </c:ext>
              </c:extLst>
            </c:dLbl>
            <c:dLbl>
              <c:idx val="10"/>
              <c:layout>
                <c:manualLayout>
                  <c:x val="0"/>
                  <c:y val="5.4093567251461985E-2"/>
                </c:manualLayout>
              </c:layout>
              <c:numFmt formatCode="#,##0;&quot;-&quot;#,##0" sourceLinked="0"/>
              <c:spPr>
                <a:noFill/>
                <a:ln>
                  <a:noFill/>
                </a:ln>
              </c:spPr>
              <c:txPr>
                <a:bodyPr wrap="none"/>
                <a:lstStyle/>
                <a:p>
                  <a:pPr>
                    <a:defRPr sz="1000" kern="1200">
                      <a:solidFill>
                        <a:srgbClr val="C00000"/>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2509-4CE1-9830-C6D4D74F4DE2}"/>
                </c:ext>
              </c:extLst>
            </c:dLbl>
            <c:dLbl>
              <c:idx val="11"/>
              <c:layout>
                <c:manualLayout>
                  <c:x val="0"/>
                  <c:y val="5.4093567251461985E-2"/>
                </c:manualLayout>
              </c:layout>
              <c:numFmt formatCode="#,##0;&quot;-&quot;#,##0" sourceLinked="0"/>
              <c:spPr>
                <a:noFill/>
                <a:ln>
                  <a:noFill/>
                </a:ln>
              </c:spPr>
              <c:txPr>
                <a:bodyPr wrap="none"/>
                <a:lstStyle/>
                <a:p>
                  <a:pPr>
                    <a:defRPr sz="1000" kern="1200">
                      <a:solidFill>
                        <a:srgbClr val="C00000"/>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2509-4CE1-9830-C6D4D74F4DE2}"/>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Sheet1!$A$1:$L$1</c:f>
              <c:numCache>
                <c:formatCode>General</c:formatCode>
                <c:ptCount val="12"/>
                <c:pt idx="0">
                  <c:v>30</c:v>
                </c:pt>
                <c:pt idx="1">
                  <c:v>37</c:v>
                </c:pt>
                <c:pt idx="2">
                  <c:v>52</c:v>
                </c:pt>
                <c:pt idx="3">
                  <c:v>48</c:v>
                </c:pt>
                <c:pt idx="4">
                  <c:v>49</c:v>
                </c:pt>
                <c:pt idx="5">
                  <c:v>67</c:v>
                </c:pt>
                <c:pt idx="6">
                  <c:v>70</c:v>
                </c:pt>
                <c:pt idx="7">
                  <c:v>40</c:v>
                </c:pt>
                <c:pt idx="8">
                  <c:v>30</c:v>
                </c:pt>
                <c:pt idx="9">
                  <c:v>35</c:v>
                </c:pt>
                <c:pt idx="10">
                  <c:v>30</c:v>
                </c:pt>
                <c:pt idx="11">
                  <c:v>31</c:v>
                </c:pt>
              </c:numCache>
            </c:numRef>
          </c:val>
          <c:smooth val="0"/>
          <c:extLst>
            <c:ext xmlns:c16="http://schemas.microsoft.com/office/drawing/2014/chart" uri="{C3380CC4-5D6E-409C-BE32-E72D297353CC}">
              <c16:uniqueId val="{0000000C-2509-4CE1-9830-C6D4D74F4DE2}"/>
            </c:ext>
          </c:extLst>
        </c:ser>
        <c:dLbls>
          <c:showLegendKey val="0"/>
          <c:showVal val="0"/>
          <c:showCatName val="0"/>
          <c:showSerName val="0"/>
          <c:showPercent val="0"/>
          <c:showBubbleSize val="0"/>
        </c:dLbls>
        <c:smooth val="0"/>
        <c:axId val="1771972687"/>
        <c:axId val="1"/>
      </c:lineChart>
      <c:catAx>
        <c:axId val="1771972687"/>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70"/>
          <c:min val="1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771972687"/>
        <c:crosses val="min"/>
        <c:crossBetween val="midCat"/>
        <c:majorUnit val="10"/>
      </c:valAx>
    </c:plotArea>
    <c:plotVisOnly val="0"/>
    <c:dispBlanksAs val="gap"/>
    <c:showDLblsOverMax val="1"/>
  </c:chart>
  <c:externalData r:id="rId1">
    <c:autoUpdate val="0"/>
  </c:externalData>
</c:chartSpace>
</file>

<file path=ppt/charts/chart8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7384523095380922E-2"/>
          <c:y val="8.1598667776852624E-2"/>
          <c:w val="0.90701859628074388"/>
          <c:h val="0.83680266444629481"/>
        </c:manualLayout>
      </c:layout>
      <c:areaChart>
        <c:grouping val="stacked"/>
        <c:varyColors val="0"/>
        <c:ser>
          <c:idx val="0"/>
          <c:order val="0"/>
          <c:spPr>
            <a:solidFill>
              <a:schemeClr val="accent5"/>
            </a:solidFill>
            <a:ln>
              <a:noFill/>
            </a:ln>
          </c:spPr>
          <c:val>
            <c:numRef>
              <c:f>Sheet1!$A$1:$L$1</c:f>
              <c:numCache>
                <c:formatCode>General</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0-67CB-4BB6-A5ED-2FC9377C8A3D}"/>
            </c:ext>
          </c:extLst>
        </c:ser>
        <c:ser>
          <c:idx val="1"/>
          <c:order val="1"/>
          <c:spPr>
            <a:solidFill>
              <a:srgbClr val="C00000"/>
            </a:solidFill>
            <a:ln>
              <a:noFill/>
            </a:ln>
          </c:spPr>
          <c:val>
            <c:numRef>
              <c:f>Sheet1!$A$2:$L$2</c:f>
              <c:numCache>
                <c:formatCode>General</c:formatCode>
                <c:ptCount val="12"/>
                <c:pt idx="0">
                  <c:v>0</c:v>
                </c:pt>
                <c:pt idx="1">
                  <c:v>0</c:v>
                </c:pt>
                <c:pt idx="2">
                  <c:v>0</c:v>
                </c:pt>
                <c:pt idx="3">
                  <c:v>0</c:v>
                </c:pt>
                <c:pt idx="4">
                  <c:v>0</c:v>
                </c:pt>
                <c:pt idx="5">
                  <c:v>0</c:v>
                </c:pt>
                <c:pt idx="6">
                  <c:v>1</c:v>
                </c:pt>
                <c:pt idx="7">
                  <c:v>1</c:v>
                </c:pt>
                <c:pt idx="8">
                  <c:v>0</c:v>
                </c:pt>
                <c:pt idx="9">
                  <c:v>0</c:v>
                </c:pt>
                <c:pt idx="10">
                  <c:v>1</c:v>
                </c:pt>
                <c:pt idx="11">
                  <c:v>1</c:v>
                </c:pt>
              </c:numCache>
            </c:numRef>
          </c:val>
          <c:extLst>
            <c:ext xmlns:c16="http://schemas.microsoft.com/office/drawing/2014/chart" uri="{C3380CC4-5D6E-409C-BE32-E72D297353CC}">
              <c16:uniqueId val="{00000001-67CB-4BB6-A5ED-2FC9377C8A3D}"/>
            </c:ext>
          </c:extLst>
        </c:ser>
        <c:ser>
          <c:idx val="2"/>
          <c:order val="2"/>
          <c:spPr>
            <a:solidFill>
              <a:srgbClr val="002060"/>
            </a:solidFill>
            <a:ln>
              <a:noFill/>
            </a:ln>
          </c:spPr>
          <c:val>
            <c:numRef>
              <c:f>Sheet1!$A$3:$L$3</c:f>
              <c:numCache>
                <c:formatCode>General</c:formatCode>
                <c:ptCount val="12"/>
                <c:pt idx="0">
                  <c:v>1</c:v>
                </c:pt>
                <c:pt idx="1">
                  <c:v>1</c:v>
                </c:pt>
                <c:pt idx="2">
                  <c:v>0</c:v>
                </c:pt>
                <c:pt idx="3">
                  <c:v>0</c:v>
                </c:pt>
                <c:pt idx="4">
                  <c:v>0</c:v>
                </c:pt>
                <c:pt idx="5">
                  <c:v>1</c:v>
                </c:pt>
                <c:pt idx="6">
                  <c:v>2</c:v>
                </c:pt>
                <c:pt idx="7">
                  <c:v>1</c:v>
                </c:pt>
                <c:pt idx="8">
                  <c:v>2</c:v>
                </c:pt>
                <c:pt idx="9">
                  <c:v>1</c:v>
                </c:pt>
                <c:pt idx="10">
                  <c:v>1</c:v>
                </c:pt>
                <c:pt idx="11">
                  <c:v>0</c:v>
                </c:pt>
              </c:numCache>
            </c:numRef>
          </c:val>
          <c:extLst>
            <c:ext xmlns:c16="http://schemas.microsoft.com/office/drawing/2014/chart" uri="{C3380CC4-5D6E-409C-BE32-E72D297353CC}">
              <c16:uniqueId val="{00000002-67CB-4BB6-A5ED-2FC9377C8A3D}"/>
            </c:ext>
          </c:extLst>
        </c:ser>
        <c:ser>
          <c:idx val="3"/>
          <c:order val="3"/>
          <c:spPr>
            <a:solidFill>
              <a:srgbClr val="7F7F7F"/>
            </a:solidFill>
            <a:ln>
              <a:noFill/>
            </a:ln>
          </c:spPr>
          <c:val>
            <c:numRef>
              <c:f>Sheet1!$A$4:$L$4</c:f>
              <c:numCache>
                <c:formatCode>General</c:formatCode>
                <c:ptCount val="12"/>
                <c:pt idx="0">
                  <c:v>1</c:v>
                </c:pt>
                <c:pt idx="1">
                  <c:v>2</c:v>
                </c:pt>
                <c:pt idx="2">
                  <c:v>0</c:v>
                </c:pt>
                <c:pt idx="3">
                  <c:v>0</c:v>
                </c:pt>
                <c:pt idx="4">
                  <c:v>1</c:v>
                </c:pt>
                <c:pt idx="5">
                  <c:v>1</c:v>
                </c:pt>
                <c:pt idx="6">
                  <c:v>1</c:v>
                </c:pt>
                <c:pt idx="7">
                  <c:v>1</c:v>
                </c:pt>
                <c:pt idx="8">
                  <c:v>0</c:v>
                </c:pt>
                <c:pt idx="9">
                  <c:v>2</c:v>
                </c:pt>
                <c:pt idx="10">
                  <c:v>1</c:v>
                </c:pt>
                <c:pt idx="11">
                  <c:v>0</c:v>
                </c:pt>
              </c:numCache>
            </c:numRef>
          </c:val>
          <c:extLst>
            <c:ext xmlns:c16="http://schemas.microsoft.com/office/drawing/2014/chart" uri="{C3380CC4-5D6E-409C-BE32-E72D297353CC}">
              <c16:uniqueId val="{00000003-67CB-4BB6-A5ED-2FC9377C8A3D}"/>
            </c:ext>
          </c:extLst>
        </c:ser>
        <c:dLbls>
          <c:showLegendKey val="0"/>
          <c:showVal val="0"/>
          <c:showCatName val="0"/>
          <c:showSerName val="0"/>
          <c:showPercent val="0"/>
          <c:showBubbleSize val="0"/>
        </c:dLbls>
        <c:axId val="1164275536"/>
        <c:axId val="1"/>
      </c:areaChart>
      <c:catAx>
        <c:axId val="1164275536"/>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4"/>
          <c:min val="0"/>
        </c:scaling>
        <c:delete val="0"/>
        <c:axPos val="l"/>
        <c:majorGridlines>
          <c:spPr>
            <a:ln>
              <a:noFill/>
            </a:ln>
          </c:spPr>
        </c:majorGridlines>
        <c:numFmt formatCode="#,##0.0;&quot;-&quot;#,##0.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164275536"/>
        <c:crosses val="min"/>
        <c:crossBetween val="midCat"/>
        <c:majorUnit val="0.5"/>
      </c:valAx>
    </c:plotArea>
    <c:plotVisOnly val="0"/>
    <c:dispBlanksAs val="zero"/>
    <c:showDLblsOverMax val="1"/>
  </c:chart>
  <c:externalData r:id="rId1">
    <c:autoUpdate val="0"/>
  </c:externalData>
</c:chartSpace>
</file>

<file path=ppt/charts/chart8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1821233738984473E-2"/>
          <c:y val="9.5238095238095233E-2"/>
          <c:w val="0.93621485522450687"/>
          <c:h val="0.80952380952380953"/>
        </c:manualLayout>
      </c:layout>
      <c:barChart>
        <c:barDir val="bar"/>
        <c:grouping val="stacked"/>
        <c:varyColors val="0"/>
        <c:ser>
          <c:idx val="0"/>
          <c:order val="0"/>
          <c:spPr>
            <a:solidFill>
              <a:srgbClr val="002060"/>
            </a:solidFill>
            <a:ln>
              <a:noFill/>
            </a:ln>
          </c:spPr>
          <c:invertIfNegative val="0"/>
          <c:dLbls>
            <c:dLbl>
              <c:idx val="0"/>
              <c:layout>
                <c:manualLayout>
                  <c:x val="0.48887956357532519"/>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1559-4758-9B90-2817266D77B3}"/>
                </c:ext>
              </c:extLst>
            </c:dLbl>
            <c:dLbl>
              <c:idx val="1"/>
              <c:layout>
                <c:manualLayout>
                  <c:x val="0.48887956357532519"/>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1559-4758-9B90-2817266D77B3}"/>
                </c:ext>
              </c:extLst>
            </c:dLbl>
            <c:dLbl>
              <c:idx val="2"/>
              <c:layout>
                <c:manualLayout>
                  <c:x val="0.33235417540914813"/>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1559-4758-9B90-2817266D77B3}"/>
                </c:ext>
              </c:extLst>
            </c:dLbl>
            <c:dLbl>
              <c:idx val="3"/>
              <c:layout>
                <c:manualLayout>
                  <c:x val="0.33235417540914813"/>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1559-4758-9B90-2817266D77B3}"/>
                </c:ext>
              </c:extLst>
            </c:dLbl>
            <c:dLbl>
              <c:idx val="4"/>
              <c:layout>
                <c:manualLayout>
                  <c:x val="0.33235417540914813"/>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1559-4758-9B90-2817266D77B3}"/>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Sheet1!$A$1:$E$1</c:f>
              <c:numCache>
                <c:formatCode>General</c:formatCode>
                <c:ptCount val="5"/>
                <c:pt idx="0">
                  <c:v>3</c:v>
                </c:pt>
                <c:pt idx="1">
                  <c:v>3</c:v>
                </c:pt>
                <c:pt idx="2">
                  <c:v>2</c:v>
                </c:pt>
                <c:pt idx="3">
                  <c:v>2</c:v>
                </c:pt>
                <c:pt idx="4">
                  <c:v>2</c:v>
                </c:pt>
              </c:numCache>
            </c:numRef>
          </c:val>
          <c:extLst>
            <c:ext xmlns:c16="http://schemas.microsoft.com/office/drawing/2014/chart" uri="{C3380CC4-5D6E-409C-BE32-E72D297353CC}">
              <c16:uniqueId val="{00000005-1559-4758-9B90-2817266D77B3}"/>
            </c:ext>
          </c:extLst>
        </c:ser>
        <c:dLbls>
          <c:showLegendKey val="0"/>
          <c:showVal val="0"/>
          <c:showCatName val="0"/>
          <c:showSerName val="0"/>
          <c:showPercent val="0"/>
          <c:showBubbleSize val="0"/>
        </c:dLbls>
        <c:gapWidth val="80"/>
        <c:overlap val="100"/>
        <c:axId val="1155013360"/>
        <c:axId val="1"/>
      </c:barChart>
      <c:catAx>
        <c:axId val="1155013360"/>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3"/>
          <c:min val="0"/>
        </c:scaling>
        <c:delete val="0"/>
        <c:axPos val="t"/>
        <c:majorGridlines>
          <c:spPr>
            <a:ln>
              <a:noFill/>
            </a:ln>
          </c:spPr>
        </c:majorGridlines>
        <c:numFmt formatCode="General" sourceLinked="1"/>
        <c:majorTickMark val="none"/>
        <c:minorTickMark val="none"/>
        <c:tickLblPos val="none"/>
        <c:spPr>
          <a:ln>
            <a:noFill/>
          </a:ln>
        </c:spPr>
        <c:crossAx val="1155013360"/>
        <c:crosses val="min"/>
        <c:crossBetween val="between"/>
      </c:valAx>
    </c:plotArea>
    <c:plotVisOnly val="0"/>
    <c:dispBlanksAs val="gap"/>
    <c:showDLblsOverMax val="1"/>
  </c:chart>
  <c:externalData r:id="rId1">
    <c:autoUpdate val="0"/>
  </c:externalData>
</c:chartSpace>
</file>

<file path=ppt/charts/chart8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694864048338371E-2"/>
          <c:y val="8.1598667776852624E-2"/>
          <c:w val="0.91359516616314196"/>
          <c:h val="0.83680266444629481"/>
        </c:manualLayout>
      </c:layout>
      <c:areaChart>
        <c:grouping val="stacked"/>
        <c:varyColors val="0"/>
        <c:ser>
          <c:idx val="0"/>
          <c:order val="0"/>
          <c:spPr>
            <a:solidFill>
              <a:schemeClr val="accent5"/>
            </a:solidFill>
            <a:ln>
              <a:noFill/>
            </a:ln>
          </c:spPr>
          <c:val>
            <c:numRef>
              <c:f>Sheet1!$A$1:$L$1</c:f>
              <c:numCache>
                <c:formatCode>General</c:formatCode>
                <c:ptCount val="12"/>
                <c:pt idx="0">
                  <c:v>0</c:v>
                </c:pt>
                <c:pt idx="1">
                  <c:v>0</c:v>
                </c:pt>
                <c:pt idx="2">
                  <c:v>0</c:v>
                </c:pt>
                <c:pt idx="3">
                  <c:v>0</c:v>
                </c:pt>
                <c:pt idx="4">
                  <c:v>0</c:v>
                </c:pt>
                <c:pt idx="5">
                  <c:v>0</c:v>
                </c:pt>
                <c:pt idx="6">
                  <c:v>0</c:v>
                </c:pt>
                <c:pt idx="7">
                  <c:v>1</c:v>
                </c:pt>
                <c:pt idx="8">
                  <c:v>1</c:v>
                </c:pt>
                <c:pt idx="9">
                  <c:v>0</c:v>
                </c:pt>
                <c:pt idx="10">
                  <c:v>0</c:v>
                </c:pt>
                <c:pt idx="11">
                  <c:v>0</c:v>
                </c:pt>
              </c:numCache>
            </c:numRef>
          </c:val>
          <c:extLst>
            <c:ext xmlns:c16="http://schemas.microsoft.com/office/drawing/2014/chart" uri="{C3380CC4-5D6E-409C-BE32-E72D297353CC}">
              <c16:uniqueId val="{00000000-4E23-4AC5-812F-78C0B1C09640}"/>
            </c:ext>
          </c:extLst>
        </c:ser>
        <c:ser>
          <c:idx val="1"/>
          <c:order val="1"/>
          <c:spPr>
            <a:solidFill>
              <a:srgbClr val="C00000"/>
            </a:solidFill>
            <a:ln>
              <a:noFill/>
            </a:ln>
          </c:spPr>
          <c:val>
            <c:numRef>
              <c:f>Sheet1!$A$2:$L$2</c:f>
              <c:numCache>
                <c:formatCode>General</c:formatCode>
                <c:ptCount val="12"/>
                <c:pt idx="0">
                  <c:v>2</c:v>
                </c:pt>
                <c:pt idx="1">
                  <c:v>0</c:v>
                </c:pt>
                <c:pt idx="2">
                  <c:v>0</c:v>
                </c:pt>
                <c:pt idx="3">
                  <c:v>0</c:v>
                </c:pt>
                <c:pt idx="4">
                  <c:v>2</c:v>
                </c:pt>
                <c:pt idx="5">
                  <c:v>1</c:v>
                </c:pt>
                <c:pt idx="6">
                  <c:v>1</c:v>
                </c:pt>
                <c:pt idx="7">
                  <c:v>0</c:v>
                </c:pt>
                <c:pt idx="8">
                  <c:v>2</c:v>
                </c:pt>
                <c:pt idx="9">
                  <c:v>2</c:v>
                </c:pt>
                <c:pt idx="10">
                  <c:v>2</c:v>
                </c:pt>
                <c:pt idx="11">
                  <c:v>1</c:v>
                </c:pt>
              </c:numCache>
            </c:numRef>
          </c:val>
          <c:extLst>
            <c:ext xmlns:c16="http://schemas.microsoft.com/office/drawing/2014/chart" uri="{C3380CC4-5D6E-409C-BE32-E72D297353CC}">
              <c16:uniqueId val="{00000001-4E23-4AC5-812F-78C0B1C09640}"/>
            </c:ext>
          </c:extLst>
        </c:ser>
        <c:ser>
          <c:idx val="2"/>
          <c:order val="2"/>
          <c:spPr>
            <a:solidFill>
              <a:srgbClr val="002060"/>
            </a:solidFill>
            <a:ln>
              <a:noFill/>
            </a:ln>
          </c:spPr>
          <c:val>
            <c:numRef>
              <c:f>Sheet1!$A$3:$L$3</c:f>
              <c:numCache>
                <c:formatCode>General</c:formatCode>
                <c:ptCount val="12"/>
                <c:pt idx="0">
                  <c:v>1</c:v>
                </c:pt>
                <c:pt idx="1">
                  <c:v>2</c:v>
                </c:pt>
                <c:pt idx="2">
                  <c:v>1</c:v>
                </c:pt>
                <c:pt idx="3">
                  <c:v>2</c:v>
                </c:pt>
                <c:pt idx="4">
                  <c:v>8</c:v>
                </c:pt>
                <c:pt idx="5">
                  <c:v>5</c:v>
                </c:pt>
                <c:pt idx="6">
                  <c:v>9</c:v>
                </c:pt>
                <c:pt idx="7">
                  <c:v>10</c:v>
                </c:pt>
                <c:pt idx="8">
                  <c:v>11</c:v>
                </c:pt>
                <c:pt idx="9">
                  <c:v>6</c:v>
                </c:pt>
                <c:pt idx="10">
                  <c:v>8</c:v>
                </c:pt>
                <c:pt idx="11">
                  <c:v>1</c:v>
                </c:pt>
              </c:numCache>
            </c:numRef>
          </c:val>
          <c:extLst>
            <c:ext xmlns:c16="http://schemas.microsoft.com/office/drawing/2014/chart" uri="{C3380CC4-5D6E-409C-BE32-E72D297353CC}">
              <c16:uniqueId val="{00000002-4E23-4AC5-812F-78C0B1C09640}"/>
            </c:ext>
          </c:extLst>
        </c:ser>
        <c:ser>
          <c:idx val="3"/>
          <c:order val="3"/>
          <c:spPr>
            <a:solidFill>
              <a:srgbClr val="7F7F7F"/>
            </a:solidFill>
            <a:ln>
              <a:noFill/>
            </a:ln>
          </c:spPr>
          <c:val>
            <c:numRef>
              <c:f>Sheet1!$A$4:$L$4</c:f>
              <c:numCache>
                <c:formatCode>General</c:formatCode>
                <c:ptCount val="12"/>
                <c:pt idx="0">
                  <c:v>4</c:v>
                </c:pt>
                <c:pt idx="1">
                  <c:v>4</c:v>
                </c:pt>
                <c:pt idx="2">
                  <c:v>1</c:v>
                </c:pt>
                <c:pt idx="3">
                  <c:v>0</c:v>
                </c:pt>
                <c:pt idx="4">
                  <c:v>0</c:v>
                </c:pt>
                <c:pt idx="5">
                  <c:v>11</c:v>
                </c:pt>
                <c:pt idx="6">
                  <c:v>9</c:v>
                </c:pt>
                <c:pt idx="7">
                  <c:v>10</c:v>
                </c:pt>
                <c:pt idx="8">
                  <c:v>3</c:v>
                </c:pt>
                <c:pt idx="9">
                  <c:v>14</c:v>
                </c:pt>
                <c:pt idx="10">
                  <c:v>9</c:v>
                </c:pt>
                <c:pt idx="11">
                  <c:v>5</c:v>
                </c:pt>
              </c:numCache>
            </c:numRef>
          </c:val>
          <c:extLst>
            <c:ext xmlns:c16="http://schemas.microsoft.com/office/drawing/2014/chart" uri="{C3380CC4-5D6E-409C-BE32-E72D297353CC}">
              <c16:uniqueId val="{00000003-4E23-4AC5-812F-78C0B1C09640}"/>
            </c:ext>
          </c:extLst>
        </c:ser>
        <c:dLbls>
          <c:showLegendKey val="0"/>
          <c:showVal val="0"/>
          <c:showCatName val="0"/>
          <c:showSerName val="0"/>
          <c:showPercent val="0"/>
          <c:showBubbleSize val="0"/>
        </c:dLbls>
        <c:axId val="1771979407"/>
        <c:axId val="1"/>
      </c:areaChart>
      <c:catAx>
        <c:axId val="1771979407"/>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25"/>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771979407"/>
        <c:crosses val="min"/>
        <c:crossBetween val="midCat"/>
        <c:majorUnit val="5"/>
      </c:valAx>
    </c:plotArea>
    <c:plotVisOnly val="0"/>
    <c:dispBlanksAs val="zero"/>
    <c:showDLblsOverMax val="1"/>
  </c:chart>
  <c:externalData r:id="rId1">
    <c:autoUpdate val="0"/>
  </c:externalData>
</c:chartSpace>
</file>

<file path=ppt/charts/chart8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1981716307873778E-2"/>
          <c:y val="0.11016291698991466"/>
          <c:w val="0.89000294898260102"/>
          <c:h val="0.7796741660201707"/>
        </c:manualLayout>
      </c:layout>
      <c:lineChart>
        <c:grouping val="standard"/>
        <c:varyColors val="0"/>
        <c:ser>
          <c:idx val="0"/>
          <c:order val="0"/>
          <c:spPr>
            <a:ln w="19050" cmpd="sng" algn="ctr">
              <a:solidFill>
                <a:srgbClr val="002060"/>
              </a:solidFill>
              <a:prstDash val="solid"/>
            </a:ln>
          </c:spPr>
          <c:marker>
            <c:symbol val="none"/>
          </c:marker>
          <c:dLbls>
            <c:dLbl>
              <c:idx val="0"/>
              <c:layout>
                <c:manualLayout>
                  <c:x val="2.8605131229725744E-2"/>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BB01-47BD-A667-CC7E6E24C71D}"/>
                </c:ext>
              </c:extLst>
            </c:dLbl>
            <c:dLbl>
              <c:idx val="1"/>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BB01-47BD-A667-CC7E6E24C71D}"/>
                </c:ext>
              </c:extLst>
            </c:dLbl>
            <c:dLbl>
              <c:idx val="2"/>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BB01-47BD-A667-CC7E6E24C71D}"/>
                </c:ext>
              </c:extLst>
            </c:dLbl>
            <c:dLbl>
              <c:idx val="3"/>
              <c:layout>
                <c:manualLayout>
                  <c:x val="2.4771453848422293E-2"/>
                  <c:y val="-6.3615205585725365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BB01-47BD-A667-CC7E6E24C71D}"/>
                </c:ext>
              </c:extLst>
            </c:dLbl>
            <c:dLbl>
              <c:idx val="4"/>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BB01-47BD-A667-CC7E6E24C71D}"/>
                </c:ext>
              </c:extLst>
            </c:dLbl>
            <c:dLbl>
              <c:idx val="5"/>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BB01-47BD-A667-CC7E6E24C71D}"/>
                </c:ext>
              </c:extLst>
            </c:dLbl>
            <c:dLbl>
              <c:idx val="6"/>
              <c:layout>
                <c:manualLayout>
                  <c:x val="0"/>
                  <c:y val="-6.1287820015515901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BB01-47BD-A667-CC7E6E24C71D}"/>
                </c:ext>
              </c:extLst>
            </c:dLbl>
            <c:dLbl>
              <c:idx val="7"/>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BB01-47BD-A667-CC7E6E24C71D}"/>
                </c:ext>
              </c:extLst>
            </c:dLbl>
            <c:dLbl>
              <c:idx val="8"/>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BB01-47BD-A667-CC7E6E24C71D}"/>
                </c:ext>
              </c:extLst>
            </c:dLbl>
            <c:dLbl>
              <c:idx val="9"/>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BB01-47BD-A667-CC7E6E24C71D}"/>
                </c:ext>
              </c:extLst>
            </c:dLbl>
            <c:dLbl>
              <c:idx val="10"/>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BB01-47BD-A667-CC7E6E24C71D}"/>
                </c:ext>
              </c:extLst>
            </c:dLbl>
            <c:dLbl>
              <c:idx val="11"/>
              <c:layout>
                <c:manualLayout>
                  <c:x val="0"/>
                  <c:y val="5.7408844065166796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BB01-47BD-A667-CC7E6E24C71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Sheet1!$A$1:$L$1</c:f>
              <c:numCache>
                <c:formatCode>General</c:formatCode>
                <c:ptCount val="12"/>
                <c:pt idx="0">
                  <c:v>184</c:v>
                </c:pt>
                <c:pt idx="1">
                  <c:v>261</c:v>
                </c:pt>
                <c:pt idx="2">
                  <c:v>252</c:v>
                </c:pt>
                <c:pt idx="3">
                  <c:v>210</c:v>
                </c:pt>
                <c:pt idx="4">
                  <c:v>165</c:v>
                </c:pt>
                <c:pt idx="5">
                  <c:v>141</c:v>
                </c:pt>
                <c:pt idx="6">
                  <c:v>194</c:v>
                </c:pt>
                <c:pt idx="7">
                  <c:v>155</c:v>
                </c:pt>
                <c:pt idx="8">
                  <c:v>141</c:v>
                </c:pt>
                <c:pt idx="9">
                  <c:v>144</c:v>
                </c:pt>
                <c:pt idx="10">
                  <c:v>165</c:v>
                </c:pt>
                <c:pt idx="11">
                  <c:v>187</c:v>
                </c:pt>
              </c:numCache>
            </c:numRef>
          </c:val>
          <c:smooth val="0"/>
          <c:extLst>
            <c:ext xmlns:c16="http://schemas.microsoft.com/office/drawing/2014/chart" uri="{C3380CC4-5D6E-409C-BE32-E72D297353CC}">
              <c16:uniqueId val="{0000000C-BB01-47BD-A667-CC7E6E24C71D}"/>
            </c:ext>
          </c:extLst>
        </c:ser>
        <c:dLbls>
          <c:showLegendKey val="0"/>
          <c:showVal val="0"/>
          <c:showCatName val="0"/>
          <c:showSerName val="0"/>
          <c:showPercent val="0"/>
          <c:showBubbleSize val="0"/>
        </c:dLbls>
        <c:smooth val="0"/>
        <c:axId val="1164299536"/>
        <c:axId val="1"/>
      </c:lineChart>
      <c:catAx>
        <c:axId val="1164299536"/>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280"/>
          <c:min val="10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164299536"/>
        <c:crosses val="min"/>
        <c:crossBetween val="midCat"/>
        <c:majorUnit val="20"/>
      </c:valAx>
    </c:plotArea>
    <c:plotVisOnly val="0"/>
    <c:dispBlanksAs val="gap"/>
    <c:showDLblsOverMax val="1"/>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435670900055218E-2"/>
          <c:y val="0.16454456415279137"/>
          <c:w val="0.97128658199889562"/>
          <c:h val="0.67091087169441721"/>
        </c:manualLayout>
      </c:layout>
      <c:barChart>
        <c:barDir val="col"/>
        <c:grouping val="stacked"/>
        <c:varyColors val="0"/>
        <c:ser>
          <c:idx val="0"/>
          <c:order val="0"/>
          <c:spPr>
            <a:solidFill>
              <a:srgbClr val="002060"/>
            </a:solidFill>
            <a:ln>
              <a:noFill/>
            </a:ln>
          </c:spPr>
          <c:invertIfNegative val="0"/>
          <c:dLbls>
            <c:dLbl>
              <c:idx val="0"/>
              <c:layout>
                <c:manualLayout>
                  <c:x val="0"/>
                  <c:y val="-2.9382957884427031E-3"/>
                </c:manualLayout>
              </c:layout>
              <c:numFmt formatCode="#,##0;&quot;-&quot;#,##0" sourceLinked="0"/>
              <c:spPr>
                <a:noFill/>
                <a:ln>
                  <a:noFill/>
                </a:ln>
              </c:spPr>
              <c:txPr>
                <a:bodyPr wrap="none"/>
                <a:lstStyle/>
                <a:p>
                  <a:pPr>
                    <a:defRPr sz="1200" kern="1200">
                      <a:solidFill>
                        <a:schemeClr val="bg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3C6F-4E65-AFB1-35CB1ABEAB02}"/>
                </c:ext>
              </c:extLst>
            </c:dLbl>
            <c:dLbl>
              <c:idx val="1"/>
              <c:layout>
                <c:manualLayout>
                  <c:x val="0"/>
                  <c:y val="-0.32125367286973555"/>
                </c:manualLayout>
              </c:layout>
              <c:numFmt formatCode="#,##0;&quot;-&quot;#,##0" sourceLinked="0"/>
              <c:spPr>
                <a:noFill/>
                <a:ln>
                  <a:noFill/>
                </a:ln>
              </c:spPr>
              <c:txPr>
                <a:bodyPr wrap="none"/>
                <a:lstStyle/>
                <a:p>
                  <a:pPr>
                    <a:defRPr sz="12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3C6F-4E65-AFB1-35CB1ABEAB02}"/>
                </c:ext>
              </c:extLst>
            </c:dLbl>
            <c:dLbl>
              <c:idx val="2"/>
              <c:layout>
                <c:manualLayout>
                  <c:x val="0"/>
                  <c:y val="-0.23702252693437806"/>
                </c:manualLayout>
              </c:layout>
              <c:numFmt formatCode="#,##0;&quot;-&quot;#,##0" sourceLinked="0"/>
              <c:spPr>
                <a:noFill/>
                <a:ln>
                  <a:noFill/>
                </a:ln>
              </c:spPr>
              <c:txPr>
                <a:bodyPr wrap="none"/>
                <a:lstStyle/>
                <a:p>
                  <a:pPr>
                    <a:defRPr sz="12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3C6F-4E65-AFB1-35CB1ABEAB02}"/>
                </c:ext>
              </c:extLst>
            </c:dLbl>
            <c:dLbl>
              <c:idx val="3"/>
              <c:layout>
                <c:manualLayout>
                  <c:x val="0"/>
                  <c:y val="-0.15279138099902057"/>
                </c:manualLayout>
              </c:layout>
              <c:numFmt formatCode="#,##0;&quot;-&quot;#,##0" sourceLinked="0"/>
              <c:spPr>
                <a:noFill/>
                <a:ln>
                  <a:noFill/>
                </a:ln>
              </c:spPr>
              <c:txPr>
                <a:bodyPr wrap="none"/>
                <a:lstStyle/>
                <a:p>
                  <a:pPr>
                    <a:defRPr sz="12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3C6F-4E65-AFB1-35CB1ABEAB02}"/>
                </c:ext>
              </c:extLst>
            </c:dLbl>
            <c:dLbl>
              <c:idx val="4"/>
              <c:layout>
                <c:manualLayout>
                  <c:x val="0"/>
                  <c:y val="-0.15279138099902057"/>
                </c:manualLayout>
              </c:layout>
              <c:numFmt formatCode="#,##0;&quot;-&quot;#,##0" sourceLinked="0"/>
              <c:spPr>
                <a:noFill/>
                <a:ln>
                  <a:noFill/>
                </a:ln>
              </c:spPr>
              <c:txPr>
                <a:bodyPr wrap="none"/>
                <a:lstStyle/>
                <a:p>
                  <a:pPr>
                    <a:defRPr sz="12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3C6F-4E65-AFB1-35CB1ABEAB02}"/>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Sheet1!$A$1:$E$1</c:f>
              <c:numCache>
                <c:formatCode>General</c:formatCode>
                <c:ptCount val="5"/>
                <c:pt idx="0">
                  <c:v>2</c:v>
                </c:pt>
                <c:pt idx="1">
                  <c:v>3</c:v>
                </c:pt>
                <c:pt idx="2">
                  <c:v>2</c:v>
                </c:pt>
                <c:pt idx="3">
                  <c:v>1</c:v>
                </c:pt>
                <c:pt idx="4">
                  <c:v>1</c:v>
                </c:pt>
              </c:numCache>
            </c:numRef>
          </c:val>
          <c:extLst>
            <c:ext xmlns:c16="http://schemas.microsoft.com/office/drawing/2014/chart" uri="{C3380CC4-5D6E-409C-BE32-E72D297353CC}">
              <c16:uniqueId val="{00000005-3C6F-4E65-AFB1-35CB1ABEAB02}"/>
            </c:ext>
          </c:extLst>
        </c:ser>
        <c:ser>
          <c:idx val="1"/>
          <c:order val="1"/>
          <c:spPr>
            <a:solidFill>
              <a:schemeClr val="accent1"/>
            </a:solidFill>
            <a:ln>
              <a:noFill/>
            </a:ln>
          </c:spPr>
          <c:invertIfNegative val="0"/>
          <c:dLbls>
            <c:dLbl>
              <c:idx val="0"/>
              <c:layout>
                <c:manualLayout>
                  <c:x val="0"/>
                  <c:y val="-2.9382957884427031E-3"/>
                </c:manualLayout>
              </c:layout>
              <c:numFmt formatCode="#,##0;&quot;-&quot;#,##0" sourceLinked="0"/>
              <c:spPr>
                <a:noFill/>
                <a:ln>
                  <a:noFill/>
                </a:ln>
              </c:spPr>
              <c:txPr>
                <a:bodyPr wrap="none"/>
                <a:lstStyle/>
                <a:p>
                  <a:pPr>
                    <a:defRPr sz="1200" kern="1200">
                      <a:solidFill>
                        <a:schemeClr val="bg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3C6F-4E65-AFB1-35CB1ABEAB02}"/>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Sheet1!$A$2:$E$2</c:f>
              <c:numCache>
                <c:formatCode>General</c:formatCode>
                <c:ptCount val="5"/>
                <c:pt idx="0">
                  <c:v>2</c:v>
                </c:pt>
              </c:numCache>
            </c:numRef>
          </c:val>
          <c:extLst>
            <c:ext xmlns:c16="http://schemas.microsoft.com/office/drawing/2014/chart" uri="{C3380CC4-5D6E-409C-BE32-E72D297353CC}">
              <c16:uniqueId val="{00000007-3C6F-4E65-AFB1-35CB1ABEAB02}"/>
            </c:ext>
          </c:extLst>
        </c:ser>
        <c:dLbls>
          <c:showLegendKey val="0"/>
          <c:showVal val="0"/>
          <c:showCatName val="0"/>
          <c:showSerName val="0"/>
          <c:showPercent val="0"/>
          <c:showBubbleSize val="0"/>
        </c:dLbls>
        <c:gapWidth val="80"/>
        <c:overlap val="100"/>
        <c:axId val="1734430575"/>
        <c:axId val="1"/>
      </c:barChart>
      <c:catAx>
        <c:axId val="1734430575"/>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4"/>
          <c:min val="0"/>
        </c:scaling>
        <c:delete val="0"/>
        <c:axPos val="l"/>
        <c:majorGridlines>
          <c:spPr>
            <a:ln>
              <a:noFill/>
            </a:ln>
          </c:spPr>
        </c:majorGridlines>
        <c:numFmt formatCode="General" sourceLinked="1"/>
        <c:majorTickMark val="none"/>
        <c:minorTickMark val="none"/>
        <c:tickLblPos val="none"/>
        <c:spPr>
          <a:ln>
            <a:noFill/>
          </a:ln>
        </c:spPr>
        <c:crossAx val="1734430575"/>
        <c:crosses val="min"/>
        <c:crossBetween val="between"/>
      </c:valAx>
    </c:plotArea>
    <c:plotVisOnly val="0"/>
    <c:dispBlanksAs val="gap"/>
    <c:showDLblsOverMax val="1"/>
  </c:chart>
  <c:externalData r:id="rId1">
    <c:autoUpdate val="0"/>
  </c:externalData>
</c:chartSpace>
</file>

<file path=ppt/charts/chart9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1346469622331693E-2"/>
          <c:y val="9.5238095238095233E-2"/>
          <c:w val="0.91954022988505746"/>
          <c:h val="0.80952380952380953"/>
        </c:manualLayout>
      </c:layout>
      <c:barChart>
        <c:barDir val="bar"/>
        <c:grouping val="stacked"/>
        <c:varyColors val="0"/>
        <c:ser>
          <c:idx val="0"/>
          <c:order val="0"/>
          <c:spPr>
            <a:solidFill>
              <a:srgbClr val="002060"/>
            </a:solidFill>
            <a:ln>
              <a:noFill/>
            </a:ln>
          </c:spPr>
          <c:invertIfNegative val="0"/>
          <c:dLbls>
            <c:dLbl>
              <c:idx val="0"/>
              <c:layout>
                <c:manualLayout>
                  <c:x val="0.48891625615763545"/>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47E1-4BB5-9CF2-989B04D07016}"/>
                </c:ext>
              </c:extLst>
            </c:dLbl>
            <c:dLbl>
              <c:idx val="1"/>
              <c:layout>
                <c:manualLayout>
                  <c:x val="0.34729064039408869"/>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47E1-4BB5-9CF2-989B04D07016}"/>
                </c:ext>
              </c:extLst>
            </c:dLbl>
            <c:dLbl>
              <c:idx val="2"/>
              <c:layout>
                <c:manualLayout>
                  <c:x val="0.27668308702791461"/>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47E1-4BB5-9CF2-989B04D07016}"/>
                </c:ext>
              </c:extLst>
            </c:dLbl>
            <c:dLbl>
              <c:idx val="3"/>
              <c:layout>
                <c:manualLayout>
                  <c:x val="0.22331691297208539"/>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47E1-4BB5-9CF2-989B04D07016}"/>
                </c:ext>
              </c:extLst>
            </c:dLbl>
            <c:dLbl>
              <c:idx val="4"/>
              <c:layout>
                <c:manualLayout>
                  <c:x val="0.17898193760262726"/>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47E1-4BB5-9CF2-989B04D07016}"/>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Sheet1!$A$1:$E$1</c:f>
              <c:numCache>
                <c:formatCode>General</c:formatCode>
                <c:ptCount val="5"/>
                <c:pt idx="0">
                  <c:v>26</c:v>
                </c:pt>
                <c:pt idx="1">
                  <c:v>18</c:v>
                </c:pt>
                <c:pt idx="2">
                  <c:v>14</c:v>
                </c:pt>
                <c:pt idx="3">
                  <c:v>11</c:v>
                </c:pt>
                <c:pt idx="4">
                  <c:v>9</c:v>
                </c:pt>
              </c:numCache>
            </c:numRef>
          </c:val>
          <c:extLst>
            <c:ext xmlns:c16="http://schemas.microsoft.com/office/drawing/2014/chart" uri="{C3380CC4-5D6E-409C-BE32-E72D297353CC}">
              <c16:uniqueId val="{00000005-47E1-4BB5-9CF2-989B04D07016}"/>
            </c:ext>
          </c:extLst>
        </c:ser>
        <c:dLbls>
          <c:showLegendKey val="0"/>
          <c:showVal val="0"/>
          <c:showCatName val="0"/>
          <c:showSerName val="0"/>
          <c:showPercent val="0"/>
          <c:showBubbleSize val="0"/>
        </c:dLbls>
        <c:gapWidth val="80"/>
        <c:overlap val="100"/>
        <c:axId val="1164288016"/>
        <c:axId val="1"/>
      </c:barChart>
      <c:catAx>
        <c:axId val="1164288016"/>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26"/>
          <c:min val="0"/>
        </c:scaling>
        <c:delete val="0"/>
        <c:axPos val="t"/>
        <c:majorGridlines>
          <c:spPr>
            <a:ln>
              <a:noFill/>
            </a:ln>
          </c:spPr>
        </c:majorGridlines>
        <c:numFmt formatCode="General" sourceLinked="1"/>
        <c:majorTickMark val="none"/>
        <c:minorTickMark val="none"/>
        <c:tickLblPos val="none"/>
        <c:spPr>
          <a:ln>
            <a:noFill/>
          </a:ln>
        </c:spPr>
        <c:crossAx val="1164288016"/>
        <c:crosses val="min"/>
        <c:crossBetween val="between"/>
      </c:valAx>
    </c:plotArea>
    <c:plotVisOnly val="0"/>
    <c:dispBlanksAs val="gap"/>
    <c:showDLblsOverMax val="1"/>
  </c:chart>
  <c:externalData r:id="rId1">
    <c:autoUpdate val="0"/>
  </c:externalData>
</c:chartSpace>
</file>

<file path=ppt/charts/chart9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694864048338371E-2"/>
          <c:y val="8.1598667776852624E-2"/>
          <c:w val="0.91359516616314196"/>
          <c:h val="0.83680266444629481"/>
        </c:manualLayout>
      </c:layout>
      <c:areaChart>
        <c:grouping val="stacked"/>
        <c:varyColors val="0"/>
        <c:ser>
          <c:idx val="0"/>
          <c:order val="0"/>
          <c:spPr>
            <a:solidFill>
              <a:schemeClr val="accent5"/>
            </a:solidFill>
            <a:ln>
              <a:noFill/>
            </a:ln>
          </c:spPr>
          <c:val>
            <c:numRef>
              <c:f>Sheet1!$A$1:$L$1</c:f>
              <c:numCache>
                <c:formatCode>General</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0-7D18-49CE-AE61-D60AA7F7A204}"/>
            </c:ext>
          </c:extLst>
        </c:ser>
        <c:ser>
          <c:idx val="1"/>
          <c:order val="1"/>
          <c:spPr>
            <a:solidFill>
              <a:srgbClr val="C00000"/>
            </a:solidFill>
            <a:ln>
              <a:noFill/>
            </a:ln>
          </c:spPr>
          <c:val>
            <c:numRef>
              <c:f>Sheet1!$A$2:$L$2</c:f>
              <c:numCache>
                <c:formatCode>General</c:formatCode>
                <c:ptCount val="12"/>
                <c:pt idx="0">
                  <c:v>1</c:v>
                </c:pt>
                <c:pt idx="1">
                  <c:v>0</c:v>
                </c:pt>
                <c:pt idx="2">
                  <c:v>0</c:v>
                </c:pt>
                <c:pt idx="3">
                  <c:v>0</c:v>
                </c:pt>
                <c:pt idx="4">
                  <c:v>1</c:v>
                </c:pt>
                <c:pt idx="5">
                  <c:v>0</c:v>
                </c:pt>
                <c:pt idx="6">
                  <c:v>0</c:v>
                </c:pt>
                <c:pt idx="7">
                  <c:v>1</c:v>
                </c:pt>
                <c:pt idx="8">
                  <c:v>1</c:v>
                </c:pt>
                <c:pt idx="9">
                  <c:v>3</c:v>
                </c:pt>
                <c:pt idx="10">
                  <c:v>2</c:v>
                </c:pt>
                <c:pt idx="11">
                  <c:v>1</c:v>
                </c:pt>
              </c:numCache>
            </c:numRef>
          </c:val>
          <c:extLst>
            <c:ext xmlns:c16="http://schemas.microsoft.com/office/drawing/2014/chart" uri="{C3380CC4-5D6E-409C-BE32-E72D297353CC}">
              <c16:uniqueId val="{00000001-7D18-49CE-AE61-D60AA7F7A204}"/>
            </c:ext>
          </c:extLst>
        </c:ser>
        <c:ser>
          <c:idx val="2"/>
          <c:order val="2"/>
          <c:spPr>
            <a:solidFill>
              <a:srgbClr val="002060"/>
            </a:solidFill>
            <a:ln>
              <a:noFill/>
            </a:ln>
          </c:spPr>
          <c:val>
            <c:numRef>
              <c:f>Sheet1!$A$3:$L$3</c:f>
              <c:numCache>
                <c:formatCode>General</c:formatCode>
                <c:ptCount val="12"/>
                <c:pt idx="0">
                  <c:v>1</c:v>
                </c:pt>
                <c:pt idx="1">
                  <c:v>3</c:v>
                </c:pt>
                <c:pt idx="2">
                  <c:v>3</c:v>
                </c:pt>
                <c:pt idx="3">
                  <c:v>1</c:v>
                </c:pt>
                <c:pt idx="4">
                  <c:v>2</c:v>
                </c:pt>
                <c:pt idx="5">
                  <c:v>4</c:v>
                </c:pt>
                <c:pt idx="6">
                  <c:v>4</c:v>
                </c:pt>
                <c:pt idx="7">
                  <c:v>6</c:v>
                </c:pt>
                <c:pt idx="8">
                  <c:v>3</c:v>
                </c:pt>
                <c:pt idx="9">
                  <c:v>5</c:v>
                </c:pt>
                <c:pt idx="10">
                  <c:v>4</c:v>
                </c:pt>
                <c:pt idx="11">
                  <c:v>4</c:v>
                </c:pt>
              </c:numCache>
            </c:numRef>
          </c:val>
          <c:extLst>
            <c:ext xmlns:c16="http://schemas.microsoft.com/office/drawing/2014/chart" uri="{C3380CC4-5D6E-409C-BE32-E72D297353CC}">
              <c16:uniqueId val="{00000002-7D18-49CE-AE61-D60AA7F7A204}"/>
            </c:ext>
          </c:extLst>
        </c:ser>
        <c:ser>
          <c:idx val="3"/>
          <c:order val="3"/>
          <c:spPr>
            <a:solidFill>
              <a:srgbClr val="7F7F7F"/>
            </a:solidFill>
            <a:ln>
              <a:noFill/>
            </a:ln>
          </c:spPr>
          <c:val>
            <c:numRef>
              <c:f>Sheet1!$A$4:$L$4</c:f>
              <c:numCache>
                <c:formatCode>General</c:formatCode>
                <c:ptCount val="12"/>
                <c:pt idx="0">
                  <c:v>1</c:v>
                </c:pt>
                <c:pt idx="1">
                  <c:v>1</c:v>
                </c:pt>
                <c:pt idx="2">
                  <c:v>1</c:v>
                </c:pt>
                <c:pt idx="3">
                  <c:v>0</c:v>
                </c:pt>
                <c:pt idx="4">
                  <c:v>2</c:v>
                </c:pt>
                <c:pt idx="5">
                  <c:v>4</c:v>
                </c:pt>
                <c:pt idx="6">
                  <c:v>3</c:v>
                </c:pt>
                <c:pt idx="7">
                  <c:v>2</c:v>
                </c:pt>
                <c:pt idx="8">
                  <c:v>5</c:v>
                </c:pt>
                <c:pt idx="9">
                  <c:v>5</c:v>
                </c:pt>
                <c:pt idx="10">
                  <c:v>7</c:v>
                </c:pt>
                <c:pt idx="11">
                  <c:v>3</c:v>
                </c:pt>
              </c:numCache>
            </c:numRef>
          </c:val>
          <c:extLst>
            <c:ext xmlns:c16="http://schemas.microsoft.com/office/drawing/2014/chart" uri="{C3380CC4-5D6E-409C-BE32-E72D297353CC}">
              <c16:uniqueId val="{00000003-7D18-49CE-AE61-D60AA7F7A204}"/>
            </c:ext>
          </c:extLst>
        </c:ser>
        <c:dLbls>
          <c:showLegendKey val="0"/>
          <c:showVal val="0"/>
          <c:showCatName val="0"/>
          <c:showSerName val="0"/>
          <c:showPercent val="0"/>
          <c:showBubbleSize val="0"/>
        </c:dLbls>
        <c:axId val="1761921967"/>
        <c:axId val="1"/>
      </c:areaChart>
      <c:catAx>
        <c:axId val="1761921967"/>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4"/>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761921967"/>
        <c:crosses val="min"/>
        <c:crossBetween val="midCat"/>
        <c:majorUnit val="2"/>
      </c:valAx>
    </c:plotArea>
    <c:plotVisOnly val="0"/>
    <c:dispBlanksAs val="zero"/>
    <c:showDLblsOverMax val="1"/>
  </c:chart>
  <c:externalData r:id="rId1">
    <c:autoUpdate val="0"/>
  </c:externalData>
</c:chartSpace>
</file>

<file path=ppt/charts/chart9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2005899705014748E-2"/>
          <c:y val="0.12576219512195122"/>
          <c:w val="0.88997050147492629"/>
          <c:h val="0.7660060975609756"/>
        </c:manualLayout>
      </c:layout>
      <c:lineChart>
        <c:grouping val="standard"/>
        <c:varyColors val="0"/>
        <c:ser>
          <c:idx val="0"/>
          <c:order val="0"/>
          <c:spPr>
            <a:ln w="19050" cmpd="sng" algn="ctr">
              <a:solidFill>
                <a:srgbClr val="002060"/>
              </a:solidFill>
              <a:prstDash val="solid"/>
            </a:ln>
          </c:spPr>
          <c:marker>
            <c:symbol val="none"/>
          </c:marker>
          <c:dLbls>
            <c:dLbl>
              <c:idx val="0"/>
              <c:layout>
                <c:manualLayout>
                  <c:x val="2.8613569321533923E-2"/>
                  <c:y val="-6.0213414634146339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0D30-4444-9336-689328338BFE}"/>
                </c:ext>
              </c:extLst>
            </c:dLbl>
            <c:dLbl>
              <c:idx val="1"/>
              <c:layout>
                <c:manualLayout>
                  <c:x val="0"/>
                  <c:y val="-6.0213414634146339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0D30-4444-9336-689328338BFE}"/>
                </c:ext>
              </c:extLst>
            </c:dLbl>
            <c:dLbl>
              <c:idx val="2"/>
              <c:layout>
                <c:manualLayout>
                  <c:x val="0"/>
                  <c:y val="-6.0213414634146339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0D30-4444-9336-689328338BFE}"/>
                </c:ext>
              </c:extLst>
            </c:dLbl>
            <c:dLbl>
              <c:idx val="3"/>
              <c:layout>
                <c:manualLayout>
                  <c:x val="1.9469026548672566E-2"/>
                  <c:y val="-6.9359756097560982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0D30-4444-9336-689328338BFE}"/>
                </c:ext>
              </c:extLst>
            </c:dLbl>
            <c:dLbl>
              <c:idx val="4"/>
              <c:layout>
                <c:manualLayout>
                  <c:x val="1.9469026548672566E-2"/>
                  <c:y val="-6.9359756097560982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0D30-4444-9336-689328338BFE}"/>
                </c:ext>
              </c:extLst>
            </c:dLbl>
            <c:dLbl>
              <c:idx val="5"/>
              <c:layout>
                <c:manualLayout>
                  <c:x val="0"/>
                  <c:y val="-6.0213414634146339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0D30-4444-9336-689328338BFE}"/>
                </c:ext>
              </c:extLst>
            </c:dLbl>
            <c:dLbl>
              <c:idx val="6"/>
              <c:layout>
                <c:manualLayout>
                  <c:x val="0"/>
                  <c:y val="-6.0213414634146339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0D30-4444-9336-689328338BFE}"/>
                </c:ext>
              </c:extLst>
            </c:dLbl>
            <c:dLbl>
              <c:idx val="7"/>
              <c:layout>
                <c:manualLayout>
                  <c:x val="0"/>
                  <c:y val="-6.0213414634146339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0D30-4444-9336-689328338BFE}"/>
                </c:ext>
              </c:extLst>
            </c:dLbl>
            <c:dLbl>
              <c:idx val="8"/>
              <c:layout>
                <c:manualLayout>
                  <c:x val="0"/>
                  <c:y val="-6.0213414634146339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0D30-4444-9336-689328338BFE}"/>
                </c:ext>
              </c:extLst>
            </c:dLbl>
            <c:dLbl>
              <c:idx val="9"/>
              <c:layout>
                <c:manualLayout>
                  <c:x val="0"/>
                  <c:y val="-6.0213414634146339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0D30-4444-9336-689328338BFE}"/>
                </c:ext>
              </c:extLst>
            </c:dLbl>
            <c:dLbl>
              <c:idx val="10"/>
              <c:layout>
                <c:manualLayout>
                  <c:x val="0"/>
                  <c:y val="-6.0213414634146339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0D30-4444-9336-689328338BFE}"/>
                </c:ext>
              </c:extLst>
            </c:dLbl>
            <c:dLbl>
              <c:idx val="11"/>
              <c:layout>
                <c:manualLayout>
                  <c:x val="0"/>
                  <c:y val="-6.0213414634146339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0D30-4444-9336-689328338BFE}"/>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Sheet1!$A$1:$L$1</c:f>
              <c:numCache>
                <c:formatCode>General</c:formatCode>
                <c:ptCount val="12"/>
                <c:pt idx="0">
                  <c:v>165</c:v>
                </c:pt>
                <c:pt idx="1">
                  <c:v>159</c:v>
                </c:pt>
                <c:pt idx="2">
                  <c:v>161</c:v>
                </c:pt>
                <c:pt idx="3">
                  <c:v>131</c:v>
                </c:pt>
                <c:pt idx="4">
                  <c:v>111</c:v>
                </c:pt>
                <c:pt idx="5">
                  <c:v>99</c:v>
                </c:pt>
                <c:pt idx="6">
                  <c:v>98</c:v>
                </c:pt>
                <c:pt idx="7">
                  <c:v>103</c:v>
                </c:pt>
                <c:pt idx="8">
                  <c:v>94</c:v>
                </c:pt>
                <c:pt idx="9">
                  <c:v>97</c:v>
                </c:pt>
                <c:pt idx="10">
                  <c:v>111</c:v>
                </c:pt>
                <c:pt idx="11">
                  <c:v>105</c:v>
                </c:pt>
              </c:numCache>
            </c:numRef>
          </c:val>
          <c:smooth val="0"/>
          <c:extLst>
            <c:ext xmlns:c16="http://schemas.microsoft.com/office/drawing/2014/chart" uri="{C3380CC4-5D6E-409C-BE32-E72D297353CC}">
              <c16:uniqueId val="{0000000C-0D30-4444-9336-689328338BFE}"/>
            </c:ext>
          </c:extLst>
        </c:ser>
        <c:dLbls>
          <c:showLegendKey val="0"/>
          <c:showVal val="0"/>
          <c:showCatName val="0"/>
          <c:showSerName val="0"/>
          <c:showPercent val="0"/>
          <c:showBubbleSize val="0"/>
        </c:dLbls>
        <c:smooth val="0"/>
        <c:axId val="1595403455"/>
        <c:axId val="1"/>
      </c:lineChart>
      <c:catAx>
        <c:axId val="1595403455"/>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70"/>
          <c:min val="8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595403455"/>
        <c:crosses val="min"/>
        <c:crossBetween val="midCat"/>
        <c:majorUnit val="10"/>
      </c:valAx>
    </c:plotArea>
    <c:plotVisOnly val="0"/>
    <c:dispBlanksAs val="gap"/>
    <c:showDLblsOverMax val="1"/>
  </c:chart>
  <c:externalData r:id="rId1">
    <c:autoUpdate val="0"/>
  </c:externalData>
</c:chartSpace>
</file>

<file path=ppt/charts/chart9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2212729602733874E-2"/>
          <c:y val="9.5238095238095233E-2"/>
          <c:w val="0.91627509611277236"/>
          <c:h val="0.80952380952380953"/>
        </c:manualLayout>
      </c:layout>
      <c:barChart>
        <c:barDir val="bar"/>
        <c:grouping val="stacked"/>
        <c:varyColors val="0"/>
        <c:ser>
          <c:idx val="0"/>
          <c:order val="0"/>
          <c:spPr>
            <a:solidFill>
              <a:srgbClr val="002060"/>
            </a:solidFill>
            <a:ln>
              <a:noFill/>
            </a:ln>
          </c:spPr>
          <c:invertIfNegative val="0"/>
          <c:dLbls>
            <c:dLbl>
              <c:idx val="0"/>
              <c:layout>
                <c:manualLayout>
                  <c:x val="0.48868005126014524"/>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7B37-4E29-8C0F-788DE42A3004}"/>
                </c:ext>
              </c:extLst>
            </c:dLbl>
            <c:dLbl>
              <c:idx val="1"/>
              <c:layout>
                <c:manualLayout>
                  <c:x val="0.41178983340452796"/>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7B37-4E29-8C0F-788DE42A3004}"/>
                </c:ext>
              </c:extLst>
            </c:dLbl>
            <c:dLbl>
              <c:idx val="2"/>
              <c:layout>
                <c:manualLayout>
                  <c:x val="0.28833831695856471"/>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7B37-4E29-8C0F-788DE42A3004}"/>
                </c:ext>
              </c:extLst>
            </c:dLbl>
            <c:dLbl>
              <c:idx val="3"/>
              <c:layout>
                <c:manualLayout>
                  <c:x val="0.2498932080307561"/>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7B37-4E29-8C0F-788DE42A3004}"/>
                </c:ext>
              </c:extLst>
            </c:dLbl>
            <c:dLbl>
              <c:idx val="4"/>
              <c:layout>
                <c:manualLayout>
                  <c:x val="0.2498932080307561"/>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7B37-4E29-8C0F-788DE42A3004}"/>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Sheet1!$A$1:$E$1</c:f>
              <c:numCache>
                <c:formatCode>General</c:formatCode>
                <c:ptCount val="5"/>
                <c:pt idx="0">
                  <c:v>12</c:v>
                </c:pt>
                <c:pt idx="1">
                  <c:v>10</c:v>
                </c:pt>
                <c:pt idx="2">
                  <c:v>7</c:v>
                </c:pt>
                <c:pt idx="3">
                  <c:v>6</c:v>
                </c:pt>
                <c:pt idx="4">
                  <c:v>6</c:v>
                </c:pt>
              </c:numCache>
            </c:numRef>
          </c:val>
          <c:extLst>
            <c:ext xmlns:c16="http://schemas.microsoft.com/office/drawing/2014/chart" uri="{C3380CC4-5D6E-409C-BE32-E72D297353CC}">
              <c16:uniqueId val="{00000005-7B37-4E29-8C0F-788DE42A3004}"/>
            </c:ext>
          </c:extLst>
        </c:ser>
        <c:dLbls>
          <c:showLegendKey val="0"/>
          <c:showVal val="0"/>
          <c:showCatName val="0"/>
          <c:showSerName val="0"/>
          <c:showPercent val="0"/>
          <c:showBubbleSize val="0"/>
        </c:dLbls>
        <c:gapWidth val="80"/>
        <c:overlap val="100"/>
        <c:axId val="1772000527"/>
        <c:axId val="1"/>
      </c:barChart>
      <c:catAx>
        <c:axId val="1772000527"/>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2"/>
          <c:min val="0"/>
        </c:scaling>
        <c:delete val="0"/>
        <c:axPos val="t"/>
        <c:majorGridlines>
          <c:spPr>
            <a:ln>
              <a:noFill/>
            </a:ln>
          </c:spPr>
        </c:majorGridlines>
        <c:numFmt formatCode="General" sourceLinked="1"/>
        <c:majorTickMark val="none"/>
        <c:minorTickMark val="none"/>
        <c:tickLblPos val="none"/>
        <c:spPr>
          <a:ln>
            <a:noFill/>
          </a:ln>
        </c:spPr>
        <c:crossAx val="1772000527"/>
        <c:crosses val="min"/>
        <c:crossBetween val="between"/>
      </c:valAx>
    </c:plotArea>
    <c:plotVisOnly val="0"/>
    <c:dispBlanksAs val="gap"/>
    <c:showDLblsOverMax val="1"/>
  </c:chart>
  <c:externalData r:id="rId1">
    <c:autoUpdate val="0"/>
  </c:externalData>
</c:chartSpace>
</file>

<file path=ppt/charts/chart9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8175137783221066E-2"/>
          <c:y val="8.1598667776852624E-2"/>
          <c:w val="0.92590324556031844"/>
          <c:h val="0.83680266444629481"/>
        </c:manualLayout>
      </c:layout>
      <c:areaChart>
        <c:grouping val="stacked"/>
        <c:varyColors val="0"/>
        <c:ser>
          <c:idx val="0"/>
          <c:order val="0"/>
          <c:spPr>
            <a:solidFill>
              <a:schemeClr val="accent5"/>
            </a:solidFill>
            <a:ln>
              <a:noFill/>
            </a:ln>
          </c:spPr>
          <c:val>
            <c:numRef>
              <c:f>Sheet1!$A$1:$L$1</c:f>
              <c:numCache>
                <c:formatCode>General</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0-BF97-4039-B921-23DDE5BC3CE7}"/>
            </c:ext>
          </c:extLst>
        </c:ser>
        <c:ser>
          <c:idx val="1"/>
          <c:order val="1"/>
          <c:spPr>
            <a:solidFill>
              <a:srgbClr val="C00000"/>
            </a:solidFill>
            <a:ln>
              <a:noFill/>
            </a:ln>
          </c:spPr>
          <c:val>
            <c:numRef>
              <c:f>Sheet1!$A$2:$L$2</c:f>
              <c:numCache>
                <c:formatCode>General</c:formatCode>
                <c:ptCount val="12"/>
                <c:pt idx="0">
                  <c:v>1</c:v>
                </c:pt>
                <c:pt idx="1">
                  <c:v>0</c:v>
                </c:pt>
                <c:pt idx="2">
                  <c:v>0</c:v>
                </c:pt>
                <c:pt idx="3">
                  <c:v>1</c:v>
                </c:pt>
                <c:pt idx="4">
                  <c:v>1</c:v>
                </c:pt>
                <c:pt idx="5">
                  <c:v>0</c:v>
                </c:pt>
                <c:pt idx="6">
                  <c:v>0</c:v>
                </c:pt>
                <c:pt idx="7">
                  <c:v>1</c:v>
                </c:pt>
                <c:pt idx="8">
                  <c:v>1</c:v>
                </c:pt>
                <c:pt idx="9">
                  <c:v>0</c:v>
                </c:pt>
                <c:pt idx="10">
                  <c:v>1</c:v>
                </c:pt>
                <c:pt idx="11">
                  <c:v>1</c:v>
                </c:pt>
              </c:numCache>
            </c:numRef>
          </c:val>
          <c:extLst>
            <c:ext xmlns:c16="http://schemas.microsoft.com/office/drawing/2014/chart" uri="{C3380CC4-5D6E-409C-BE32-E72D297353CC}">
              <c16:uniqueId val="{00000001-BF97-4039-B921-23DDE5BC3CE7}"/>
            </c:ext>
          </c:extLst>
        </c:ser>
        <c:ser>
          <c:idx val="2"/>
          <c:order val="2"/>
          <c:spPr>
            <a:solidFill>
              <a:srgbClr val="002060"/>
            </a:solidFill>
            <a:ln>
              <a:noFill/>
            </a:ln>
          </c:spPr>
          <c:val>
            <c:numRef>
              <c:f>Sheet1!$A$3:$L$3</c:f>
              <c:numCache>
                <c:formatCode>General</c:formatCode>
                <c:ptCount val="12"/>
                <c:pt idx="0">
                  <c:v>0</c:v>
                </c:pt>
                <c:pt idx="1">
                  <c:v>0</c:v>
                </c:pt>
                <c:pt idx="2">
                  <c:v>0</c:v>
                </c:pt>
                <c:pt idx="3">
                  <c:v>2</c:v>
                </c:pt>
                <c:pt idx="4">
                  <c:v>1</c:v>
                </c:pt>
                <c:pt idx="5">
                  <c:v>1</c:v>
                </c:pt>
                <c:pt idx="6">
                  <c:v>1</c:v>
                </c:pt>
                <c:pt idx="7">
                  <c:v>1</c:v>
                </c:pt>
                <c:pt idx="8">
                  <c:v>0</c:v>
                </c:pt>
                <c:pt idx="9">
                  <c:v>2</c:v>
                </c:pt>
                <c:pt idx="10">
                  <c:v>2</c:v>
                </c:pt>
                <c:pt idx="11">
                  <c:v>3</c:v>
                </c:pt>
              </c:numCache>
            </c:numRef>
          </c:val>
          <c:extLst>
            <c:ext xmlns:c16="http://schemas.microsoft.com/office/drawing/2014/chart" uri="{C3380CC4-5D6E-409C-BE32-E72D297353CC}">
              <c16:uniqueId val="{00000002-BF97-4039-B921-23DDE5BC3CE7}"/>
            </c:ext>
          </c:extLst>
        </c:ser>
        <c:ser>
          <c:idx val="3"/>
          <c:order val="3"/>
          <c:spPr>
            <a:solidFill>
              <a:srgbClr val="7F7F7F"/>
            </a:solidFill>
            <a:ln>
              <a:noFill/>
            </a:ln>
          </c:spPr>
          <c:val>
            <c:numRef>
              <c:f>Sheet1!$A$4:$L$4</c:f>
              <c:numCache>
                <c:formatCode>General</c:formatCode>
                <c:ptCount val="12"/>
                <c:pt idx="0">
                  <c:v>0</c:v>
                </c:pt>
                <c:pt idx="1">
                  <c:v>0</c:v>
                </c:pt>
                <c:pt idx="2">
                  <c:v>0</c:v>
                </c:pt>
                <c:pt idx="3">
                  <c:v>0</c:v>
                </c:pt>
                <c:pt idx="4">
                  <c:v>2</c:v>
                </c:pt>
                <c:pt idx="5">
                  <c:v>4</c:v>
                </c:pt>
                <c:pt idx="6">
                  <c:v>0</c:v>
                </c:pt>
                <c:pt idx="7">
                  <c:v>2</c:v>
                </c:pt>
                <c:pt idx="8">
                  <c:v>3</c:v>
                </c:pt>
                <c:pt idx="9">
                  <c:v>3</c:v>
                </c:pt>
                <c:pt idx="10">
                  <c:v>0</c:v>
                </c:pt>
                <c:pt idx="11">
                  <c:v>1</c:v>
                </c:pt>
              </c:numCache>
            </c:numRef>
          </c:val>
          <c:extLst>
            <c:ext xmlns:c16="http://schemas.microsoft.com/office/drawing/2014/chart" uri="{C3380CC4-5D6E-409C-BE32-E72D297353CC}">
              <c16:uniqueId val="{00000003-BF97-4039-B921-23DDE5BC3CE7}"/>
            </c:ext>
          </c:extLst>
        </c:ser>
        <c:dLbls>
          <c:showLegendKey val="0"/>
          <c:showVal val="0"/>
          <c:showCatName val="0"/>
          <c:showSerName val="0"/>
          <c:showPercent val="0"/>
          <c:showBubbleSize val="0"/>
        </c:dLbls>
        <c:axId val="1450556143"/>
        <c:axId val="1"/>
      </c:areaChart>
      <c:catAx>
        <c:axId val="1450556143"/>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5"/>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450556143"/>
        <c:crosses val="min"/>
        <c:crossBetween val="midCat"/>
        <c:majorUnit val="1"/>
      </c:valAx>
    </c:plotArea>
    <c:plotVisOnly val="0"/>
    <c:dispBlanksAs val="zero"/>
    <c:showDLblsOverMax val="1"/>
  </c:chart>
  <c:externalData r:id="rId1">
    <c:autoUpdate val="0"/>
  </c:externalData>
</c:chartSpace>
</file>

<file path=ppt/charts/chart9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9809069212410507E-2"/>
          <c:y val="0.12974203338391502"/>
          <c:w val="0.90841288782816232"/>
          <c:h val="0.7625189681335357"/>
        </c:manualLayout>
      </c:layout>
      <c:lineChart>
        <c:grouping val="standard"/>
        <c:varyColors val="0"/>
        <c:ser>
          <c:idx val="0"/>
          <c:order val="0"/>
          <c:spPr>
            <a:ln w="19050" cmpd="sng" algn="ctr">
              <a:solidFill>
                <a:srgbClr val="002060"/>
              </a:solidFill>
              <a:prstDash val="solid"/>
            </a:ln>
          </c:spPr>
          <c:marker>
            <c:symbol val="none"/>
          </c:marker>
          <c:dLbls>
            <c:dLbl>
              <c:idx val="0"/>
              <c:layout>
                <c:manualLayout>
                  <c:x val="2.2374701670644391E-2"/>
                  <c:y val="5.614567526555387E-2"/>
                </c:manualLayout>
              </c:layout>
              <c:numFmt formatCode="#,##0;&quot;-&quot;#,##0" sourceLinked="0"/>
              <c:spPr>
                <a:noFill/>
                <a:ln>
                  <a:noFill/>
                </a:ln>
              </c:spPr>
              <c:txPr>
                <a:bodyPr wrap="none"/>
                <a:lstStyle/>
                <a:p>
                  <a:pPr>
                    <a:defRPr sz="1000" kern="1200">
                      <a:solidFill>
                        <a:srgbClr val="C00000"/>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4BEF-458E-A519-F5F79F50C4C0}"/>
                </c:ext>
              </c:extLst>
            </c:dLbl>
            <c:dLbl>
              <c:idx val="1"/>
              <c:layout>
                <c:manualLayout>
                  <c:x val="1.5811455847255369E-2"/>
                  <c:y val="4.9317147192716237E-2"/>
                </c:manualLayout>
              </c:layout>
              <c:numFmt formatCode="#,##0;&quot;-&quot;#,##0" sourceLinked="0"/>
              <c:spPr>
                <a:noFill/>
                <a:ln>
                  <a:noFill/>
                </a:ln>
              </c:spPr>
              <c:txPr>
                <a:bodyPr wrap="none"/>
                <a:lstStyle/>
                <a:p>
                  <a:pPr>
                    <a:defRPr sz="1000" kern="1200">
                      <a:solidFill>
                        <a:srgbClr val="C00000"/>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4BEF-458E-A519-F5F79F50C4C0}"/>
                </c:ext>
              </c:extLst>
            </c:dLbl>
            <c:dLbl>
              <c:idx val="2"/>
              <c:layout>
                <c:manualLayout>
                  <c:x val="0"/>
                  <c:y val="-5.9939301972685891E-2"/>
                </c:manualLayout>
              </c:layout>
              <c:numFmt formatCode="#,##0;&quot;-&quot;#,##0" sourceLinked="0"/>
              <c:spPr>
                <a:noFill/>
                <a:ln>
                  <a:noFill/>
                </a:ln>
              </c:spPr>
              <c:txPr>
                <a:bodyPr wrap="none"/>
                <a:lstStyle/>
                <a:p>
                  <a:pPr>
                    <a:defRPr sz="1000" kern="1200">
                      <a:solidFill>
                        <a:srgbClr val="C00000"/>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4BEF-458E-A519-F5F79F50C4C0}"/>
                </c:ext>
              </c:extLst>
            </c:dLbl>
            <c:dLbl>
              <c:idx val="3"/>
              <c:layout>
                <c:manualLayout>
                  <c:x val="-1.4319809069212411E-2"/>
                  <c:y val="7.8907435508345974E-2"/>
                </c:manualLayout>
              </c:layout>
              <c:numFmt formatCode="#,##0;&quot;-&quot;#,##0" sourceLinked="0"/>
              <c:spPr>
                <a:noFill/>
                <a:ln>
                  <a:noFill/>
                </a:ln>
              </c:spPr>
              <c:txPr>
                <a:bodyPr wrap="none"/>
                <a:lstStyle/>
                <a:p>
                  <a:pPr>
                    <a:defRPr sz="1000" kern="1200">
                      <a:solidFill>
                        <a:srgbClr val="C00000"/>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4BEF-458E-A519-F5F79F50C4C0}"/>
                </c:ext>
              </c:extLst>
            </c:dLbl>
            <c:dLbl>
              <c:idx val="4"/>
              <c:layout>
                <c:manualLayout>
                  <c:x val="0"/>
                  <c:y val="5.614567526555387E-2"/>
                </c:manualLayout>
              </c:layout>
              <c:numFmt formatCode="#,##0;&quot;-&quot;#,##0" sourceLinked="0"/>
              <c:spPr>
                <a:noFill/>
                <a:ln>
                  <a:noFill/>
                </a:ln>
              </c:spPr>
              <c:txPr>
                <a:bodyPr wrap="none"/>
                <a:lstStyle/>
                <a:p>
                  <a:pPr>
                    <a:defRPr sz="1000" kern="1200">
                      <a:solidFill>
                        <a:srgbClr val="C00000"/>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4BEF-458E-A519-F5F79F50C4C0}"/>
                </c:ext>
              </c:extLst>
            </c:dLbl>
            <c:dLbl>
              <c:idx val="5"/>
              <c:layout>
                <c:manualLayout>
                  <c:x val="0"/>
                  <c:y val="5.614567526555387E-2"/>
                </c:manualLayout>
              </c:layout>
              <c:numFmt formatCode="#,##0;&quot;-&quot;#,##0" sourceLinked="0"/>
              <c:spPr>
                <a:noFill/>
                <a:ln>
                  <a:noFill/>
                </a:ln>
              </c:spPr>
              <c:txPr>
                <a:bodyPr wrap="none"/>
                <a:lstStyle/>
                <a:p>
                  <a:pPr>
                    <a:defRPr sz="1000" kern="1200">
                      <a:solidFill>
                        <a:srgbClr val="C00000"/>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4BEF-458E-A519-F5F79F50C4C0}"/>
                </c:ext>
              </c:extLst>
            </c:dLbl>
            <c:dLbl>
              <c:idx val="6"/>
              <c:layout>
                <c:manualLayout>
                  <c:x val="0"/>
                  <c:y val="5.614567526555387E-2"/>
                </c:manualLayout>
              </c:layout>
              <c:numFmt formatCode="#,##0;&quot;-&quot;#,##0" sourceLinked="0"/>
              <c:spPr>
                <a:noFill/>
                <a:ln>
                  <a:noFill/>
                </a:ln>
              </c:spPr>
              <c:txPr>
                <a:bodyPr wrap="none"/>
                <a:lstStyle/>
                <a:p>
                  <a:pPr>
                    <a:defRPr sz="1000" kern="1200">
                      <a:solidFill>
                        <a:srgbClr val="C00000"/>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4BEF-458E-A519-F5F79F50C4C0}"/>
                </c:ext>
              </c:extLst>
            </c:dLbl>
            <c:dLbl>
              <c:idx val="7"/>
              <c:layout>
                <c:manualLayout>
                  <c:x val="0"/>
                  <c:y val="5.614567526555387E-2"/>
                </c:manualLayout>
              </c:layout>
              <c:numFmt formatCode="#,##0;&quot;-&quot;#,##0" sourceLinked="0"/>
              <c:spPr>
                <a:noFill/>
                <a:ln>
                  <a:noFill/>
                </a:ln>
              </c:spPr>
              <c:txPr>
                <a:bodyPr wrap="none"/>
                <a:lstStyle/>
                <a:p>
                  <a:pPr>
                    <a:defRPr sz="1000" kern="1200">
                      <a:solidFill>
                        <a:srgbClr val="C00000"/>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4BEF-458E-A519-F5F79F50C4C0}"/>
                </c:ext>
              </c:extLst>
            </c:dLbl>
            <c:dLbl>
              <c:idx val="8"/>
              <c:layout>
                <c:manualLayout>
                  <c:x val="-1.2529832935560859E-2"/>
                  <c:y val="-8.3459787556904405E-2"/>
                </c:manualLayout>
              </c:layout>
              <c:numFmt formatCode="#,##0;&quot;-&quot;#,##0" sourceLinked="0"/>
              <c:spPr>
                <a:noFill/>
                <a:ln>
                  <a:noFill/>
                </a:ln>
              </c:spPr>
              <c:txPr>
                <a:bodyPr wrap="none"/>
                <a:lstStyle/>
                <a:p>
                  <a:pPr>
                    <a:defRPr sz="1000" kern="1200">
                      <a:solidFill>
                        <a:srgbClr val="C00000"/>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4BEF-458E-A519-F5F79F50C4C0}"/>
                </c:ext>
              </c:extLst>
            </c:dLbl>
            <c:dLbl>
              <c:idx val="9"/>
              <c:layout>
                <c:manualLayout>
                  <c:x val="0"/>
                  <c:y val="-5.9939301972685891E-2"/>
                </c:manualLayout>
              </c:layout>
              <c:numFmt formatCode="#,##0;&quot;-&quot;#,##0" sourceLinked="0"/>
              <c:spPr>
                <a:noFill/>
                <a:ln>
                  <a:noFill/>
                </a:ln>
              </c:spPr>
              <c:txPr>
                <a:bodyPr wrap="none"/>
                <a:lstStyle/>
                <a:p>
                  <a:pPr>
                    <a:defRPr sz="1000" kern="1200">
                      <a:solidFill>
                        <a:srgbClr val="C00000"/>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4BEF-458E-A519-F5F79F50C4C0}"/>
                </c:ext>
              </c:extLst>
            </c:dLbl>
            <c:dLbl>
              <c:idx val="10"/>
              <c:layout>
                <c:manualLayout>
                  <c:x val="0"/>
                  <c:y val="5.614567526555387E-2"/>
                </c:manualLayout>
              </c:layout>
              <c:numFmt formatCode="#,##0;&quot;-&quot;#,##0" sourceLinked="0"/>
              <c:spPr>
                <a:noFill/>
                <a:ln>
                  <a:noFill/>
                </a:ln>
              </c:spPr>
              <c:txPr>
                <a:bodyPr wrap="none"/>
                <a:lstStyle/>
                <a:p>
                  <a:pPr>
                    <a:defRPr sz="1000" kern="1200">
                      <a:solidFill>
                        <a:srgbClr val="C00000"/>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4BEF-458E-A519-F5F79F50C4C0}"/>
                </c:ext>
              </c:extLst>
            </c:dLbl>
            <c:dLbl>
              <c:idx val="11"/>
              <c:layout>
                <c:manualLayout>
                  <c:x val="0"/>
                  <c:y val="5.614567526555387E-2"/>
                </c:manualLayout>
              </c:layout>
              <c:numFmt formatCode="#,##0;&quot;-&quot;#,##0" sourceLinked="0"/>
              <c:spPr>
                <a:noFill/>
                <a:ln>
                  <a:noFill/>
                </a:ln>
              </c:spPr>
              <c:txPr>
                <a:bodyPr wrap="none"/>
                <a:lstStyle/>
                <a:p>
                  <a:pPr>
                    <a:defRPr sz="1000" kern="1200">
                      <a:solidFill>
                        <a:srgbClr val="C00000"/>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4BEF-458E-A519-F5F79F50C4C0}"/>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Sheet1!$A$1:$L$1</c:f>
              <c:numCache>
                <c:formatCode>General</c:formatCode>
                <c:ptCount val="12"/>
                <c:pt idx="0">
                  <c:v>51</c:v>
                </c:pt>
                <c:pt idx="1">
                  <c:v>56</c:v>
                </c:pt>
                <c:pt idx="2">
                  <c:v>68</c:v>
                </c:pt>
                <c:pt idx="3">
                  <c:v>59</c:v>
                </c:pt>
                <c:pt idx="4">
                  <c:v>48</c:v>
                </c:pt>
                <c:pt idx="5">
                  <c:v>44</c:v>
                </c:pt>
                <c:pt idx="6">
                  <c:v>40</c:v>
                </c:pt>
                <c:pt idx="7">
                  <c:v>37</c:v>
                </c:pt>
                <c:pt idx="8">
                  <c:v>31</c:v>
                </c:pt>
                <c:pt idx="9">
                  <c:v>63</c:v>
                </c:pt>
                <c:pt idx="10">
                  <c:v>38</c:v>
                </c:pt>
                <c:pt idx="11">
                  <c:v>40</c:v>
                </c:pt>
              </c:numCache>
            </c:numRef>
          </c:val>
          <c:smooth val="0"/>
          <c:extLst>
            <c:ext xmlns:c16="http://schemas.microsoft.com/office/drawing/2014/chart" uri="{C3380CC4-5D6E-409C-BE32-E72D297353CC}">
              <c16:uniqueId val="{0000000C-4BEF-458E-A519-F5F79F50C4C0}"/>
            </c:ext>
          </c:extLst>
        </c:ser>
        <c:dLbls>
          <c:showLegendKey val="0"/>
          <c:showVal val="0"/>
          <c:showCatName val="0"/>
          <c:showSerName val="0"/>
          <c:showPercent val="0"/>
          <c:showBubbleSize val="0"/>
        </c:dLbls>
        <c:smooth val="0"/>
        <c:axId val="258255904"/>
        <c:axId val="1"/>
      </c:lineChart>
      <c:catAx>
        <c:axId val="258255904"/>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70"/>
          <c:min val="3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258255904"/>
        <c:crosses val="min"/>
        <c:crossBetween val="midCat"/>
        <c:majorUnit val="5"/>
      </c:valAx>
    </c:plotArea>
    <c:plotVisOnly val="0"/>
    <c:dispBlanksAs val="gap"/>
    <c:showDLblsOverMax val="1"/>
  </c:chart>
  <c:externalData r:id="rId1">
    <c:autoUpdate val="0"/>
  </c:externalData>
</c:chartSpace>
</file>

<file path=ppt/charts/chart9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0602218700475437E-2"/>
          <c:y val="9.5238095238095233E-2"/>
          <c:w val="0.93977812995245646"/>
          <c:h val="0.80952380952380953"/>
        </c:manualLayout>
      </c:layout>
      <c:barChart>
        <c:barDir val="bar"/>
        <c:grouping val="stacked"/>
        <c:varyColors val="0"/>
        <c:ser>
          <c:idx val="0"/>
          <c:order val="0"/>
          <c:spPr>
            <a:solidFill>
              <a:srgbClr val="002060"/>
            </a:solidFill>
            <a:ln>
              <a:noFill/>
            </a:ln>
          </c:spPr>
          <c:invertIfNegative val="0"/>
          <c:dLbls>
            <c:dLbl>
              <c:idx val="0"/>
              <c:layout>
                <c:manualLayout>
                  <c:x val="0.48930269413629163"/>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4712-44B9-8804-B0BF6BEC9AE3}"/>
                </c:ext>
              </c:extLst>
            </c:dLbl>
            <c:dLbl>
              <c:idx val="1"/>
              <c:layout>
                <c:manualLayout>
                  <c:x val="0.37202852614896986"/>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4712-44B9-8804-B0BF6BEC9AE3}"/>
                </c:ext>
              </c:extLst>
            </c:dLbl>
            <c:dLbl>
              <c:idx val="2"/>
              <c:layout>
                <c:manualLayout>
                  <c:x val="0.37202852614896986"/>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4712-44B9-8804-B0BF6BEC9AE3}"/>
                </c:ext>
              </c:extLst>
            </c:dLbl>
            <c:dLbl>
              <c:idx val="3"/>
              <c:layout>
                <c:manualLayout>
                  <c:x val="0.37202852614896986"/>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4712-44B9-8804-B0BF6BEC9AE3}"/>
                </c:ext>
              </c:extLst>
            </c:dLbl>
            <c:dLbl>
              <c:idx val="4"/>
              <c:layout>
                <c:manualLayout>
                  <c:x val="0.25435816164817748"/>
                  <c:y val="2.012072434607646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4712-44B9-8804-B0BF6BEC9AE3}"/>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Sheet1!$A$1:$E$1</c:f>
              <c:numCache>
                <c:formatCode>General</c:formatCode>
                <c:ptCount val="5"/>
                <c:pt idx="0">
                  <c:v>4</c:v>
                </c:pt>
                <c:pt idx="1">
                  <c:v>3</c:v>
                </c:pt>
                <c:pt idx="2">
                  <c:v>3</c:v>
                </c:pt>
                <c:pt idx="3">
                  <c:v>3</c:v>
                </c:pt>
                <c:pt idx="4">
                  <c:v>2</c:v>
                </c:pt>
              </c:numCache>
            </c:numRef>
          </c:val>
          <c:extLst>
            <c:ext xmlns:c16="http://schemas.microsoft.com/office/drawing/2014/chart" uri="{C3380CC4-5D6E-409C-BE32-E72D297353CC}">
              <c16:uniqueId val="{00000005-4712-44B9-8804-B0BF6BEC9AE3}"/>
            </c:ext>
          </c:extLst>
        </c:ser>
        <c:dLbls>
          <c:showLegendKey val="0"/>
          <c:showVal val="0"/>
          <c:showCatName val="0"/>
          <c:showSerName val="0"/>
          <c:showPercent val="0"/>
          <c:showBubbleSize val="0"/>
        </c:dLbls>
        <c:gapWidth val="80"/>
        <c:overlap val="100"/>
        <c:axId val="1595447135"/>
        <c:axId val="1"/>
      </c:barChart>
      <c:catAx>
        <c:axId val="1595447135"/>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4"/>
          <c:min val="0"/>
        </c:scaling>
        <c:delete val="0"/>
        <c:axPos val="t"/>
        <c:majorGridlines>
          <c:spPr>
            <a:ln>
              <a:noFill/>
            </a:ln>
          </c:spPr>
        </c:majorGridlines>
        <c:numFmt formatCode="General" sourceLinked="1"/>
        <c:majorTickMark val="none"/>
        <c:minorTickMark val="none"/>
        <c:tickLblPos val="none"/>
        <c:spPr>
          <a:ln>
            <a:noFill/>
          </a:ln>
        </c:spPr>
        <c:crossAx val="1595447135"/>
        <c:crosses val="min"/>
        <c:crossBetween val="between"/>
      </c:valAx>
    </c:plotArea>
    <c:plotVisOnly val="0"/>
    <c:dispBlanksAs val="gap"/>
    <c:showDLblsOverMax val="1"/>
  </c:chart>
  <c:externalData r:id="rId1">
    <c:autoUpdate val="0"/>
  </c:externalData>
</c:chartSpace>
</file>

<file path=ppt/charts/chart9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8175137783221066E-2"/>
          <c:y val="8.1598667776852624E-2"/>
          <c:w val="0.92590324556031844"/>
          <c:h val="0.83680266444629481"/>
        </c:manualLayout>
      </c:layout>
      <c:areaChart>
        <c:grouping val="stacked"/>
        <c:varyColors val="0"/>
        <c:ser>
          <c:idx val="0"/>
          <c:order val="0"/>
          <c:spPr>
            <a:solidFill>
              <a:schemeClr val="accent5"/>
            </a:solidFill>
            <a:ln>
              <a:noFill/>
            </a:ln>
          </c:spPr>
          <c:val>
            <c:numRef>
              <c:f>Sheet1!$A$1:$L$1</c:f>
              <c:numCache>
                <c:formatCode>General</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0-CF45-43E4-9248-99568BDC7162}"/>
            </c:ext>
          </c:extLst>
        </c:ser>
        <c:ser>
          <c:idx val="1"/>
          <c:order val="1"/>
          <c:spPr>
            <a:solidFill>
              <a:srgbClr val="C00000"/>
            </a:solidFill>
            <a:ln>
              <a:noFill/>
            </a:ln>
          </c:spPr>
          <c:val>
            <c:numRef>
              <c:f>Sheet1!$A$2:$L$2</c:f>
              <c:numCache>
                <c:formatCode>General</c:formatCode>
                <c:ptCount val="12"/>
                <c:pt idx="0">
                  <c:v>0</c:v>
                </c:pt>
                <c:pt idx="1">
                  <c:v>0</c:v>
                </c:pt>
                <c:pt idx="2">
                  <c:v>0</c:v>
                </c:pt>
                <c:pt idx="3">
                  <c:v>0</c:v>
                </c:pt>
                <c:pt idx="4">
                  <c:v>0</c:v>
                </c:pt>
                <c:pt idx="5">
                  <c:v>0</c:v>
                </c:pt>
                <c:pt idx="6">
                  <c:v>0</c:v>
                </c:pt>
                <c:pt idx="7">
                  <c:v>0</c:v>
                </c:pt>
                <c:pt idx="8">
                  <c:v>1</c:v>
                </c:pt>
                <c:pt idx="9">
                  <c:v>0</c:v>
                </c:pt>
                <c:pt idx="10">
                  <c:v>1</c:v>
                </c:pt>
                <c:pt idx="11">
                  <c:v>0</c:v>
                </c:pt>
              </c:numCache>
            </c:numRef>
          </c:val>
          <c:extLst>
            <c:ext xmlns:c16="http://schemas.microsoft.com/office/drawing/2014/chart" uri="{C3380CC4-5D6E-409C-BE32-E72D297353CC}">
              <c16:uniqueId val="{00000001-CF45-43E4-9248-99568BDC7162}"/>
            </c:ext>
          </c:extLst>
        </c:ser>
        <c:ser>
          <c:idx val="2"/>
          <c:order val="2"/>
          <c:spPr>
            <a:solidFill>
              <a:srgbClr val="002060"/>
            </a:solidFill>
            <a:ln>
              <a:noFill/>
            </a:ln>
          </c:spPr>
          <c:val>
            <c:numRef>
              <c:f>Sheet1!$A$3:$L$3</c:f>
              <c:numCache>
                <c:formatCode>General</c:formatCode>
                <c:ptCount val="12"/>
                <c:pt idx="0">
                  <c:v>1</c:v>
                </c:pt>
                <c:pt idx="1">
                  <c:v>0</c:v>
                </c:pt>
                <c:pt idx="2">
                  <c:v>0</c:v>
                </c:pt>
                <c:pt idx="3">
                  <c:v>0</c:v>
                </c:pt>
                <c:pt idx="4">
                  <c:v>0</c:v>
                </c:pt>
                <c:pt idx="5">
                  <c:v>0</c:v>
                </c:pt>
                <c:pt idx="6">
                  <c:v>2</c:v>
                </c:pt>
                <c:pt idx="7">
                  <c:v>0</c:v>
                </c:pt>
                <c:pt idx="8">
                  <c:v>0</c:v>
                </c:pt>
                <c:pt idx="9">
                  <c:v>0</c:v>
                </c:pt>
                <c:pt idx="10">
                  <c:v>0</c:v>
                </c:pt>
                <c:pt idx="11">
                  <c:v>1</c:v>
                </c:pt>
              </c:numCache>
            </c:numRef>
          </c:val>
          <c:extLst>
            <c:ext xmlns:c16="http://schemas.microsoft.com/office/drawing/2014/chart" uri="{C3380CC4-5D6E-409C-BE32-E72D297353CC}">
              <c16:uniqueId val="{00000002-CF45-43E4-9248-99568BDC7162}"/>
            </c:ext>
          </c:extLst>
        </c:ser>
        <c:ser>
          <c:idx val="3"/>
          <c:order val="3"/>
          <c:spPr>
            <a:solidFill>
              <a:srgbClr val="7F7F7F"/>
            </a:solidFill>
            <a:ln>
              <a:noFill/>
            </a:ln>
          </c:spPr>
          <c:val>
            <c:numRef>
              <c:f>Sheet1!$A$4:$L$4</c:f>
              <c:numCache>
                <c:formatCode>General</c:formatCode>
                <c:ptCount val="12"/>
                <c:pt idx="0">
                  <c:v>0</c:v>
                </c:pt>
                <c:pt idx="1">
                  <c:v>0</c:v>
                </c:pt>
                <c:pt idx="2">
                  <c:v>0</c:v>
                </c:pt>
                <c:pt idx="3">
                  <c:v>0</c:v>
                </c:pt>
                <c:pt idx="4">
                  <c:v>1</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3-CF45-43E4-9248-99568BDC7162}"/>
            </c:ext>
          </c:extLst>
        </c:ser>
        <c:dLbls>
          <c:showLegendKey val="0"/>
          <c:showVal val="0"/>
          <c:showCatName val="0"/>
          <c:showSerName val="0"/>
          <c:showPercent val="0"/>
          <c:showBubbleSize val="0"/>
        </c:dLbls>
        <c:axId val="1450547983"/>
        <c:axId val="1"/>
      </c:areaChart>
      <c:catAx>
        <c:axId val="1450547983"/>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2"/>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450547983"/>
        <c:crosses val="min"/>
        <c:crossBetween val="midCat"/>
        <c:majorUnit val="1"/>
      </c:valAx>
    </c:plotArea>
    <c:plotVisOnly val="0"/>
    <c:dispBlanksAs val="zero"/>
    <c:showDLblsOverMax val="1"/>
  </c:chart>
  <c:externalData r:id="rId1">
    <c:autoUpdate val="0"/>
  </c:externalData>
</c:chartSpace>
</file>

<file path=ppt/charts/chart9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1146245059288543E-2"/>
          <c:y val="0.16154970760233919"/>
          <c:w val="0.90665855883247193"/>
          <c:h val="0.73464912280701755"/>
        </c:manualLayout>
      </c:layout>
      <c:lineChart>
        <c:grouping val="standard"/>
        <c:varyColors val="0"/>
        <c:ser>
          <c:idx val="0"/>
          <c:order val="0"/>
          <c:spPr>
            <a:ln w="19050" cmpd="sng" algn="ctr">
              <a:solidFill>
                <a:srgbClr val="002060"/>
              </a:solidFill>
              <a:prstDash val="solid"/>
            </a:ln>
          </c:spPr>
          <c:marker>
            <c:symbol val="none"/>
          </c:marker>
          <c:dLbls>
            <c:dLbl>
              <c:idx val="0"/>
              <c:layout>
                <c:manualLayout>
                  <c:x val="1.6114320462146548E-2"/>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26A5-408A-AFED-E0C46946F81F}"/>
                </c:ext>
              </c:extLst>
            </c:dLbl>
            <c:dLbl>
              <c:idx val="1"/>
              <c:layout>
                <c:manualLayout>
                  <c:x val="0"/>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26A5-408A-AFED-E0C46946F81F}"/>
                </c:ext>
              </c:extLst>
            </c:dLbl>
            <c:dLbl>
              <c:idx val="2"/>
              <c:layout>
                <c:manualLayout>
                  <c:x val="0"/>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26A5-408A-AFED-E0C46946F81F}"/>
                </c:ext>
              </c:extLst>
            </c:dLbl>
            <c:dLbl>
              <c:idx val="3"/>
              <c:layout>
                <c:manualLayout>
                  <c:x val="0"/>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26A5-408A-AFED-E0C46946F81F}"/>
                </c:ext>
              </c:extLst>
            </c:dLbl>
            <c:dLbl>
              <c:idx val="4"/>
              <c:layout>
                <c:manualLayout>
                  <c:x val="0"/>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26A5-408A-AFED-E0C46946F81F}"/>
                </c:ext>
              </c:extLst>
            </c:dLbl>
            <c:dLbl>
              <c:idx val="5"/>
              <c:layout>
                <c:manualLayout>
                  <c:x val="-2.3715415019762844E-2"/>
                  <c:y val="-6.652046783625731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26A5-408A-AFED-E0C46946F81F}"/>
                </c:ext>
              </c:extLst>
            </c:dLbl>
            <c:dLbl>
              <c:idx val="6"/>
              <c:layout>
                <c:manualLayout>
                  <c:x val="0"/>
                  <c:y val="-5.7748538011695903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26A5-408A-AFED-E0C46946F81F}"/>
                </c:ext>
              </c:extLst>
            </c:dLbl>
            <c:dLbl>
              <c:idx val="7"/>
              <c:layout>
                <c:manualLayout>
                  <c:x val="0"/>
                  <c:y val="5.4093567251461985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26A5-408A-AFED-E0C46946F81F}"/>
                </c:ext>
              </c:extLst>
            </c:dLbl>
            <c:dLbl>
              <c:idx val="8"/>
              <c:layout>
                <c:manualLayout>
                  <c:x val="0"/>
                  <c:y val="5.4093567251461985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26A5-408A-AFED-E0C46946F81F}"/>
                </c:ext>
              </c:extLst>
            </c:dLbl>
            <c:dLbl>
              <c:idx val="9"/>
              <c:layout>
                <c:manualLayout>
                  <c:x val="0"/>
                  <c:y val="5.4093567251461985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26A5-408A-AFED-E0C46946F81F}"/>
                </c:ext>
              </c:extLst>
            </c:dLbl>
            <c:dLbl>
              <c:idx val="10"/>
              <c:layout>
                <c:manualLayout>
                  <c:x val="0"/>
                  <c:y val="5.4093567251461985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26A5-408A-AFED-E0C46946F81F}"/>
                </c:ext>
              </c:extLst>
            </c:dLbl>
            <c:dLbl>
              <c:idx val="11"/>
              <c:layout>
                <c:manualLayout>
                  <c:x val="0"/>
                  <c:y val="5.4093567251461985E-2"/>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26A5-408A-AFED-E0C46946F81F}"/>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Sheet1!$A$1:$L$1</c:f>
              <c:numCache>
                <c:formatCode>General</c:formatCode>
                <c:ptCount val="12"/>
                <c:pt idx="0">
                  <c:v>9</c:v>
                </c:pt>
                <c:pt idx="1">
                  <c:v>14</c:v>
                </c:pt>
                <c:pt idx="2">
                  <c:v>9</c:v>
                </c:pt>
                <c:pt idx="3">
                  <c:v>16</c:v>
                </c:pt>
                <c:pt idx="4">
                  <c:v>15</c:v>
                </c:pt>
                <c:pt idx="5">
                  <c:v>15</c:v>
                </c:pt>
                <c:pt idx="6">
                  <c:v>40</c:v>
                </c:pt>
                <c:pt idx="7">
                  <c:v>12</c:v>
                </c:pt>
                <c:pt idx="8">
                  <c:v>6</c:v>
                </c:pt>
                <c:pt idx="9">
                  <c:v>10</c:v>
                </c:pt>
                <c:pt idx="10">
                  <c:v>8</c:v>
                </c:pt>
                <c:pt idx="11">
                  <c:v>10</c:v>
                </c:pt>
              </c:numCache>
            </c:numRef>
          </c:val>
          <c:smooth val="0"/>
          <c:extLst>
            <c:ext xmlns:c16="http://schemas.microsoft.com/office/drawing/2014/chart" uri="{C3380CC4-5D6E-409C-BE32-E72D297353CC}">
              <c16:uniqueId val="{0000000C-26A5-408A-AFED-E0C46946F81F}"/>
            </c:ext>
          </c:extLst>
        </c:ser>
        <c:dLbls>
          <c:showLegendKey val="0"/>
          <c:showVal val="0"/>
          <c:showCatName val="0"/>
          <c:showSerName val="0"/>
          <c:showPercent val="0"/>
          <c:showBubbleSize val="0"/>
        </c:dLbls>
        <c:smooth val="0"/>
        <c:axId val="1771983727"/>
        <c:axId val="1"/>
      </c:lineChart>
      <c:catAx>
        <c:axId val="1771983727"/>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40"/>
          <c:min val="0"/>
        </c:scaling>
        <c:delete val="0"/>
        <c:axPos val="l"/>
        <c:majorGridlines>
          <c:spPr>
            <a:ln>
              <a:noFill/>
            </a:ln>
          </c:spPr>
        </c:majorGridlines>
        <c:numFmt formatCode="#,##0;&quot;-&quot;#,##0" sourceLinked="0"/>
        <c:majorTickMark val="out"/>
        <c:minorTickMark val="none"/>
        <c:tickLblPos val="nextTo"/>
        <c:spPr>
          <a:ln w="9525" cmpd="sng" algn="ctr">
            <a:solidFill>
              <a:schemeClr val="tx1"/>
            </a:solidFill>
            <a:prstDash val="solid"/>
          </a:ln>
        </c:spPr>
        <c:txPr>
          <a:bodyPr wrap="none"/>
          <a:lstStyle/>
          <a:p>
            <a:pPr>
              <a:defRPr sz="1000" kern="1200">
                <a:solidFill>
                  <a:schemeClr val="tx1"/>
                </a:solidFill>
                <a:latin typeface="Tahoma"/>
                <a:ea typeface="Tahoma"/>
                <a:cs typeface="Tahoma"/>
                <a:sym typeface="Tahoma"/>
              </a:defRPr>
            </a:pPr>
            <a:endParaRPr lang="en-US"/>
          </a:p>
        </c:txPr>
        <c:crossAx val="1771983727"/>
        <c:crosses val="min"/>
        <c:crossBetween val="midCat"/>
        <c:majorUnit val="5"/>
      </c:valAx>
    </c:plotArea>
    <c:plotVisOnly val="0"/>
    <c:dispBlanksAs val="gap"/>
    <c:showDLblsOverMax val="1"/>
  </c:chart>
  <c:externalData r:id="rId1">
    <c:autoUpdate val="0"/>
  </c:externalData>
</c:chartSpace>
</file>

<file path=ppt/charts/chart9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247191011235955E-2"/>
          <c:y val="0.10128388017118402"/>
          <c:w val="0.93431287813310282"/>
          <c:h val="0.79743223965763199"/>
        </c:manualLayout>
      </c:layout>
      <c:barChart>
        <c:barDir val="bar"/>
        <c:grouping val="stacked"/>
        <c:varyColors val="0"/>
        <c:ser>
          <c:idx val="0"/>
          <c:order val="0"/>
          <c:spPr>
            <a:solidFill>
              <a:srgbClr val="002060"/>
            </a:solidFill>
            <a:ln>
              <a:noFill/>
            </a:ln>
          </c:spPr>
          <c:invertIfNegative val="0"/>
          <c:dLbls>
            <c:dLbl>
              <c:idx val="0"/>
              <c:layout>
                <c:manualLayout>
                  <c:x val="0.48833189282627487"/>
                  <c:y val="2.1398002853067048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D6B9-4E3C-A5F1-F5997A621976}"/>
                </c:ext>
              </c:extLst>
            </c:dLbl>
            <c:dLbl>
              <c:idx val="1"/>
              <c:layout>
                <c:manualLayout>
                  <c:x val="0.2549697493517718"/>
                  <c:y val="2.1398002853067048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D6B9-4E3C-A5F1-F5997A621976}"/>
                </c:ext>
              </c:extLst>
            </c:dLbl>
            <c:dLbl>
              <c:idx val="2"/>
              <c:layout>
                <c:manualLayout>
                  <c:x val="0.2549697493517718"/>
                  <c:y val="2.1398002853067048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D6B9-4E3C-A5F1-F5997A621976}"/>
                </c:ext>
              </c:extLst>
            </c:dLbl>
            <c:dLbl>
              <c:idx val="3"/>
              <c:layout>
                <c:manualLayout>
                  <c:x val="0.2549697493517718"/>
                  <c:y val="2.1398002853067048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D6B9-4E3C-A5F1-F5997A621976}"/>
                </c:ext>
              </c:extLst>
            </c:dLbl>
            <c:dLbl>
              <c:idx val="4"/>
              <c:layout>
                <c:manualLayout>
                  <c:x val="0.2549697493517718"/>
                  <c:y val="2.1398002853067048E-3"/>
                </c:manualLayout>
              </c:layout>
              <c:numFmt formatCode="#,##0;&quot;-&quot;#,##0" sourceLinked="0"/>
              <c:spPr>
                <a:noFill/>
                <a:ln>
                  <a:noFill/>
                </a:ln>
              </c:spPr>
              <c:txPr>
                <a:bodyPr wrap="none"/>
                <a:lstStyle/>
                <a:p>
                  <a:pPr>
                    <a:defRPr sz="1000" kern="1200">
                      <a:solidFill>
                        <a:schemeClr val="tx1"/>
                      </a:solidFill>
                      <a:latin typeface="Tahoma"/>
                      <a:ea typeface="Tahoma"/>
                      <a:cs typeface="Tahoma"/>
                      <a:sym typeface="Tahoma"/>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D6B9-4E3C-A5F1-F5997A621976}"/>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Sheet1!$A$1:$E$1</c:f>
              <c:numCache>
                <c:formatCode>General</c:formatCode>
                <c:ptCount val="5"/>
                <c:pt idx="0">
                  <c:v>2</c:v>
                </c:pt>
                <c:pt idx="1">
                  <c:v>1</c:v>
                </c:pt>
                <c:pt idx="2">
                  <c:v>1</c:v>
                </c:pt>
                <c:pt idx="3">
                  <c:v>1</c:v>
                </c:pt>
                <c:pt idx="4">
                  <c:v>1</c:v>
                </c:pt>
              </c:numCache>
            </c:numRef>
          </c:val>
          <c:extLst>
            <c:ext xmlns:c16="http://schemas.microsoft.com/office/drawing/2014/chart" uri="{C3380CC4-5D6E-409C-BE32-E72D297353CC}">
              <c16:uniqueId val="{00000005-D6B9-4E3C-A5F1-F5997A621976}"/>
            </c:ext>
          </c:extLst>
        </c:ser>
        <c:dLbls>
          <c:showLegendKey val="0"/>
          <c:showVal val="0"/>
          <c:showCatName val="0"/>
          <c:showSerName val="0"/>
          <c:showPercent val="0"/>
          <c:showBubbleSize val="0"/>
        </c:dLbls>
        <c:gapWidth val="80"/>
        <c:overlap val="100"/>
        <c:axId val="267684864"/>
        <c:axId val="1"/>
      </c:barChart>
      <c:catAx>
        <c:axId val="267684864"/>
        <c:scaling>
          <c:orientation val="maxMin"/>
        </c:scaling>
        <c:delete val="0"/>
        <c:axPos val="l"/>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2"/>
          <c:min val="0"/>
        </c:scaling>
        <c:delete val="0"/>
        <c:axPos val="t"/>
        <c:majorGridlines>
          <c:spPr>
            <a:ln>
              <a:noFill/>
            </a:ln>
          </c:spPr>
        </c:majorGridlines>
        <c:numFmt formatCode="General" sourceLinked="1"/>
        <c:majorTickMark val="none"/>
        <c:minorTickMark val="none"/>
        <c:tickLblPos val="none"/>
        <c:spPr>
          <a:ln>
            <a:noFill/>
          </a:ln>
        </c:spPr>
        <c:crossAx val="267684864"/>
        <c:crosses val="min"/>
        <c:crossBetween val="between"/>
      </c:valAx>
    </c:plotArea>
    <c:plotVisOnly val="0"/>
    <c:dispBlanksAs val="gap"/>
    <c:showDLblsOverMax val="1"/>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D692B00-2428-4C40-864A-FFEF565386B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EAEB69D-ED74-4595-9C7A-8A61BE6CEDB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A957A0-E97E-4EAA-ABF0-1481E0826CF9}" type="datetimeFigureOut">
              <a:rPr lang="en-US" smtClean="0"/>
              <a:t>6/3/2026</a:t>
            </a:fld>
            <a:endParaRPr lang="en-US"/>
          </a:p>
        </p:txBody>
      </p:sp>
      <p:sp>
        <p:nvSpPr>
          <p:cNvPr id="4" name="Footer Placeholder 3">
            <a:extLst>
              <a:ext uri="{FF2B5EF4-FFF2-40B4-BE49-F238E27FC236}">
                <a16:creationId xmlns:a16="http://schemas.microsoft.com/office/drawing/2014/main" id="{A9472B5D-855C-453F-ADBE-DB63987AB9B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05ED6EE-0D3C-49BE-9513-97469A9AEF1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0ED5338-3C42-4877-B2DB-A540812A58E9}" type="slidenum">
              <a:rPr lang="en-US" smtClean="0"/>
              <a:t>‹#›</a:t>
            </a:fld>
            <a:endParaRPr lang="en-US"/>
          </a:p>
        </p:txBody>
      </p:sp>
    </p:spTree>
    <p:extLst>
      <p:ext uri="{BB962C8B-B14F-4D97-AF65-F5344CB8AC3E}">
        <p14:creationId xmlns:p14="http://schemas.microsoft.com/office/powerpoint/2010/main" val="1123396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6919F0-5F18-4B7E-BA1F-92BB994D204B}" type="datetimeFigureOut">
              <a:rPr lang="en-US" smtClean="0"/>
              <a:t>6/3/2026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709F83-B049-4B80-A977-CFBD04DB70D5}" type="slidenum">
              <a:rPr lang="en-US" smtClean="0"/>
              <a:t>‹#›</a:t>
            </a:fld>
            <a:endParaRPr lang="en-US"/>
          </a:p>
        </p:txBody>
      </p:sp>
    </p:spTree>
    <p:extLst>
      <p:ext uri="{BB962C8B-B14F-4D97-AF65-F5344CB8AC3E}">
        <p14:creationId xmlns:p14="http://schemas.microsoft.com/office/powerpoint/2010/main" val="43864998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E709F83-B049-4B80-A977-CFBD04DB70D5}" type="slidenum">
              <a:rPr lang="en-US" smtClean="0"/>
              <a:t>1</a:t>
            </a:fld>
            <a:endParaRPr lang="en-US"/>
          </a:p>
        </p:txBody>
      </p:sp>
    </p:spTree>
    <p:extLst>
      <p:ext uri="{BB962C8B-B14F-4D97-AF65-F5344CB8AC3E}">
        <p14:creationId xmlns:p14="http://schemas.microsoft.com/office/powerpoint/2010/main" val="42796127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709F83-B049-4B80-A977-CFBD04DB70D5}" type="slidenum">
              <a:rPr lang="en-US" smtClean="0"/>
              <a:t>10</a:t>
            </a:fld>
            <a:endParaRPr lang="en-US"/>
          </a:p>
        </p:txBody>
      </p:sp>
    </p:spTree>
    <p:extLst>
      <p:ext uri="{BB962C8B-B14F-4D97-AF65-F5344CB8AC3E}">
        <p14:creationId xmlns:p14="http://schemas.microsoft.com/office/powerpoint/2010/main" val="26649209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709F83-B049-4B80-A977-CFBD04DB70D5}" type="slidenum">
              <a:rPr lang="en-US" smtClean="0"/>
              <a:t>11</a:t>
            </a:fld>
            <a:endParaRPr lang="en-US"/>
          </a:p>
        </p:txBody>
      </p:sp>
    </p:spTree>
    <p:extLst>
      <p:ext uri="{BB962C8B-B14F-4D97-AF65-F5344CB8AC3E}">
        <p14:creationId xmlns:p14="http://schemas.microsoft.com/office/powerpoint/2010/main" val="28266900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709F83-B049-4B80-A977-CFBD04DB70D5}" type="slidenum">
              <a:rPr lang="en-US" smtClean="0"/>
              <a:t>12</a:t>
            </a:fld>
            <a:endParaRPr lang="en-US"/>
          </a:p>
        </p:txBody>
      </p:sp>
    </p:spTree>
    <p:extLst>
      <p:ext uri="{BB962C8B-B14F-4D97-AF65-F5344CB8AC3E}">
        <p14:creationId xmlns:p14="http://schemas.microsoft.com/office/powerpoint/2010/main" val="24735589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709F83-B049-4B80-A977-CFBD04DB70D5}" type="slidenum">
              <a:rPr lang="en-US" smtClean="0"/>
              <a:t>13</a:t>
            </a:fld>
            <a:endParaRPr lang="en-US"/>
          </a:p>
        </p:txBody>
      </p:sp>
    </p:spTree>
    <p:extLst>
      <p:ext uri="{BB962C8B-B14F-4D97-AF65-F5344CB8AC3E}">
        <p14:creationId xmlns:p14="http://schemas.microsoft.com/office/powerpoint/2010/main" val="21920523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709F83-B049-4B80-A977-CFBD04DB70D5}" type="slidenum">
              <a:rPr lang="en-US" smtClean="0"/>
              <a:t>14</a:t>
            </a:fld>
            <a:endParaRPr lang="en-US"/>
          </a:p>
        </p:txBody>
      </p:sp>
    </p:spTree>
    <p:extLst>
      <p:ext uri="{BB962C8B-B14F-4D97-AF65-F5344CB8AC3E}">
        <p14:creationId xmlns:p14="http://schemas.microsoft.com/office/powerpoint/2010/main" val="18047590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709F83-B049-4B80-A977-CFBD04DB70D5}" type="slidenum">
              <a:rPr lang="en-US" smtClean="0"/>
              <a:t>15</a:t>
            </a:fld>
            <a:endParaRPr lang="en-US"/>
          </a:p>
        </p:txBody>
      </p:sp>
    </p:spTree>
    <p:extLst>
      <p:ext uri="{BB962C8B-B14F-4D97-AF65-F5344CB8AC3E}">
        <p14:creationId xmlns:p14="http://schemas.microsoft.com/office/powerpoint/2010/main" val="11216804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709F83-B049-4B80-A977-CFBD04DB70D5}" type="slidenum">
              <a:rPr lang="en-US" smtClean="0"/>
              <a:t>16</a:t>
            </a:fld>
            <a:endParaRPr lang="en-US"/>
          </a:p>
        </p:txBody>
      </p:sp>
    </p:spTree>
    <p:extLst>
      <p:ext uri="{BB962C8B-B14F-4D97-AF65-F5344CB8AC3E}">
        <p14:creationId xmlns:p14="http://schemas.microsoft.com/office/powerpoint/2010/main" val="39935960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709F83-B049-4B80-A977-CFBD04DB70D5}" type="slidenum">
              <a:rPr lang="en-US" smtClean="0"/>
              <a:t>17</a:t>
            </a:fld>
            <a:endParaRPr lang="en-US"/>
          </a:p>
        </p:txBody>
      </p:sp>
    </p:spTree>
    <p:extLst>
      <p:ext uri="{BB962C8B-B14F-4D97-AF65-F5344CB8AC3E}">
        <p14:creationId xmlns:p14="http://schemas.microsoft.com/office/powerpoint/2010/main" val="2035641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709F83-B049-4B80-A977-CFBD04DB70D5}" type="slidenum">
              <a:rPr lang="en-US" smtClean="0"/>
              <a:t>18</a:t>
            </a:fld>
            <a:endParaRPr lang="en-US"/>
          </a:p>
        </p:txBody>
      </p:sp>
    </p:spTree>
    <p:extLst>
      <p:ext uri="{BB962C8B-B14F-4D97-AF65-F5344CB8AC3E}">
        <p14:creationId xmlns:p14="http://schemas.microsoft.com/office/powerpoint/2010/main" val="7845373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709F83-B049-4B80-A977-CFBD04DB70D5}" type="slidenum">
              <a:rPr lang="en-US" smtClean="0"/>
              <a:t>19</a:t>
            </a:fld>
            <a:endParaRPr lang="en-US"/>
          </a:p>
        </p:txBody>
      </p:sp>
    </p:spTree>
    <p:extLst>
      <p:ext uri="{BB962C8B-B14F-4D97-AF65-F5344CB8AC3E}">
        <p14:creationId xmlns:p14="http://schemas.microsoft.com/office/powerpoint/2010/main" val="33055875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E709F83-B049-4B80-A977-CFBD04DB70D5}" type="slidenum">
              <a:rPr lang="en-US" smtClean="0"/>
              <a:t>2</a:t>
            </a:fld>
            <a:endParaRPr lang="en-US"/>
          </a:p>
        </p:txBody>
      </p:sp>
    </p:spTree>
    <p:extLst>
      <p:ext uri="{BB962C8B-B14F-4D97-AF65-F5344CB8AC3E}">
        <p14:creationId xmlns:p14="http://schemas.microsoft.com/office/powerpoint/2010/main" val="10524261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709F83-B049-4B80-A977-CFBD04DB70D5}" type="slidenum">
              <a:rPr lang="en-US" smtClean="0"/>
              <a:t>20</a:t>
            </a:fld>
            <a:endParaRPr lang="en-US"/>
          </a:p>
        </p:txBody>
      </p:sp>
    </p:spTree>
    <p:extLst>
      <p:ext uri="{BB962C8B-B14F-4D97-AF65-F5344CB8AC3E}">
        <p14:creationId xmlns:p14="http://schemas.microsoft.com/office/powerpoint/2010/main" val="19991996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709F83-B049-4B80-A977-CFBD04DB70D5}" type="slidenum">
              <a:rPr lang="en-US" smtClean="0"/>
              <a:t>21</a:t>
            </a:fld>
            <a:endParaRPr lang="en-US"/>
          </a:p>
        </p:txBody>
      </p:sp>
    </p:spTree>
    <p:extLst>
      <p:ext uri="{BB962C8B-B14F-4D97-AF65-F5344CB8AC3E}">
        <p14:creationId xmlns:p14="http://schemas.microsoft.com/office/powerpoint/2010/main" val="3448900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709F83-B049-4B80-A977-CFBD04DB70D5}" type="slidenum">
              <a:rPr lang="en-US" smtClean="0"/>
              <a:t>22</a:t>
            </a:fld>
            <a:endParaRPr lang="en-US"/>
          </a:p>
        </p:txBody>
      </p:sp>
    </p:spTree>
    <p:extLst>
      <p:ext uri="{BB962C8B-B14F-4D97-AF65-F5344CB8AC3E}">
        <p14:creationId xmlns:p14="http://schemas.microsoft.com/office/powerpoint/2010/main" val="35504707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CDD09-0AEE-BE5E-88F0-FDD9C288C9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7AA9A0-4AFD-935B-50FC-5FB2F393127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5EE858D-4759-F742-8B83-1172CEEED5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C7A593-573B-E516-08F8-4A531D7141B1}"/>
              </a:ext>
            </a:extLst>
          </p:cNvPr>
          <p:cNvSpPr>
            <a:spLocks noGrp="1"/>
          </p:cNvSpPr>
          <p:nvPr>
            <p:ph type="sldNum" sz="quarter" idx="5"/>
          </p:nvPr>
        </p:nvSpPr>
        <p:spPr/>
        <p:txBody>
          <a:bodyPr/>
          <a:lstStyle/>
          <a:p>
            <a:fld id="{1E709F83-B049-4B80-A977-CFBD04DB70D5}" type="slidenum">
              <a:rPr lang="en-US" smtClean="0"/>
              <a:t>23</a:t>
            </a:fld>
            <a:endParaRPr lang="en-US"/>
          </a:p>
        </p:txBody>
      </p:sp>
    </p:spTree>
    <p:extLst>
      <p:ext uri="{BB962C8B-B14F-4D97-AF65-F5344CB8AC3E}">
        <p14:creationId xmlns:p14="http://schemas.microsoft.com/office/powerpoint/2010/main" val="2648607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CDD09-0AEE-BE5E-88F0-FDD9C288C9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7AA9A0-4AFD-935B-50FC-5FB2F393127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5EE858D-4759-F742-8B83-1172CEEED5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C7A593-573B-E516-08F8-4A531D7141B1}"/>
              </a:ext>
            </a:extLst>
          </p:cNvPr>
          <p:cNvSpPr>
            <a:spLocks noGrp="1"/>
          </p:cNvSpPr>
          <p:nvPr>
            <p:ph type="sldNum" sz="quarter" idx="5"/>
          </p:nvPr>
        </p:nvSpPr>
        <p:spPr/>
        <p:txBody>
          <a:bodyPr/>
          <a:lstStyle/>
          <a:p>
            <a:fld id="{1E709F83-B049-4B80-A977-CFBD04DB70D5}" type="slidenum">
              <a:rPr lang="en-US" smtClean="0"/>
              <a:t>24</a:t>
            </a:fld>
            <a:endParaRPr lang="en-US"/>
          </a:p>
        </p:txBody>
      </p:sp>
    </p:spTree>
    <p:extLst>
      <p:ext uri="{BB962C8B-B14F-4D97-AF65-F5344CB8AC3E}">
        <p14:creationId xmlns:p14="http://schemas.microsoft.com/office/powerpoint/2010/main" val="23511637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709F83-B049-4B80-A977-CFBD04DB70D5}" type="slidenum">
              <a:rPr lang="en-US" smtClean="0"/>
              <a:t>25</a:t>
            </a:fld>
            <a:endParaRPr lang="en-US"/>
          </a:p>
        </p:txBody>
      </p:sp>
    </p:spTree>
    <p:extLst>
      <p:ext uri="{BB962C8B-B14F-4D97-AF65-F5344CB8AC3E}">
        <p14:creationId xmlns:p14="http://schemas.microsoft.com/office/powerpoint/2010/main" val="20745512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709F83-B049-4B80-A977-CFBD04DB70D5}" type="slidenum">
              <a:rPr lang="en-US" smtClean="0"/>
              <a:t>26</a:t>
            </a:fld>
            <a:endParaRPr lang="en-US"/>
          </a:p>
        </p:txBody>
      </p:sp>
    </p:spTree>
    <p:extLst>
      <p:ext uri="{BB962C8B-B14F-4D97-AF65-F5344CB8AC3E}">
        <p14:creationId xmlns:p14="http://schemas.microsoft.com/office/powerpoint/2010/main" val="6473832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709F83-B049-4B80-A977-CFBD04DB70D5}" type="slidenum">
              <a:rPr lang="en-US" smtClean="0"/>
              <a:t>27</a:t>
            </a:fld>
            <a:endParaRPr lang="en-US"/>
          </a:p>
        </p:txBody>
      </p:sp>
    </p:spTree>
    <p:extLst>
      <p:ext uri="{BB962C8B-B14F-4D97-AF65-F5344CB8AC3E}">
        <p14:creationId xmlns:p14="http://schemas.microsoft.com/office/powerpoint/2010/main" val="2619768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709F83-B049-4B80-A977-CFBD04DB70D5}" type="slidenum">
              <a:rPr lang="en-US" smtClean="0"/>
              <a:t>28</a:t>
            </a:fld>
            <a:endParaRPr lang="en-US"/>
          </a:p>
        </p:txBody>
      </p:sp>
    </p:spTree>
    <p:extLst>
      <p:ext uri="{BB962C8B-B14F-4D97-AF65-F5344CB8AC3E}">
        <p14:creationId xmlns:p14="http://schemas.microsoft.com/office/powerpoint/2010/main" val="4499041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709F83-B049-4B80-A977-CFBD04DB70D5}" type="slidenum">
              <a:rPr lang="en-US" smtClean="0"/>
              <a:t>29</a:t>
            </a:fld>
            <a:endParaRPr lang="en-US"/>
          </a:p>
        </p:txBody>
      </p:sp>
    </p:spTree>
    <p:extLst>
      <p:ext uri="{BB962C8B-B14F-4D97-AF65-F5344CB8AC3E}">
        <p14:creationId xmlns:p14="http://schemas.microsoft.com/office/powerpoint/2010/main" val="8519512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709F83-B049-4B80-A977-CFBD04DB70D5}" type="slidenum">
              <a:rPr lang="en-US" smtClean="0"/>
              <a:t>3</a:t>
            </a:fld>
            <a:endParaRPr lang="en-US"/>
          </a:p>
        </p:txBody>
      </p:sp>
    </p:spTree>
    <p:extLst>
      <p:ext uri="{BB962C8B-B14F-4D97-AF65-F5344CB8AC3E}">
        <p14:creationId xmlns:p14="http://schemas.microsoft.com/office/powerpoint/2010/main" val="42293681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709F83-B049-4B80-A977-CFBD04DB70D5}" type="slidenum">
              <a:rPr lang="en-US" smtClean="0"/>
              <a:t>30</a:t>
            </a:fld>
            <a:endParaRPr lang="en-US"/>
          </a:p>
        </p:txBody>
      </p:sp>
    </p:spTree>
    <p:extLst>
      <p:ext uri="{BB962C8B-B14F-4D97-AF65-F5344CB8AC3E}">
        <p14:creationId xmlns:p14="http://schemas.microsoft.com/office/powerpoint/2010/main" val="1156418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709F83-B049-4B80-A977-CFBD04DB70D5}" type="slidenum">
              <a:rPr lang="en-US" smtClean="0"/>
              <a:t>31</a:t>
            </a:fld>
            <a:endParaRPr lang="en-US"/>
          </a:p>
        </p:txBody>
      </p:sp>
    </p:spTree>
    <p:extLst>
      <p:ext uri="{BB962C8B-B14F-4D97-AF65-F5344CB8AC3E}">
        <p14:creationId xmlns:p14="http://schemas.microsoft.com/office/powerpoint/2010/main" val="39856631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709F83-B049-4B80-A977-CFBD04DB70D5}" type="slidenum">
              <a:rPr lang="en-US" smtClean="0"/>
              <a:t>32</a:t>
            </a:fld>
            <a:endParaRPr lang="en-US"/>
          </a:p>
        </p:txBody>
      </p:sp>
    </p:spTree>
    <p:extLst>
      <p:ext uri="{BB962C8B-B14F-4D97-AF65-F5344CB8AC3E}">
        <p14:creationId xmlns:p14="http://schemas.microsoft.com/office/powerpoint/2010/main" val="10470737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709F83-B049-4B80-A977-CFBD04DB70D5}" type="slidenum">
              <a:rPr lang="en-US" smtClean="0"/>
              <a:t>33</a:t>
            </a:fld>
            <a:endParaRPr lang="en-US"/>
          </a:p>
        </p:txBody>
      </p:sp>
    </p:spTree>
    <p:extLst>
      <p:ext uri="{BB962C8B-B14F-4D97-AF65-F5344CB8AC3E}">
        <p14:creationId xmlns:p14="http://schemas.microsoft.com/office/powerpoint/2010/main" val="15223292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709F83-B049-4B80-A977-CFBD04DB70D5}" type="slidenum">
              <a:rPr lang="en-US" smtClean="0"/>
              <a:t>34</a:t>
            </a:fld>
            <a:endParaRPr lang="en-US"/>
          </a:p>
        </p:txBody>
      </p:sp>
    </p:spTree>
    <p:extLst>
      <p:ext uri="{BB962C8B-B14F-4D97-AF65-F5344CB8AC3E}">
        <p14:creationId xmlns:p14="http://schemas.microsoft.com/office/powerpoint/2010/main" val="31793480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4E3B2-0244-CD79-5BFF-72386594C5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A34288-AFA2-C2BE-2CCD-470ACB8054B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34DCE26-3546-EBFC-51BE-70CB8B9E2B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5997774-63B8-5A15-E3FC-3ABB5668C4DD}"/>
              </a:ext>
            </a:extLst>
          </p:cNvPr>
          <p:cNvSpPr>
            <a:spLocks noGrp="1"/>
          </p:cNvSpPr>
          <p:nvPr>
            <p:ph type="sldNum" sz="quarter" idx="5"/>
          </p:nvPr>
        </p:nvSpPr>
        <p:spPr/>
        <p:txBody>
          <a:bodyPr/>
          <a:lstStyle/>
          <a:p>
            <a:fld id="{1E709F83-B049-4B80-A977-CFBD04DB70D5}" type="slidenum">
              <a:rPr lang="en-US" smtClean="0"/>
              <a:t>35</a:t>
            </a:fld>
            <a:endParaRPr lang="en-US"/>
          </a:p>
        </p:txBody>
      </p:sp>
    </p:spTree>
    <p:extLst>
      <p:ext uri="{BB962C8B-B14F-4D97-AF65-F5344CB8AC3E}">
        <p14:creationId xmlns:p14="http://schemas.microsoft.com/office/powerpoint/2010/main" val="13305069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6F638-B4D4-2AC6-FCB0-76A13C5D29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0740EA-1759-621C-BBAA-57100B20632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CCA9A37-BCF4-C10D-65F3-F3065A6FE04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553F5D0-B272-0998-9800-3CC60DD066F4}"/>
              </a:ext>
            </a:extLst>
          </p:cNvPr>
          <p:cNvSpPr>
            <a:spLocks noGrp="1"/>
          </p:cNvSpPr>
          <p:nvPr>
            <p:ph type="sldNum" sz="quarter" idx="5"/>
          </p:nvPr>
        </p:nvSpPr>
        <p:spPr/>
        <p:txBody>
          <a:bodyPr/>
          <a:lstStyle/>
          <a:p>
            <a:fld id="{1E709F83-B049-4B80-A977-CFBD04DB70D5}" type="slidenum">
              <a:rPr lang="en-US" smtClean="0"/>
              <a:t>36</a:t>
            </a:fld>
            <a:endParaRPr lang="en-US"/>
          </a:p>
        </p:txBody>
      </p:sp>
    </p:spTree>
    <p:extLst>
      <p:ext uri="{BB962C8B-B14F-4D97-AF65-F5344CB8AC3E}">
        <p14:creationId xmlns:p14="http://schemas.microsoft.com/office/powerpoint/2010/main" val="345894722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6F638-B4D4-2AC6-FCB0-76A13C5D29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0740EA-1759-621C-BBAA-57100B20632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CCA9A37-BCF4-C10D-65F3-F3065A6FE04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553F5D0-B272-0998-9800-3CC60DD066F4}"/>
              </a:ext>
            </a:extLst>
          </p:cNvPr>
          <p:cNvSpPr>
            <a:spLocks noGrp="1"/>
          </p:cNvSpPr>
          <p:nvPr>
            <p:ph type="sldNum" sz="quarter" idx="5"/>
          </p:nvPr>
        </p:nvSpPr>
        <p:spPr/>
        <p:txBody>
          <a:bodyPr/>
          <a:lstStyle/>
          <a:p>
            <a:fld id="{1E709F83-B049-4B80-A977-CFBD04DB70D5}" type="slidenum">
              <a:rPr lang="en-US" smtClean="0"/>
              <a:t>37</a:t>
            </a:fld>
            <a:endParaRPr lang="en-US"/>
          </a:p>
        </p:txBody>
      </p:sp>
    </p:spTree>
    <p:extLst>
      <p:ext uri="{BB962C8B-B14F-4D97-AF65-F5344CB8AC3E}">
        <p14:creationId xmlns:p14="http://schemas.microsoft.com/office/powerpoint/2010/main" val="20094893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6F638-B4D4-2AC6-FCB0-76A13C5D29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0740EA-1759-621C-BBAA-57100B20632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CCA9A37-BCF4-C10D-65F3-F3065A6FE04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553F5D0-B272-0998-9800-3CC60DD066F4}"/>
              </a:ext>
            </a:extLst>
          </p:cNvPr>
          <p:cNvSpPr>
            <a:spLocks noGrp="1"/>
          </p:cNvSpPr>
          <p:nvPr>
            <p:ph type="sldNum" sz="quarter" idx="5"/>
          </p:nvPr>
        </p:nvSpPr>
        <p:spPr/>
        <p:txBody>
          <a:bodyPr/>
          <a:lstStyle/>
          <a:p>
            <a:fld id="{1E709F83-B049-4B80-A977-CFBD04DB70D5}" type="slidenum">
              <a:rPr lang="en-US" smtClean="0"/>
              <a:t>38</a:t>
            </a:fld>
            <a:endParaRPr lang="en-US"/>
          </a:p>
        </p:txBody>
      </p:sp>
    </p:spTree>
    <p:extLst>
      <p:ext uri="{BB962C8B-B14F-4D97-AF65-F5344CB8AC3E}">
        <p14:creationId xmlns:p14="http://schemas.microsoft.com/office/powerpoint/2010/main" val="35247873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6B789-FF56-E75B-A979-08CB09E48C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A86D11-F57E-1743-5D17-5B6C0146681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F1CE581-8114-50A2-EADC-7D22F357D29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427DF3-10F9-989D-DF6C-243D87EDCD2A}"/>
              </a:ext>
            </a:extLst>
          </p:cNvPr>
          <p:cNvSpPr>
            <a:spLocks noGrp="1"/>
          </p:cNvSpPr>
          <p:nvPr>
            <p:ph type="sldNum" sz="quarter" idx="5"/>
          </p:nvPr>
        </p:nvSpPr>
        <p:spPr/>
        <p:txBody>
          <a:bodyPr/>
          <a:lstStyle/>
          <a:p>
            <a:fld id="{1E709F83-B049-4B80-A977-CFBD04DB70D5}" type="slidenum">
              <a:rPr lang="en-US" smtClean="0"/>
              <a:t>39</a:t>
            </a:fld>
            <a:endParaRPr lang="en-US"/>
          </a:p>
        </p:txBody>
      </p:sp>
    </p:spTree>
    <p:extLst>
      <p:ext uri="{BB962C8B-B14F-4D97-AF65-F5344CB8AC3E}">
        <p14:creationId xmlns:p14="http://schemas.microsoft.com/office/powerpoint/2010/main" val="2232752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709F83-B049-4B80-A977-CFBD04DB70D5}" type="slidenum">
              <a:rPr lang="en-US" smtClean="0"/>
              <a:t>4</a:t>
            </a:fld>
            <a:endParaRPr lang="en-US"/>
          </a:p>
        </p:txBody>
      </p:sp>
    </p:spTree>
    <p:extLst>
      <p:ext uri="{BB962C8B-B14F-4D97-AF65-F5344CB8AC3E}">
        <p14:creationId xmlns:p14="http://schemas.microsoft.com/office/powerpoint/2010/main" val="19642507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F36A0-01E9-D180-4477-0402BD9964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C204F3-A157-C057-BB82-5D0B1153B94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AD02AAC-0DE1-21B4-416C-054B60011B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AE5FFB5-0297-703E-1B53-295157D8062E}"/>
              </a:ext>
            </a:extLst>
          </p:cNvPr>
          <p:cNvSpPr>
            <a:spLocks noGrp="1"/>
          </p:cNvSpPr>
          <p:nvPr>
            <p:ph type="sldNum" sz="quarter" idx="5"/>
          </p:nvPr>
        </p:nvSpPr>
        <p:spPr/>
        <p:txBody>
          <a:bodyPr/>
          <a:lstStyle/>
          <a:p>
            <a:fld id="{1E709F83-B049-4B80-A977-CFBD04DB70D5}" type="slidenum">
              <a:rPr lang="en-US" smtClean="0"/>
              <a:t>5</a:t>
            </a:fld>
            <a:endParaRPr lang="en-US"/>
          </a:p>
        </p:txBody>
      </p:sp>
    </p:spTree>
    <p:extLst>
      <p:ext uri="{BB962C8B-B14F-4D97-AF65-F5344CB8AC3E}">
        <p14:creationId xmlns:p14="http://schemas.microsoft.com/office/powerpoint/2010/main" val="2439428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F6795-F8F0-BAA1-E065-C99C35B057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9AECC9-BD32-041B-0D0F-E0CE1588C59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2DE96DC-7378-D10B-4CEA-77AAFC2C80E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BCF3E1-486E-4FA3-E89E-7E09E8D33A09}"/>
              </a:ext>
            </a:extLst>
          </p:cNvPr>
          <p:cNvSpPr>
            <a:spLocks noGrp="1"/>
          </p:cNvSpPr>
          <p:nvPr>
            <p:ph type="sldNum" sz="quarter" idx="5"/>
          </p:nvPr>
        </p:nvSpPr>
        <p:spPr/>
        <p:txBody>
          <a:bodyPr/>
          <a:lstStyle/>
          <a:p>
            <a:fld id="{1E709F83-B049-4B80-A977-CFBD04DB70D5}" type="slidenum">
              <a:rPr lang="en-US" smtClean="0"/>
              <a:t>6</a:t>
            </a:fld>
            <a:endParaRPr lang="en-US"/>
          </a:p>
        </p:txBody>
      </p:sp>
    </p:spTree>
    <p:extLst>
      <p:ext uri="{BB962C8B-B14F-4D97-AF65-F5344CB8AC3E}">
        <p14:creationId xmlns:p14="http://schemas.microsoft.com/office/powerpoint/2010/main" val="1980534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709F83-B049-4B80-A977-CFBD04DB70D5}" type="slidenum">
              <a:rPr lang="en-US" smtClean="0"/>
              <a:t>7</a:t>
            </a:fld>
            <a:endParaRPr lang="en-US"/>
          </a:p>
        </p:txBody>
      </p:sp>
    </p:spTree>
    <p:extLst>
      <p:ext uri="{BB962C8B-B14F-4D97-AF65-F5344CB8AC3E}">
        <p14:creationId xmlns:p14="http://schemas.microsoft.com/office/powerpoint/2010/main" val="28384044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709F83-B049-4B80-A977-CFBD04DB70D5}" type="slidenum">
              <a:rPr lang="en-US" smtClean="0"/>
              <a:t>8</a:t>
            </a:fld>
            <a:endParaRPr lang="en-US"/>
          </a:p>
        </p:txBody>
      </p:sp>
    </p:spTree>
    <p:extLst>
      <p:ext uri="{BB962C8B-B14F-4D97-AF65-F5344CB8AC3E}">
        <p14:creationId xmlns:p14="http://schemas.microsoft.com/office/powerpoint/2010/main" val="9740286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709F83-B049-4B80-A977-CFBD04DB70D5}" type="slidenum">
              <a:rPr lang="en-US" smtClean="0"/>
              <a:t>9</a:t>
            </a:fld>
            <a:endParaRPr lang="en-US"/>
          </a:p>
        </p:txBody>
      </p:sp>
    </p:spTree>
    <p:extLst>
      <p:ext uri="{BB962C8B-B14F-4D97-AF65-F5344CB8AC3E}">
        <p14:creationId xmlns:p14="http://schemas.microsoft.com/office/powerpoint/2010/main" val="2459693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35739-1FD0-448B-A58F-35169A74D0A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DA10646-8D0C-44CB-9322-6317B90A23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69306E3-F114-4557-A363-C0D2ED9044A1}"/>
              </a:ext>
            </a:extLst>
          </p:cNvPr>
          <p:cNvSpPr>
            <a:spLocks noGrp="1"/>
          </p:cNvSpPr>
          <p:nvPr>
            <p:ph type="dt" sz="half" idx="10"/>
          </p:nvPr>
        </p:nvSpPr>
        <p:spPr/>
        <p:txBody>
          <a:bodyPr/>
          <a:lstStyle/>
          <a:p>
            <a:fld id="{A487DC37-1142-479A-B070-66D99B14A70E}" type="datetime1">
              <a:rPr lang="en-US" smtClean="0"/>
              <a:t>6/3/2026</a:t>
            </a:fld>
            <a:endParaRPr lang="en-US"/>
          </a:p>
        </p:txBody>
      </p:sp>
      <p:sp>
        <p:nvSpPr>
          <p:cNvPr id="5" name="Footer Placeholder 4">
            <a:extLst>
              <a:ext uri="{FF2B5EF4-FFF2-40B4-BE49-F238E27FC236}">
                <a16:creationId xmlns:a16="http://schemas.microsoft.com/office/drawing/2014/main" id="{5C3C0367-ADD3-495D-851F-B33422D4D9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4F43E9-C5B5-45A3-A840-25981DA7689B}"/>
              </a:ext>
            </a:extLst>
          </p:cNvPr>
          <p:cNvSpPr>
            <a:spLocks noGrp="1"/>
          </p:cNvSpPr>
          <p:nvPr>
            <p:ph type="sldNum" sz="quarter" idx="12"/>
          </p:nvPr>
        </p:nvSpPr>
        <p:spPr/>
        <p:txBody>
          <a:bodyPr/>
          <a:lstStyle/>
          <a:p>
            <a:fld id="{7E42DF0F-B536-4D3B-A493-5032C5E2E097}" type="slidenum">
              <a:rPr lang="en-US" smtClean="0"/>
              <a:t>‹#›</a:t>
            </a:fld>
            <a:endParaRPr lang="en-US"/>
          </a:p>
        </p:txBody>
      </p:sp>
    </p:spTree>
    <p:extLst>
      <p:ext uri="{BB962C8B-B14F-4D97-AF65-F5344CB8AC3E}">
        <p14:creationId xmlns:p14="http://schemas.microsoft.com/office/powerpoint/2010/main" val="35662958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C423B-0D88-432B-A9E7-2C8E7F8115F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8FD80AD-140A-40DB-86DE-BEFD0FCC3A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FBF49D-D25E-4EC4-8A16-24E5571080E0}"/>
              </a:ext>
            </a:extLst>
          </p:cNvPr>
          <p:cNvSpPr>
            <a:spLocks noGrp="1"/>
          </p:cNvSpPr>
          <p:nvPr>
            <p:ph type="dt" sz="half" idx="10"/>
          </p:nvPr>
        </p:nvSpPr>
        <p:spPr/>
        <p:txBody>
          <a:bodyPr/>
          <a:lstStyle/>
          <a:p>
            <a:fld id="{5BAF0B09-2E1A-404C-AA21-9841A223B240}" type="datetime1">
              <a:rPr lang="en-US" smtClean="0"/>
              <a:t>6/3/2026</a:t>
            </a:fld>
            <a:endParaRPr lang="en-US"/>
          </a:p>
        </p:txBody>
      </p:sp>
      <p:sp>
        <p:nvSpPr>
          <p:cNvPr id="5" name="Footer Placeholder 4">
            <a:extLst>
              <a:ext uri="{FF2B5EF4-FFF2-40B4-BE49-F238E27FC236}">
                <a16:creationId xmlns:a16="http://schemas.microsoft.com/office/drawing/2014/main" id="{2F83D379-5275-4B98-BB73-2460C7B060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226705-521A-4B9A-8EC9-6F563183F340}"/>
              </a:ext>
            </a:extLst>
          </p:cNvPr>
          <p:cNvSpPr>
            <a:spLocks noGrp="1"/>
          </p:cNvSpPr>
          <p:nvPr>
            <p:ph type="sldNum" sz="quarter" idx="12"/>
          </p:nvPr>
        </p:nvSpPr>
        <p:spPr/>
        <p:txBody>
          <a:bodyPr/>
          <a:lstStyle/>
          <a:p>
            <a:fld id="{7E42DF0F-B536-4D3B-A493-5032C5E2E097}" type="slidenum">
              <a:rPr lang="en-US" smtClean="0"/>
              <a:t>‹#›</a:t>
            </a:fld>
            <a:endParaRPr lang="en-US"/>
          </a:p>
        </p:txBody>
      </p:sp>
    </p:spTree>
    <p:extLst>
      <p:ext uri="{BB962C8B-B14F-4D97-AF65-F5344CB8AC3E}">
        <p14:creationId xmlns:p14="http://schemas.microsoft.com/office/powerpoint/2010/main" val="2521029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63FAC8C-C261-49D7-8619-B6F86B6FF3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DE91238-32C6-4501-B9B6-813BDF23567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3F1B12-9DA9-4AE5-99D3-4904BF151F07}"/>
              </a:ext>
            </a:extLst>
          </p:cNvPr>
          <p:cNvSpPr>
            <a:spLocks noGrp="1"/>
          </p:cNvSpPr>
          <p:nvPr>
            <p:ph type="dt" sz="half" idx="10"/>
          </p:nvPr>
        </p:nvSpPr>
        <p:spPr/>
        <p:txBody>
          <a:bodyPr/>
          <a:lstStyle/>
          <a:p>
            <a:fld id="{F1B3DD14-CCDB-4F93-960C-99854DB7B4FF}" type="datetime1">
              <a:rPr lang="en-US" smtClean="0"/>
              <a:t>6/3/2026</a:t>
            </a:fld>
            <a:endParaRPr lang="en-US"/>
          </a:p>
        </p:txBody>
      </p:sp>
      <p:sp>
        <p:nvSpPr>
          <p:cNvPr id="5" name="Footer Placeholder 4">
            <a:extLst>
              <a:ext uri="{FF2B5EF4-FFF2-40B4-BE49-F238E27FC236}">
                <a16:creationId xmlns:a16="http://schemas.microsoft.com/office/drawing/2014/main" id="{02C51432-F110-4278-8FF3-1276CF365C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BAAAFD-AF1A-4B1D-A9BB-324463D2C7CA}"/>
              </a:ext>
            </a:extLst>
          </p:cNvPr>
          <p:cNvSpPr>
            <a:spLocks noGrp="1"/>
          </p:cNvSpPr>
          <p:nvPr>
            <p:ph type="sldNum" sz="quarter" idx="12"/>
          </p:nvPr>
        </p:nvSpPr>
        <p:spPr/>
        <p:txBody>
          <a:bodyPr/>
          <a:lstStyle/>
          <a:p>
            <a:fld id="{7E42DF0F-B536-4D3B-A493-5032C5E2E097}" type="slidenum">
              <a:rPr lang="en-US" smtClean="0"/>
              <a:t>‹#›</a:t>
            </a:fld>
            <a:endParaRPr lang="en-US"/>
          </a:p>
        </p:txBody>
      </p:sp>
    </p:spTree>
    <p:extLst>
      <p:ext uri="{BB962C8B-B14F-4D97-AF65-F5344CB8AC3E}">
        <p14:creationId xmlns:p14="http://schemas.microsoft.com/office/powerpoint/2010/main" val="1762464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227A6-F65F-456F-AADB-9829A1EBD6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810B89-EE63-40BA-95CB-D970C9D40C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05143D-1209-407D-B1E9-A2D3DB0D8B40}"/>
              </a:ext>
            </a:extLst>
          </p:cNvPr>
          <p:cNvSpPr>
            <a:spLocks noGrp="1"/>
          </p:cNvSpPr>
          <p:nvPr>
            <p:ph type="dt" sz="half" idx="10"/>
          </p:nvPr>
        </p:nvSpPr>
        <p:spPr/>
        <p:txBody>
          <a:bodyPr/>
          <a:lstStyle/>
          <a:p>
            <a:fld id="{D366DA7E-44A8-4C94-915A-D01FD18265A0}" type="datetime1">
              <a:rPr lang="en-US" smtClean="0"/>
              <a:t>6/3/2026</a:t>
            </a:fld>
            <a:endParaRPr lang="en-US"/>
          </a:p>
        </p:txBody>
      </p:sp>
      <p:sp>
        <p:nvSpPr>
          <p:cNvPr id="5" name="Footer Placeholder 4">
            <a:extLst>
              <a:ext uri="{FF2B5EF4-FFF2-40B4-BE49-F238E27FC236}">
                <a16:creationId xmlns:a16="http://schemas.microsoft.com/office/drawing/2014/main" id="{1F25D6CA-C7F8-4309-BF67-FBA2485A92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A934A4-E300-447C-A7D9-1FA438F86ADF}"/>
              </a:ext>
            </a:extLst>
          </p:cNvPr>
          <p:cNvSpPr>
            <a:spLocks noGrp="1"/>
          </p:cNvSpPr>
          <p:nvPr>
            <p:ph type="sldNum" sz="quarter" idx="12"/>
          </p:nvPr>
        </p:nvSpPr>
        <p:spPr>
          <a:xfrm>
            <a:off x="9401175" y="6492875"/>
            <a:ext cx="2743200" cy="365125"/>
          </a:xfrm>
        </p:spPr>
        <p:txBody>
          <a:bodyPr/>
          <a:lstStyle/>
          <a:p>
            <a:fld id="{7E42DF0F-B536-4D3B-A493-5032C5E2E097}" type="slidenum">
              <a:rPr lang="en-US" smtClean="0"/>
              <a:t>‹#›</a:t>
            </a:fld>
            <a:endParaRPr lang="en-US"/>
          </a:p>
        </p:txBody>
      </p:sp>
      <p:cxnSp>
        <p:nvCxnSpPr>
          <p:cNvPr id="7" name="Straight Connector 6">
            <a:extLst>
              <a:ext uri="{FF2B5EF4-FFF2-40B4-BE49-F238E27FC236}">
                <a16:creationId xmlns:a16="http://schemas.microsoft.com/office/drawing/2014/main" id="{AFE52D8E-4EB3-454D-A407-29255E2D741C}"/>
              </a:ext>
            </a:extLst>
          </p:cNvPr>
          <p:cNvCxnSpPr>
            <a:cxnSpLocks/>
          </p:cNvCxnSpPr>
          <p:nvPr userDrawn="1"/>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pic>
        <p:nvPicPr>
          <p:cNvPr id="9" name="Picture 2">
            <a:extLst>
              <a:ext uri="{FF2B5EF4-FFF2-40B4-BE49-F238E27FC236}">
                <a16:creationId xmlns:a16="http://schemas.microsoft.com/office/drawing/2014/main" id="{636B19A6-BC37-2EEE-D94D-B6BC0E32D07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965747" y="116523"/>
            <a:ext cx="1036015" cy="1005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0676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FEE7C-5290-4338-A0B3-DBE17E3D123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399648-DC56-4A22-AC9B-0166803A24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7392B4F-96B1-4A4A-AEFA-6AC33F9D725E}"/>
              </a:ext>
            </a:extLst>
          </p:cNvPr>
          <p:cNvSpPr>
            <a:spLocks noGrp="1"/>
          </p:cNvSpPr>
          <p:nvPr>
            <p:ph type="dt" sz="half" idx="10"/>
          </p:nvPr>
        </p:nvSpPr>
        <p:spPr/>
        <p:txBody>
          <a:bodyPr/>
          <a:lstStyle/>
          <a:p>
            <a:fld id="{64B5DD8D-DDBE-4334-AFA3-A91CCB0FD40E}" type="datetime1">
              <a:rPr lang="en-US" smtClean="0"/>
              <a:t>6/3/2026</a:t>
            </a:fld>
            <a:endParaRPr lang="en-US"/>
          </a:p>
        </p:txBody>
      </p:sp>
      <p:sp>
        <p:nvSpPr>
          <p:cNvPr id="5" name="Footer Placeholder 4">
            <a:extLst>
              <a:ext uri="{FF2B5EF4-FFF2-40B4-BE49-F238E27FC236}">
                <a16:creationId xmlns:a16="http://schemas.microsoft.com/office/drawing/2014/main" id="{CD9AD761-051D-4122-87BF-869653D50B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77A9F4-B59D-47FF-A0C9-BBE73C649915}"/>
              </a:ext>
            </a:extLst>
          </p:cNvPr>
          <p:cNvSpPr>
            <a:spLocks noGrp="1"/>
          </p:cNvSpPr>
          <p:nvPr>
            <p:ph type="sldNum" sz="quarter" idx="12"/>
          </p:nvPr>
        </p:nvSpPr>
        <p:spPr/>
        <p:txBody>
          <a:bodyPr/>
          <a:lstStyle/>
          <a:p>
            <a:fld id="{7E42DF0F-B536-4D3B-A493-5032C5E2E097}" type="slidenum">
              <a:rPr lang="en-US" smtClean="0"/>
              <a:t>‹#›</a:t>
            </a:fld>
            <a:endParaRPr lang="en-US"/>
          </a:p>
        </p:txBody>
      </p:sp>
    </p:spTree>
    <p:extLst>
      <p:ext uri="{BB962C8B-B14F-4D97-AF65-F5344CB8AC3E}">
        <p14:creationId xmlns:p14="http://schemas.microsoft.com/office/powerpoint/2010/main" val="722482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14C3B-9671-4BD4-8EA9-5031E0F3288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2D4719-058C-4C00-9674-FF163DD134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78C6B49-6A93-44DF-B659-843F68B970A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72A01C-4F36-42B6-BBD4-0973A87E5A15}"/>
              </a:ext>
            </a:extLst>
          </p:cNvPr>
          <p:cNvSpPr>
            <a:spLocks noGrp="1"/>
          </p:cNvSpPr>
          <p:nvPr>
            <p:ph type="dt" sz="half" idx="10"/>
          </p:nvPr>
        </p:nvSpPr>
        <p:spPr/>
        <p:txBody>
          <a:bodyPr/>
          <a:lstStyle/>
          <a:p>
            <a:fld id="{2E45FC3F-CD7E-4B73-A35F-71C1A5DFCD41}" type="datetime1">
              <a:rPr lang="en-US" smtClean="0"/>
              <a:t>6/3/2026</a:t>
            </a:fld>
            <a:endParaRPr lang="en-US"/>
          </a:p>
        </p:txBody>
      </p:sp>
      <p:sp>
        <p:nvSpPr>
          <p:cNvPr id="6" name="Footer Placeholder 5">
            <a:extLst>
              <a:ext uri="{FF2B5EF4-FFF2-40B4-BE49-F238E27FC236}">
                <a16:creationId xmlns:a16="http://schemas.microsoft.com/office/drawing/2014/main" id="{F7F64DF5-BACA-4C4D-8D75-BDE64464E7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860B76B-769D-4595-807E-406DFBF1F88B}"/>
              </a:ext>
            </a:extLst>
          </p:cNvPr>
          <p:cNvSpPr>
            <a:spLocks noGrp="1"/>
          </p:cNvSpPr>
          <p:nvPr>
            <p:ph type="sldNum" sz="quarter" idx="12"/>
          </p:nvPr>
        </p:nvSpPr>
        <p:spPr/>
        <p:txBody>
          <a:bodyPr/>
          <a:lstStyle/>
          <a:p>
            <a:fld id="{7E42DF0F-B536-4D3B-A493-5032C5E2E097}" type="slidenum">
              <a:rPr lang="en-US" smtClean="0"/>
              <a:t>‹#›</a:t>
            </a:fld>
            <a:endParaRPr lang="en-US"/>
          </a:p>
        </p:txBody>
      </p:sp>
    </p:spTree>
    <p:extLst>
      <p:ext uri="{BB962C8B-B14F-4D97-AF65-F5344CB8AC3E}">
        <p14:creationId xmlns:p14="http://schemas.microsoft.com/office/powerpoint/2010/main" val="2028083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08220-A652-48E9-BEBC-1C8A88BF1AB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2C75CBB-D05F-458E-9969-CE40E14C62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D871C61-0721-4F3D-8CD2-EF4AEF66296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3889C6A-2717-4E71-B139-E76A731958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939A1FD-24AD-4050-9582-FE5B226B19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D8FBAD7-EFA8-4FA3-8A04-B04CA7D5A3C6}"/>
              </a:ext>
            </a:extLst>
          </p:cNvPr>
          <p:cNvSpPr>
            <a:spLocks noGrp="1"/>
          </p:cNvSpPr>
          <p:nvPr>
            <p:ph type="dt" sz="half" idx="10"/>
          </p:nvPr>
        </p:nvSpPr>
        <p:spPr/>
        <p:txBody>
          <a:bodyPr/>
          <a:lstStyle/>
          <a:p>
            <a:fld id="{13BCE013-E6DB-4B52-9450-021A6F594481}" type="datetime1">
              <a:rPr lang="en-US" smtClean="0"/>
              <a:t>6/3/2026</a:t>
            </a:fld>
            <a:endParaRPr lang="en-US"/>
          </a:p>
        </p:txBody>
      </p:sp>
      <p:sp>
        <p:nvSpPr>
          <p:cNvPr id="8" name="Footer Placeholder 7">
            <a:extLst>
              <a:ext uri="{FF2B5EF4-FFF2-40B4-BE49-F238E27FC236}">
                <a16:creationId xmlns:a16="http://schemas.microsoft.com/office/drawing/2014/main" id="{E3EF6DAD-B757-454D-B5C9-2AC0B9EDAF9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CF9A296-EFB2-4DFC-B005-F27F9FEE60B8}"/>
              </a:ext>
            </a:extLst>
          </p:cNvPr>
          <p:cNvSpPr>
            <a:spLocks noGrp="1"/>
          </p:cNvSpPr>
          <p:nvPr>
            <p:ph type="sldNum" sz="quarter" idx="12"/>
          </p:nvPr>
        </p:nvSpPr>
        <p:spPr/>
        <p:txBody>
          <a:bodyPr/>
          <a:lstStyle/>
          <a:p>
            <a:fld id="{7E42DF0F-B536-4D3B-A493-5032C5E2E097}" type="slidenum">
              <a:rPr lang="en-US" smtClean="0"/>
              <a:t>‹#›</a:t>
            </a:fld>
            <a:endParaRPr lang="en-US"/>
          </a:p>
        </p:txBody>
      </p:sp>
    </p:spTree>
    <p:extLst>
      <p:ext uri="{BB962C8B-B14F-4D97-AF65-F5344CB8AC3E}">
        <p14:creationId xmlns:p14="http://schemas.microsoft.com/office/powerpoint/2010/main" val="3676615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3DE0B-CAFA-43EE-8643-6480F3CCF2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AD81703-DCAD-4B20-905B-793A30880474}"/>
              </a:ext>
            </a:extLst>
          </p:cNvPr>
          <p:cNvSpPr>
            <a:spLocks noGrp="1"/>
          </p:cNvSpPr>
          <p:nvPr>
            <p:ph type="dt" sz="half" idx="10"/>
          </p:nvPr>
        </p:nvSpPr>
        <p:spPr/>
        <p:txBody>
          <a:bodyPr/>
          <a:lstStyle/>
          <a:p>
            <a:fld id="{E92C0640-0CF7-41AE-BEA7-B2698EA4FD8A}" type="datetime1">
              <a:rPr lang="en-US" smtClean="0"/>
              <a:t>6/3/2026</a:t>
            </a:fld>
            <a:endParaRPr lang="en-US"/>
          </a:p>
        </p:txBody>
      </p:sp>
      <p:sp>
        <p:nvSpPr>
          <p:cNvPr id="4" name="Footer Placeholder 3">
            <a:extLst>
              <a:ext uri="{FF2B5EF4-FFF2-40B4-BE49-F238E27FC236}">
                <a16:creationId xmlns:a16="http://schemas.microsoft.com/office/drawing/2014/main" id="{3C24DAB3-1AF1-474F-82FE-269A9E77F41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D222CF8-EC31-4201-BD5D-60F473D1098A}"/>
              </a:ext>
            </a:extLst>
          </p:cNvPr>
          <p:cNvSpPr>
            <a:spLocks noGrp="1"/>
          </p:cNvSpPr>
          <p:nvPr>
            <p:ph type="sldNum" sz="quarter" idx="12"/>
          </p:nvPr>
        </p:nvSpPr>
        <p:spPr/>
        <p:txBody>
          <a:bodyPr/>
          <a:lstStyle/>
          <a:p>
            <a:fld id="{7E42DF0F-B536-4D3B-A493-5032C5E2E097}" type="slidenum">
              <a:rPr lang="en-US" smtClean="0"/>
              <a:t>‹#›</a:t>
            </a:fld>
            <a:endParaRPr lang="en-US"/>
          </a:p>
        </p:txBody>
      </p:sp>
    </p:spTree>
    <p:extLst>
      <p:ext uri="{BB962C8B-B14F-4D97-AF65-F5344CB8AC3E}">
        <p14:creationId xmlns:p14="http://schemas.microsoft.com/office/powerpoint/2010/main" val="2122495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B010A8-3075-49C6-BEB4-591D46167AA1}"/>
              </a:ext>
            </a:extLst>
          </p:cNvPr>
          <p:cNvSpPr>
            <a:spLocks noGrp="1"/>
          </p:cNvSpPr>
          <p:nvPr>
            <p:ph type="dt" sz="half" idx="10"/>
          </p:nvPr>
        </p:nvSpPr>
        <p:spPr/>
        <p:txBody>
          <a:bodyPr/>
          <a:lstStyle/>
          <a:p>
            <a:fld id="{EC503B3E-C6D2-4894-B14E-D510D58A4D65}" type="datetime1">
              <a:rPr lang="en-US" smtClean="0"/>
              <a:t>6/3/2026</a:t>
            </a:fld>
            <a:endParaRPr lang="en-US"/>
          </a:p>
        </p:txBody>
      </p:sp>
      <p:sp>
        <p:nvSpPr>
          <p:cNvPr id="3" name="Footer Placeholder 2">
            <a:extLst>
              <a:ext uri="{FF2B5EF4-FFF2-40B4-BE49-F238E27FC236}">
                <a16:creationId xmlns:a16="http://schemas.microsoft.com/office/drawing/2014/main" id="{08ACD236-6ADD-4600-80AE-8C6CB3A5653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02DA90D-3563-4596-998F-34CC8BE65349}"/>
              </a:ext>
            </a:extLst>
          </p:cNvPr>
          <p:cNvSpPr>
            <a:spLocks noGrp="1"/>
          </p:cNvSpPr>
          <p:nvPr>
            <p:ph type="sldNum" sz="quarter" idx="12"/>
          </p:nvPr>
        </p:nvSpPr>
        <p:spPr/>
        <p:txBody>
          <a:bodyPr/>
          <a:lstStyle/>
          <a:p>
            <a:fld id="{7E42DF0F-B536-4D3B-A493-5032C5E2E097}" type="slidenum">
              <a:rPr lang="en-US" smtClean="0"/>
              <a:t>‹#›</a:t>
            </a:fld>
            <a:endParaRPr lang="en-US"/>
          </a:p>
        </p:txBody>
      </p:sp>
    </p:spTree>
    <p:extLst>
      <p:ext uri="{BB962C8B-B14F-4D97-AF65-F5344CB8AC3E}">
        <p14:creationId xmlns:p14="http://schemas.microsoft.com/office/powerpoint/2010/main" val="4162614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D4AA4-EDBF-4329-82E2-4E3BA6B8CC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ACEFBB4-860E-4E35-A1EF-93C3B236D8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D82BEC4-5421-4A99-9F31-1707C1FFF9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93FC6B-5D7E-4FE0-BAE9-BDE8BBCF89B6}"/>
              </a:ext>
            </a:extLst>
          </p:cNvPr>
          <p:cNvSpPr>
            <a:spLocks noGrp="1"/>
          </p:cNvSpPr>
          <p:nvPr>
            <p:ph type="dt" sz="half" idx="10"/>
          </p:nvPr>
        </p:nvSpPr>
        <p:spPr/>
        <p:txBody>
          <a:bodyPr/>
          <a:lstStyle/>
          <a:p>
            <a:fld id="{DA5CE938-3AB3-47DA-861D-0A07DC43D0CC}" type="datetime1">
              <a:rPr lang="en-US" smtClean="0"/>
              <a:t>6/3/2026</a:t>
            </a:fld>
            <a:endParaRPr lang="en-US"/>
          </a:p>
        </p:txBody>
      </p:sp>
      <p:sp>
        <p:nvSpPr>
          <p:cNvPr id="6" name="Footer Placeholder 5">
            <a:extLst>
              <a:ext uri="{FF2B5EF4-FFF2-40B4-BE49-F238E27FC236}">
                <a16:creationId xmlns:a16="http://schemas.microsoft.com/office/drawing/2014/main" id="{5FD69F3A-FED4-414E-9C27-F976D05CB7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0F6E25-49C4-4014-9A50-1EAB8884E8F1}"/>
              </a:ext>
            </a:extLst>
          </p:cNvPr>
          <p:cNvSpPr>
            <a:spLocks noGrp="1"/>
          </p:cNvSpPr>
          <p:nvPr>
            <p:ph type="sldNum" sz="quarter" idx="12"/>
          </p:nvPr>
        </p:nvSpPr>
        <p:spPr/>
        <p:txBody>
          <a:bodyPr/>
          <a:lstStyle/>
          <a:p>
            <a:fld id="{7E42DF0F-B536-4D3B-A493-5032C5E2E097}" type="slidenum">
              <a:rPr lang="en-US" smtClean="0"/>
              <a:t>‹#›</a:t>
            </a:fld>
            <a:endParaRPr lang="en-US"/>
          </a:p>
        </p:txBody>
      </p:sp>
    </p:spTree>
    <p:extLst>
      <p:ext uri="{BB962C8B-B14F-4D97-AF65-F5344CB8AC3E}">
        <p14:creationId xmlns:p14="http://schemas.microsoft.com/office/powerpoint/2010/main" val="4168003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A5865-B306-4FE2-AF45-794293D67B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CCF99B0-463F-4BD4-9E87-8B9817A37F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90358B4-9993-4121-82A1-82FBDD47B2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167362-1EC1-44E1-8238-378FA14E6BBE}"/>
              </a:ext>
            </a:extLst>
          </p:cNvPr>
          <p:cNvSpPr>
            <a:spLocks noGrp="1"/>
          </p:cNvSpPr>
          <p:nvPr>
            <p:ph type="dt" sz="half" idx="10"/>
          </p:nvPr>
        </p:nvSpPr>
        <p:spPr/>
        <p:txBody>
          <a:bodyPr/>
          <a:lstStyle/>
          <a:p>
            <a:fld id="{941989E8-4205-455B-8469-919A519C0F17}" type="datetime1">
              <a:rPr lang="en-US" smtClean="0"/>
              <a:t>6/3/2026</a:t>
            </a:fld>
            <a:endParaRPr lang="en-US"/>
          </a:p>
        </p:txBody>
      </p:sp>
      <p:sp>
        <p:nvSpPr>
          <p:cNvPr id="6" name="Footer Placeholder 5">
            <a:extLst>
              <a:ext uri="{FF2B5EF4-FFF2-40B4-BE49-F238E27FC236}">
                <a16:creationId xmlns:a16="http://schemas.microsoft.com/office/drawing/2014/main" id="{85C708C7-E393-48F6-B4EC-2C9EEF82BB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4AE320-37BA-4209-B0AB-97B563A21643}"/>
              </a:ext>
            </a:extLst>
          </p:cNvPr>
          <p:cNvSpPr>
            <a:spLocks noGrp="1"/>
          </p:cNvSpPr>
          <p:nvPr>
            <p:ph type="sldNum" sz="quarter" idx="12"/>
          </p:nvPr>
        </p:nvSpPr>
        <p:spPr/>
        <p:txBody>
          <a:bodyPr/>
          <a:lstStyle/>
          <a:p>
            <a:fld id="{7E42DF0F-B536-4D3B-A493-5032C5E2E097}" type="slidenum">
              <a:rPr lang="en-US" smtClean="0"/>
              <a:t>‹#›</a:t>
            </a:fld>
            <a:endParaRPr lang="en-US"/>
          </a:p>
        </p:txBody>
      </p:sp>
    </p:spTree>
    <p:extLst>
      <p:ext uri="{BB962C8B-B14F-4D97-AF65-F5344CB8AC3E}">
        <p14:creationId xmlns:p14="http://schemas.microsoft.com/office/powerpoint/2010/main" val="3461809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9EE92BC7-E02C-463C-9A57-F37667D9F2AC}"/>
              </a:ext>
            </a:extLst>
          </p:cNvPr>
          <p:cNvGraphicFramePr>
            <a:graphicFrameLocks/>
          </p:cNvGraphicFramePr>
          <p:nvPr userDrawn="1">
            <p:custDataLst>
              <p:tags r:id="rId13"/>
            </p:custDataLst>
            <p:extLst>
              <p:ext uri="{D42A27DB-BD31-4B8C-83A1-F6EECF244321}">
                <p14:modId xmlns:p14="http://schemas.microsoft.com/office/powerpoint/2010/main" val="33530464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452" imgH="454" progId="TCLayout.ActiveDocument.1">
                  <p:embed/>
                </p:oleObj>
              </mc:Choice>
              <mc:Fallback>
                <p:oleObj name="think-cell Slide" r:id="rId14" imgW="452" imgH="454" progId="TCLayout.ActiveDocument.1">
                  <p:embed/>
                  <p:pic>
                    <p:nvPicPr>
                      <p:cNvPr id="8" name="Object 7" hidden="1">
                        <a:extLst>
                          <a:ext uri="{FF2B5EF4-FFF2-40B4-BE49-F238E27FC236}">
                            <a16:creationId xmlns:a16="http://schemas.microsoft.com/office/drawing/2014/main" id="{9EE92BC7-E02C-463C-9A57-F37667D9F2AC}"/>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849B174D-C441-4DF7-8809-D5ED190EA1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CAA3B95-4C78-4122-BECA-B5FB0F3F37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3D8387-5382-457B-8A6E-10B71E3C53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6A593C-E640-45C3-85D4-890AE626A04A}" type="datetime1">
              <a:rPr lang="en-US" smtClean="0"/>
              <a:t>6/3/2026</a:t>
            </a:fld>
            <a:endParaRPr lang="en-US"/>
          </a:p>
        </p:txBody>
      </p:sp>
      <p:sp>
        <p:nvSpPr>
          <p:cNvPr id="5" name="Footer Placeholder 4">
            <a:extLst>
              <a:ext uri="{FF2B5EF4-FFF2-40B4-BE49-F238E27FC236}">
                <a16:creationId xmlns:a16="http://schemas.microsoft.com/office/drawing/2014/main" id="{54A68063-19D8-4C17-B2C0-CE0968CD61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ACE0078-F9A7-41D8-996B-336E696F60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2DF0F-B536-4D3B-A493-5032C5E2E097}" type="slidenum">
              <a:rPr lang="en-US" smtClean="0"/>
              <a:t>‹#›</a:t>
            </a:fld>
            <a:endParaRPr lang="en-US"/>
          </a:p>
        </p:txBody>
      </p:sp>
    </p:spTree>
    <p:extLst>
      <p:ext uri="{BB962C8B-B14F-4D97-AF65-F5344CB8AC3E}">
        <p14:creationId xmlns:p14="http://schemas.microsoft.com/office/powerpoint/2010/main" val="15258747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2.png"/><Relationship Id="rId5" Type="http://schemas.openxmlformats.org/officeDocument/2006/relationships/image" Target="../media/image3.emf"/><Relationship Id="rId4" Type="http://schemas.openxmlformats.org/officeDocument/2006/relationships/oleObject" Target="../embeddings/oleObject2.bin"/></Relationships>
</file>

<file path=ppt/slides/_rels/slide10.xml.rels><?xml version="1.0" encoding="UTF-8" standalone="yes"?>
<Relationships xmlns="http://schemas.openxmlformats.org/package/2006/relationships"><Relationship Id="rId26" Type="http://schemas.openxmlformats.org/officeDocument/2006/relationships/tags" Target="../tags/tag257.xml"/><Relationship Id="rId21" Type="http://schemas.openxmlformats.org/officeDocument/2006/relationships/tags" Target="../tags/tag252.xml"/><Relationship Id="rId42" Type="http://schemas.openxmlformats.org/officeDocument/2006/relationships/tags" Target="../tags/tag273.xml"/><Relationship Id="rId47" Type="http://schemas.openxmlformats.org/officeDocument/2006/relationships/tags" Target="../tags/tag278.xml"/><Relationship Id="rId63" Type="http://schemas.openxmlformats.org/officeDocument/2006/relationships/oleObject" Target="../embeddings/oleObject10.bin"/><Relationship Id="rId68" Type="http://schemas.openxmlformats.org/officeDocument/2006/relationships/chart" Target="../charts/chart14.xml"/><Relationship Id="rId7" Type="http://schemas.openxmlformats.org/officeDocument/2006/relationships/tags" Target="../tags/tag238.xml"/><Relationship Id="rId2" Type="http://schemas.openxmlformats.org/officeDocument/2006/relationships/tags" Target="../tags/tag233.xml"/><Relationship Id="rId16" Type="http://schemas.openxmlformats.org/officeDocument/2006/relationships/tags" Target="../tags/tag247.xml"/><Relationship Id="rId29" Type="http://schemas.openxmlformats.org/officeDocument/2006/relationships/tags" Target="../tags/tag260.xml"/><Relationship Id="rId11" Type="http://schemas.openxmlformats.org/officeDocument/2006/relationships/tags" Target="../tags/tag242.xml"/><Relationship Id="rId24" Type="http://schemas.openxmlformats.org/officeDocument/2006/relationships/tags" Target="../tags/tag255.xml"/><Relationship Id="rId32" Type="http://schemas.openxmlformats.org/officeDocument/2006/relationships/tags" Target="../tags/tag263.xml"/><Relationship Id="rId37" Type="http://schemas.openxmlformats.org/officeDocument/2006/relationships/tags" Target="../tags/tag268.xml"/><Relationship Id="rId40" Type="http://schemas.openxmlformats.org/officeDocument/2006/relationships/tags" Target="../tags/tag271.xml"/><Relationship Id="rId45" Type="http://schemas.openxmlformats.org/officeDocument/2006/relationships/tags" Target="../tags/tag276.xml"/><Relationship Id="rId53" Type="http://schemas.openxmlformats.org/officeDocument/2006/relationships/tags" Target="../tags/tag284.xml"/><Relationship Id="rId58" Type="http://schemas.openxmlformats.org/officeDocument/2006/relationships/tags" Target="../tags/tag289.xml"/><Relationship Id="rId66" Type="http://schemas.openxmlformats.org/officeDocument/2006/relationships/image" Target="../media/image19.jpg"/><Relationship Id="rId5" Type="http://schemas.openxmlformats.org/officeDocument/2006/relationships/tags" Target="../tags/tag236.xml"/><Relationship Id="rId61" Type="http://schemas.openxmlformats.org/officeDocument/2006/relationships/slideLayout" Target="../slideLayouts/slideLayout2.xml"/><Relationship Id="rId19" Type="http://schemas.openxmlformats.org/officeDocument/2006/relationships/tags" Target="../tags/tag250.xml"/><Relationship Id="rId14" Type="http://schemas.openxmlformats.org/officeDocument/2006/relationships/tags" Target="../tags/tag245.xml"/><Relationship Id="rId22" Type="http://schemas.openxmlformats.org/officeDocument/2006/relationships/tags" Target="../tags/tag253.xml"/><Relationship Id="rId27" Type="http://schemas.openxmlformats.org/officeDocument/2006/relationships/tags" Target="../tags/tag258.xml"/><Relationship Id="rId30" Type="http://schemas.openxmlformats.org/officeDocument/2006/relationships/tags" Target="../tags/tag261.xml"/><Relationship Id="rId35" Type="http://schemas.openxmlformats.org/officeDocument/2006/relationships/tags" Target="../tags/tag266.xml"/><Relationship Id="rId43" Type="http://schemas.openxmlformats.org/officeDocument/2006/relationships/tags" Target="../tags/tag274.xml"/><Relationship Id="rId48" Type="http://schemas.openxmlformats.org/officeDocument/2006/relationships/tags" Target="../tags/tag279.xml"/><Relationship Id="rId56" Type="http://schemas.openxmlformats.org/officeDocument/2006/relationships/tags" Target="../tags/tag287.xml"/><Relationship Id="rId64" Type="http://schemas.openxmlformats.org/officeDocument/2006/relationships/image" Target="../media/image1.emf"/><Relationship Id="rId69" Type="http://schemas.openxmlformats.org/officeDocument/2006/relationships/chart" Target="../charts/chart15.xml"/><Relationship Id="rId8" Type="http://schemas.openxmlformats.org/officeDocument/2006/relationships/tags" Target="../tags/tag239.xml"/><Relationship Id="rId51" Type="http://schemas.openxmlformats.org/officeDocument/2006/relationships/tags" Target="../tags/tag282.xml"/><Relationship Id="rId3" Type="http://schemas.openxmlformats.org/officeDocument/2006/relationships/tags" Target="../tags/tag234.xml"/><Relationship Id="rId12" Type="http://schemas.openxmlformats.org/officeDocument/2006/relationships/tags" Target="../tags/tag243.xml"/><Relationship Id="rId17" Type="http://schemas.openxmlformats.org/officeDocument/2006/relationships/tags" Target="../tags/tag248.xml"/><Relationship Id="rId25" Type="http://schemas.openxmlformats.org/officeDocument/2006/relationships/tags" Target="../tags/tag256.xml"/><Relationship Id="rId33" Type="http://schemas.openxmlformats.org/officeDocument/2006/relationships/tags" Target="../tags/tag264.xml"/><Relationship Id="rId38" Type="http://schemas.openxmlformats.org/officeDocument/2006/relationships/tags" Target="../tags/tag269.xml"/><Relationship Id="rId46" Type="http://schemas.openxmlformats.org/officeDocument/2006/relationships/tags" Target="../tags/tag277.xml"/><Relationship Id="rId59" Type="http://schemas.openxmlformats.org/officeDocument/2006/relationships/tags" Target="../tags/tag290.xml"/><Relationship Id="rId67" Type="http://schemas.openxmlformats.org/officeDocument/2006/relationships/chart" Target="../charts/chart13.xml"/><Relationship Id="rId20" Type="http://schemas.openxmlformats.org/officeDocument/2006/relationships/tags" Target="../tags/tag251.xml"/><Relationship Id="rId41" Type="http://schemas.openxmlformats.org/officeDocument/2006/relationships/tags" Target="../tags/tag272.xml"/><Relationship Id="rId54" Type="http://schemas.openxmlformats.org/officeDocument/2006/relationships/tags" Target="../tags/tag285.xml"/><Relationship Id="rId62" Type="http://schemas.openxmlformats.org/officeDocument/2006/relationships/notesSlide" Target="../notesSlides/notesSlide10.xml"/><Relationship Id="rId1" Type="http://schemas.openxmlformats.org/officeDocument/2006/relationships/tags" Target="../tags/tag232.xml"/><Relationship Id="rId6" Type="http://schemas.openxmlformats.org/officeDocument/2006/relationships/tags" Target="../tags/tag237.xml"/><Relationship Id="rId15" Type="http://schemas.openxmlformats.org/officeDocument/2006/relationships/tags" Target="../tags/tag246.xml"/><Relationship Id="rId23" Type="http://schemas.openxmlformats.org/officeDocument/2006/relationships/tags" Target="../tags/tag254.xml"/><Relationship Id="rId28" Type="http://schemas.openxmlformats.org/officeDocument/2006/relationships/tags" Target="../tags/tag259.xml"/><Relationship Id="rId36" Type="http://schemas.openxmlformats.org/officeDocument/2006/relationships/tags" Target="../tags/tag267.xml"/><Relationship Id="rId49" Type="http://schemas.openxmlformats.org/officeDocument/2006/relationships/tags" Target="../tags/tag280.xml"/><Relationship Id="rId57" Type="http://schemas.openxmlformats.org/officeDocument/2006/relationships/tags" Target="../tags/tag288.xml"/><Relationship Id="rId10" Type="http://schemas.openxmlformats.org/officeDocument/2006/relationships/tags" Target="../tags/tag241.xml"/><Relationship Id="rId31" Type="http://schemas.openxmlformats.org/officeDocument/2006/relationships/tags" Target="../tags/tag262.xml"/><Relationship Id="rId44" Type="http://schemas.openxmlformats.org/officeDocument/2006/relationships/tags" Target="../tags/tag275.xml"/><Relationship Id="rId52" Type="http://schemas.openxmlformats.org/officeDocument/2006/relationships/tags" Target="../tags/tag283.xml"/><Relationship Id="rId60" Type="http://schemas.openxmlformats.org/officeDocument/2006/relationships/tags" Target="../tags/tag291.xml"/><Relationship Id="rId65" Type="http://schemas.openxmlformats.org/officeDocument/2006/relationships/image" Target="../media/image18.emf"/><Relationship Id="rId4" Type="http://schemas.openxmlformats.org/officeDocument/2006/relationships/tags" Target="../tags/tag235.xml"/><Relationship Id="rId9" Type="http://schemas.openxmlformats.org/officeDocument/2006/relationships/tags" Target="../tags/tag240.xml"/><Relationship Id="rId13" Type="http://schemas.openxmlformats.org/officeDocument/2006/relationships/tags" Target="../tags/tag244.xml"/><Relationship Id="rId18" Type="http://schemas.openxmlformats.org/officeDocument/2006/relationships/tags" Target="../tags/tag249.xml"/><Relationship Id="rId39" Type="http://schemas.openxmlformats.org/officeDocument/2006/relationships/tags" Target="../tags/tag270.xml"/><Relationship Id="rId34" Type="http://schemas.openxmlformats.org/officeDocument/2006/relationships/tags" Target="../tags/tag265.xml"/><Relationship Id="rId50" Type="http://schemas.openxmlformats.org/officeDocument/2006/relationships/tags" Target="../tags/tag281.xml"/><Relationship Id="rId55" Type="http://schemas.openxmlformats.org/officeDocument/2006/relationships/tags" Target="../tags/tag286.xml"/></Relationships>
</file>

<file path=ppt/slides/_rels/slide11.xml.rels><?xml version="1.0" encoding="UTF-8" standalone="yes"?>
<Relationships xmlns="http://schemas.openxmlformats.org/package/2006/relationships"><Relationship Id="rId26" Type="http://schemas.openxmlformats.org/officeDocument/2006/relationships/tags" Target="../tags/tag317.xml"/><Relationship Id="rId21" Type="http://schemas.openxmlformats.org/officeDocument/2006/relationships/tags" Target="../tags/tag312.xml"/><Relationship Id="rId34" Type="http://schemas.openxmlformats.org/officeDocument/2006/relationships/tags" Target="../tags/tag325.xml"/><Relationship Id="rId42" Type="http://schemas.openxmlformats.org/officeDocument/2006/relationships/tags" Target="../tags/tag333.xml"/><Relationship Id="rId47" Type="http://schemas.openxmlformats.org/officeDocument/2006/relationships/tags" Target="../tags/tag338.xml"/><Relationship Id="rId50" Type="http://schemas.openxmlformats.org/officeDocument/2006/relationships/tags" Target="../tags/tag341.xml"/><Relationship Id="rId55" Type="http://schemas.openxmlformats.org/officeDocument/2006/relationships/tags" Target="../tags/tag346.xml"/><Relationship Id="rId63" Type="http://schemas.openxmlformats.org/officeDocument/2006/relationships/chart" Target="../charts/chart16.xml"/><Relationship Id="rId7" Type="http://schemas.openxmlformats.org/officeDocument/2006/relationships/tags" Target="../tags/tag298.xml"/><Relationship Id="rId2" Type="http://schemas.openxmlformats.org/officeDocument/2006/relationships/tags" Target="../tags/tag293.xml"/><Relationship Id="rId16" Type="http://schemas.openxmlformats.org/officeDocument/2006/relationships/tags" Target="../tags/tag307.xml"/><Relationship Id="rId29" Type="http://schemas.openxmlformats.org/officeDocument/2006/relationships/tags" Target="../tags/tag320.xml"/><Relationship Id="rId11" Type="http://schemas.openxmlformats.org/officeDocument/2006/relationships/tags" Target="../tags/tag302.xml"/><Relationship Id="rId24" Type="http://schemas.openxmlformats.org/officeDocument/2006/relationships/tags" Target="../tags/tag315.xml"/><Relationship Id="rId32" Type="http://schemas.openxmlformats.org/officeDocument/2006/relationships/tags" Target="../tags/tag323.xml"/><Relationship Id="rId37" Type="http://schemas.openxmlformats.org/officeDocument/2006/relationships/tags" Target="../tags/tag328.xml"/><Relationship Id="rId40" Type="http://schemas.openxmlformats.org/officeDocument/2006/relationships/tags" Target="../tags/tag331.xml"/><Relationship Id="rId45" Type="http://schemas.openxmlformats.org/officeDocument/2006/relationships/tags" Target="../tags/tag336.xml"/><Relationship Id="rId53" Type="http://schemas.openxmlformats.org/officeDocument/2006/relationships/tags" Target="../tags/tag344.xml"/><Relationship Id="rId58" Type="http://schemas.openxmlformats.org/officeDocument/2006/relationships/slideLayout" Target="../slideLayouts/slideLayout2.xml"/><Relationship Id="rId66" Type="http://schemas.openxmlformats.org/officeDocument/2006/relationships/image" Target="../media/image21.png"/><Relationship Id="rId5" Type="http://schemas.openxmlformats.org/officeDocument/2006/relationships/tags" Target="../tags/tag296.xml"/><Relationship Id="rId61" Type="http://schemas.openxmlformats.org/officeDocument/2006/relationships/image" Target="../media/image1.emf"/><Relationship Id="rId19" Type="http://schemas.openxmlformats.org/officeDocument/2006/relationships/tags" Target="../tags/tag310.xml"/><Relationship Id="rId14" Type="http://schemas.openxmlformats.org/officeDocument/2006/relationships/tags" Target="../tags/tag305.xml"/><Relationship Id="rId22" Type="http://schemas.openxmlformats.org/officeDocument/2006/relationships/tags" Target="../tags/tag313.xml"/><Relationship Id="rId27" Type="http://schemas.openxmlformats.org/officeDocument/2006/relationships/tags" Target="../tags/tag318.xml"/><Relationship Id="rId30" Type="http://schemas.openxmlformats.org/officeDocument/2006/relationships/tags" Target="../tags/tag321.xml"/><Relationship Id="rId35" Type="http://schemas.openxmlformats.org/officeDocument/2006/relationships/tags" Target="../tags/tag326.xml"/><Relationship Id="rId43" Type="http://schemas.openxmlformats.org/officeDocument/2006/relationships/tags" Target="../tags/tag334.xml"/><Relationship Id="rId48" Type="http://schemas.openxmlformats.org/officeDocument/2006/relationships/tags" Target="../tags/tag339.xml"/><Relationship Id="rId56" Type="http://schemas.openxmlformats.org/officeDocument/2006/relationships/tags" Target="../tags/tag347.xml"/><Relationship Id="rId64" Type="http://schemas.openxmlformats.org/officeDocument/2006/relationships/chart" Target="../charts/chart17.xml"/><Relationship Id="rId8" Type="http://schemas.openxmlformats.org/officeDocument/2006/relationships/tags" Target="../tags/tag299.xml"/><Relationship Id="rId51" Type="http://schemas.openxmlformats.org/officeDocument/2006/relationships/tags" Target="../tags/tag342.xml"/><Relationship Id="rId3" Type="http://schemas.openxmlformats.org/officeDocument/2006/relationships/tags" Target="../tags/tag294.xml"/><Relationship Id="rId12" Type="http://schemas.openxmlformats.org/officeDocument/2006/relationships/tags" Target="../tags/tag303.xml"/><Relationship Id="rId17" Type="http://schemas.openxmlformats.org/officeDocument/2006/relationships/tags" Target="../tags/tag308.xml"/><Relationship Id="rId25" Type="http://schemas.openxmlformats.org/officeDocument/2006/relationships/tags" Target="../tags/tag316.xml"/><Relationship Id="rId33" Type="http://schemas.openxmlformats.org/officeDocument/2006/relationships/tags" Target="../tags/tag324.xml"/><Relationship Id="rId38" Type="http://schemas.openxmlformats.org/officeDocument/2006/relationships/tags" Target="../tags/tag329.xml"/><Relationship Id="rId46" Type="http://schemas.openxmlformats.org/officeDocument/2006/relationships/tags" Target="../tags/tag337.xml"/><Relationship Id="rId59" Type="http://schemas.openxmlformats.org/officeDocument/2006/relationships/notesSlide" Target="../notesSlides/notesSlide11.xml"/><Relationship Id="rId20" Type="http://schemas.openxmlformats.org/officeDocument/2006/relationships/tags" Target="../tags/tag311.xml"/><Relationship Id="rId41" Type="http://schemas.openxmlformats.org/officeDocument/2006/relationships/tags" Target="../tags/tag332.xml"/><Relationship Id="rId54" Type="http://schemas.openxmlformats.org/officeDocument/2006/relationships/tags" Target="../tags/tag345.xml"/><Relationship Id="rId62" Type="http://schemas.openxmlformats.org/officeDocument/2006/relationships/image" Target="../media/image20.emf"/><Relationship Id="rId1" Type="http://schemas.openxmlformats.org/officeDocument/2006/relationships/tags" Target="../tags/tag292.xml"/><Relationship Id="rId6" Type="http://schemas.openxmlformats.org/officeDocument/2006/relationships/tags" Target="../tags/tag297.xml"/><Relationship Id="rId15" Type="http://schemas.openxmlformats.org/officeDocument/2006/relationships/tags" Target="../tags/tag306.xml"/><Relationship Id="rId23" Type="http://schemas.openxmlformats.org/officeDocument/2006/relationships/tags" Target="../tags/tag314.xml"/><Relationship Id="rId28" Type="http://schemas.openxmlformats.org/officeDocument/2006/relationships/tags" Target="../tags/tag319.xml"/><Relationship Id="rId36" Type="http://schemas.openxmlformats.org/officeDocument/2006/relationships/tags" Target="../tags/tag327.xml"/><Relationship Id="rId49" Type="http://schemas.openxmlformats.org/officeDocument/2006/relationships/tags" Target="../tags/tag340.xml"/><Relationship Id="rId57" Type="http://schemas.openxmlformats.org/officeDocument/2006/relationships/tags" Target="../tags/tag348.xml"/><Relationship Id="rId10" Type="http://schemas.openxmlformats.org/officeDocument/2006/relationships/tags" Target="../tags/tag301.xml"/><Relationship Id="rId31" Type="http://schemas.openxmlformats.org/officeDocument/2006/relationships/tags" Target="../tags/tag322.xml"/><Relationship Id="rId44" Type="http://schemas.openxmlformats.org/officeDocument/2006/relationships/tags" Target="../tags/tag335.xml"/><Relationship Id="rId52" Type="http://schemas.openxmlformats.org/officeDocument/2006/relationships/tags" Target="../tags/tag343.xml"/><Relationship Id="rId60" Type="http://schemas.openxmlformats.org/officeDocument/2006/relationships/oleObject" Target="../embeddings/oleObject11.bin"/><Relationship Id="rId65" Type="http://schemas.openxmlformats.org/officeDocument/2006/relationships/chart" Target="../charts/chart18.xml"/><Relationship Id="rId4" Type="http://schemas.openxmlformats.org/officeDocument/2006/relationships/tags" Target="../tags/tag295.xml"/><Relationship Id="rId9" Type="http://schemas.openxmlformats.org/officeDocument/2006/relationships/tags" Target="../tags/tag300.xml"/><Relationship Id="rId13" Type="http://schemas.openxmlformats.org/officeDocument/2006/relationships/tags" Target="../tags/tag304.xml"/><Relationship Id="rId18" Type="http://schemas.openxmlformats.org/officeDocument/2006/relationships/tags" Target="../tags/tag309.xml"/><Relationship Id="rId39" Type="http://schemas.openxmlformats.org/officeDocument/2006/relationships/tags" Target="../tags/tag330.xml"/></Relationships>
</file>

<file path=ppt/slides/_rels/slide12.xml.rels><?xml version="1.0" encoding="UTF-8" standalone="yes"?>
<Relationships xmlns="http://schemas.openxmlformats.org/package/2006/relationships"><Relationship Id="rId13" Type="http://schemas.openxmlformats.org/officeDocument/2006/relationships/tags" Target="../tags/tag361.xml"/><Relationship Id="rId18" Type="http://schemas.openxmlformats.org/officeDocument/2006/relationships/tags" Target="../tags/tag366.xml"/><Relationship Id="rId26" Type="http://schemas.openxmlformats.org/officeDocument/2006/relationships/tags" Target="../tags/tag374.xml"/><Relationship Id="rId39" Type="http://schemas.openxmlformats.org/officeDocument/2006/relationships/tags" Target="../tags/tag387.xml"/><Relationship Id="rId21" Type="http://schemas.openxmlformats.org/officeDocument/2006/relationships/tags" Target="../tags/tag369.xml"/><Relationship Id="rId34" Type="http://schemas.openxmlformats.org/officeDocument/2006/relationships/tags" Target="../tags/tag382.xml"/><Relationship Id="rId42" Type="http://schemas.openxmlformats.org/officeDocument/2006/relationships/oleObject" Target="../embeddings/oleObject12.bin"/><Relationship Id="rId47" Type="http://schemas.openxmlformats.org/officeDocument/2006/relationships/chart" Target="../charts/chart21.xml"/><Relationship Id="rId7" Type="http://schemas.openxmlformats.org/officeDocument/2006/relationships/tags" Target="../tags/tag355.xml"/><Relationship Id="rId2" Type="http://schemas.openxmlformats.org/officeDocument/2006/relationships/tags" Target="../tags/tag350.xml"/><Relationship Id="rId16" Type="http://schemas.openxmlformats.org/officeDocument/2006/relationships/tags" Target="../tags/tag364.xml"/><Relationship Id="rId29" Type="http://schemas.openxmlformats.org/officeDocument/2006/relationships/tags" Target="../tags/tag377.xml"/><Relationship Id="rId1" Type="http://schemas.openxmlformats.org/officeDocument/2006/relationships/tags" Target="../tags/tag349.xml"/><Relationship Id="rId6" Type="http://schemas.openxmlformats.org/officeDocument/2006/relationships/tags" Target="../tags/tag354.xml"/><Relationship Id="rId11" Type="http://schemas.openxmlformats.org/officeDocument/2006/relationships/tags" Target="../tags/tag359.xml"/><Relationship Id="rId24" Type="http://schemas.openxmlformats.org/officeDocument/2006/relationships/tags" Target="../tags/tag372.xml"/><Relationship Id="rId32" Type="http://schemas.openxmlformats.org/officeDocument/2006/relationships/tags" Target="../tags/tag380.xml"/><Relationship Id="rId37" Type="http://schemas.openxmlformats.org/officeDocument/2006/relationships/tags" Target="../tags/tag385.xml"/><Relationship Id="rId40" Type="http://schemas.openxmlformats.org/officeDocument/2006/relationships/slideLayout" Target="../slideLayouts/slideLayout2.xml"/><Relationship Id="rId45" Type="http://schemas.openxmlformats.org/officeDocument/2006/relationships/chart" Target="../charts/chart19.xml"/><Relationship Id="rId5" Type="http://schemas.openxmlformats.org/officeDocument/2006/relationships/tags" Target="../tags/tag353.xml"/><Relationship Id="rId15" Type="http://schemas.openxmlformats.org/officeDocument/2006/relationships/tags" Target="../tags/tag363.xml"/><Relationship Id="rId23" Type="http://schemas.openxmlformats.org/officeDocument/2006/relationships/tags" Target="../tags/tag371.xml"/><Relationship Id="rId28" Type="http://schemas.openxmlformats.org/officeDocument/2006/relationships/tags" Target="../tags/tag376.xml"/><Relationship Id="rId36" Type="http://schemas.openxmlformats.org/officeDocument/2006/relationships/tags" Target="../tags/tag384.xml"/><Relationship Id="rId10" Type="http://schemas.openxmlformats.org/officeDocument/2006/relationships/tags" Target="../tags/tag358.xml"/><Relationship Id="rId19" Type="http://schemas.openxmlformats.org/officeDocument/2006/relationships/tags" Target="../tags/tag367.xml"/><Relationship Id="rId31" Type="http://schemas.openxmlformats.org/officeDocument/2006/relationships/tags" Target="../tags/tag379.xml"/><Relationship Id="rId44" Type="http://schemas.openxmlformats.org/officeDocument/2006/relationships/image" Target="../media/image22.emf"/><Relationship Id="rId4" Type="http://schemas.openxmlformats.org/officeDocument/2006/relationships/tags" Target="../tags/tag352.xml"/><Relationship Id="rId9" Type="http://schemas.openxmlformats.org/officeDocument/2006/relationships/tags" Target="../tags/tag357.xml"/><Relationship Id="rId14" Type="http://schemas.openxmlformats.org/officeDocument/2006/relationships/tags" Target="../tags/tag362.xml"/><Relationship Id="rId22" Type="http://schemas.openxmlformats.org/officeDocument/2006/relationships/tags" Target="../tags/tag370.xml"/><Relationship Id="rId27" Type="http://schemas.openxmlformats.org/officeDocument/2006/relationships/tags" Target="../tags/tag375.xml"/><Relationship Id="rId30" Type="http://schemas.openxmlformats.org/officeDocument/2006/relationships/tags" Target="../tags/tag378.xml"/><Relationship Id="rId35" Type="http://schemas.openxmlformats.org/officeDocument/2006/relationships/tags" Target="../tags/tag383.xml"/><Relationship Id="rId43" Type="http://schemas.openxmlformats.org/officeDocument/2006/relationships/image" Target="../media/image1.emf"/><Relationship Id="rId48" Type="http://schemas.openxmlformats.org/officeDocument/2006/relationships/image" Target="../media/image23.png"/><Relationship Id="rId8" Type="http://schemas.openxmlformats.org/officeDocument/2006/relationships/tags" Target="../tags/tag356.xml"/><Relationship Id="rId3" Type="http://schemas.openxmlformats.org/officeDocument/2006/relationships/tags" Target="../tags/tag351.xml"/><Relationship Id="rId12" Type="http://schemas.openxmlformats.org/officeDocument/2006/relationships/tags" Target="../tags/tag360.xml"/><Relationship Id="rId17" Type="http://schemas.openxmlformats.org/officeDocument/2006/relationships/tags" Target="../tags/tag365.xml"/><Relationship Id="rId25" Type="http://schemas.openxmlformats.org/officeDocument/2006/relationships/tags" Target="../tags/tag373.xml"/><Relationship Id="rId33" Type="http://schemas.openxmlformats.org/officeDocument/2006/relationships/tags" Target="../tags/tag381.xml"/><Relationship Id="rId38" Type="http://schemas.openxmlformats.org/officeDocument/2006/relationships/tags" Target="../tags/tag386.xml"/><Relationship Id="rId46" Type="http://schemas.openxmlformats.org/officeDocument/2006/relationships/chart" Target="../charts/chart20.xml"/><Relationship Id="rId20" Type="http://schemas.openxmlformats.org/officeDocument/2006/relationships/tags" Target="../tags/tag368.xml"/><Relationship Id="rId41"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3" Type="http://schemas.openxmlformats.org/officeDocument/2006/relationships/tags" Target="../tags/tag400.xml"/><Relationship Id="rId18" Type="http://schemas.openxmlformats.org/officeDocument/2006/relationships/tags" Target="../tags/tag405.xml"/><Relationship Id="rId26" Type="http://schemas.openxmlformats.org/officeDocument/2006/relationships/tags" Target="../tags/tag413.xml"/><Relationship Id="rId39" Type="http://schemas.openxmlformats.org/officeDocument/2006/relationships/tags" Target="../tags/tag426.xml"/><Relationship Id="rId21" Type="http://schemas.openxmlformats.org/officeDocument/2006/relationships/tags" Target="../tags/tag408.xml"/><Relationship Id="rId34" Type="http://schemas.openxmlformats.org/officeDocument/2006/relationships/tags" Target="../tags/tag421.xml"/><Relationship Id="rId42" Type="http://schemas.openxmlformats.org/officeDocument/2006/relationships/oleObject" Target="../embeddings/oleObject13.bin"/><Relationship Id="rId47" Type="http://schemas.openxmlformats.org/officeDocument/2006/relationships/chart" Target="../charts/chart24.xml"/><Relationship Id="rId7" Type="http://schemas.openxmlformats.org/officeDocument/2006/relationships/tags" Target="../tags/tag394.xml"/><Relationship Id="rId2" Type="http://schemas.openxmlformats.org/officeDocument/2006/relationships/tags" Target="../tags/tag389.xml"/><Relationship Id="rId16" Type="http://schemas.openxmlformats.org/officeDocument/2006/relationships/tags" Target="../tags/tag403.xml"/><Relationship Id="rId29" Type="http://schemas.openxmlformats.org/officeDocument/2006/relationships/tags" Target="../tags/tag416.xml"/><Relationship Id="rId1" Type="http://schemas.openxmlformats.org/officeDocument/2006/relationships/tags" Target="../tags/tag388.xml"/><Relationship Id="rId6" Type="http://schemas.openxmlformats.org/officeDocument/2006/relationships/tags" Target="../tags/tag393.xml"/><Relationship Id="rId11" Type="http://schemas.openxmlformats.org/officeDocument/2006/relationships/tags" Target="../tags/tag398.xml"/><Relationship Id="rId24" Type="http://schemas.openxmlformats.org/officeDocument/2006/relationships/tags" Target="../tags/tag411.xml"/><Relationship Id="rId32" Type="http://schemas.openxmlformats.org/officeDocument/2006/relationships/tags" Target="../tags/tag419.xml"/><Relationship Id="rId37" Type="http://schemas.openxmlformats.org/officeDocument/2006/relationships/tags" Target="../tags/tag424.xml"/><Relationship Id="rId40" Type="http://schemas.openxmlformats.org/officeDocument/2006/relationships/slideLayout" Target="../slideLayouts/slideLayout2.xml"/><Relationship Id="rId45" Type="http://schemas.openxmlformats.org/officeDocument/2006/relationships/chart" Target="../charts/chart22.xml"/><Relationship Id="rId5" Type="http://schemas.openxmlformats.org/officeDocument/2006/relationships/tags" Target="../tags/tag392.xml"/><Relationship Id="rId15" Type="http://schemas.openxmlformats.org/officeDocument/2006/relationships/tags" Target="../tags/tag402.xml"/><Relationship Id="rId23" Type="http://schemas.openxmlformats.org/officeDocument/2006/relationships/tags" Target="../tags/tag410.xml"/><Relationship Id="rId28" Type="http://schemas.openxmlformats.org/officeDocument/2006/relationships/tags" Target="../tags/tag415.xml"/><Relationship Id="rId36" Type="http://schemas.openxmlformats.org/officeDocument/2006/relationships/tags" Target="../tags/tag423.xml"/><Relationship Id="rId10" Type="http://schemas.openxmlformats.org/officeDocument/2006/relationships/tags" Target="../tags/tag397.xml"/><Relationship Id="rId19" Type="http://schemas.openxmlformats.org/officeDocument/2006/relationships/tags" Target="../tags/tag406.xml"/><Relationship Id="rId31" Type="http://schemas.openxmlformats.org/officeDocument/2006/relationships/tags" Target="../tags/tag418.xml"/><Relationship Id="rId44" Type="http://schemas.openxmlformats.org/officeDocument/2006/relationships/image" Target="../media/image24.emf"/><Relationship Id="rId4" Type="http://schemas.openxmlformats.org/officeDocument/2006/relationships/tags" Target="../tags/tag391.xml"/><Relationship Id="rId9" Type="http://schemas.openxmlformats.org/officeDocument/2006/relationships/tags" Target="../tags/tag396.xml"/><Relationship Id="rId14" Type="http://schemas.openxmlformats.org/officeDocument/2006/relationships/tags" Target="../tags/tag401.xml"/><Relationship Id="rId22" Type="http://schemas.openxmlformats.org/officeDocument/2006/relationships/tags" Target="../tags/tag409.xml"/><Relationship Id="rId27" Type="http://schemas.openxmlformats.org/officeDocument/2006/relationships/tags" Target="../tags/tag414.xml"/><Relationship Id="rId30" Type="http://schemas.openxmlformats.org/officeDocument/2006/relationships/tags" Target="../tags/tag417.xml"/><Relationship Id="rId35" Type="http://schemas.openxmlformats.org/officeDocument/2006/relationships/tags" Target="../tags/tag422.xml"/><Relationship Id="rId43" Type="http://schemas.openxmlformats.org/officeDocument/2006/relationships/image" Target="../media/image1.emf"/><Relationship Id="rId48" Type="http://schemas.openxmlformats.org/officeDocument/2006/relationships/image" Target="../media/image25.png"/><Relationship Id="rId8" Type="http://schemas.openxmlformats.org/officeDocument/2006/relationships/tags" Target="../tags/tag395.xml"/><Relationship Id="rId3" Type="http://schemas.openxmlformats.org/officeDocument/2006/relationships/tags" Target="../tags/tag390.xml"/><Relationship Id="rId12" Type="http://schemas.openxmlformats.org/officeDocument/2006/relationships/tags" Target="../tags/tag399.xml"/><Relationship Id="rId17" Type="http://schemas.openxmlformats.org/officeDocument/2006/relationships/tags" Target="../tags/tag404.xml"/><Relationship Id="rId25" Type="http://schemas.openxmlformats.org/officeDocument/2006/relationships/tags" Target="../tags/tag412.xml"/><Relationship Id="rId33" Type="http://schemas.openxmlformats.org/officeDocument/2006/relationships/tags" Target="../tags/tag420.xml"/><Relationship Id="rId38" Type="http://schemas.openxmlformats.org/officeDocument/2006/relationships/tags" Target="../tags/tag425.xml"/><Relationship Id="rId46" Type="http://schemas.openxmlformats.org/officeDocument/2006/relationships/chart" Target="../charts/chart23.xml"/><Relationship Id="rId20" Type="http://schemas.openxmlformats.org/officeDocument/2006/relationships/tags" Target="../tags/tag407.xml"/><Relationship Id="rId41"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3" Type="http://schemas.openxmlformats.org/officeDocument/2006/relationships/tags" Target="../tags/tag439.xml"/><Relationship Id="rId18" Type="http://schemas.openxmlformats.org/officeDocument/2006/relationships/tags" Target="../tags/tag444.xml"/><Relationship Id="rId26" Type="http://schemas.openxmlformats.org/officeDocument/2006/relationships/tags" Target="../tags/tag452.xml"/><Relationship Id="rId39" Type="http://schemas.openxmlformats.org/officeDocument/2006/relationships/image" Target="../media/image1.emf"/><Relationship Id="rId21" Type="http://schemas.openxmlformats.org/officeDocument/2006/relationships/tags" Target="../tags/tag447.xml"/><Relationship Id="rId34" Type="http://schemas.openxmlformats.org/officeDocument/2006/relationships/tags" Target="../tags/tag460.xml"/><Relationship Id="rId42" Type="http://schemas.openxmlformats.org/officeDocument/2006/relationships/chart" Target="../charts/chart26.xml"/><Relationship Id="rId7" Type="http://schemas.openxmlformats.org/officeDocument/2006/relationships/tags" Target="../tags/tag433.xml"/><Relationship Id="rId2" Type="http://schemas.openxmlformats.org/officeDocument/2006/relationships/tags" Target="../tags/tag428.xml"/><Relationship Id="rId16" Type="http://schemas.openxmlformats.org/officeDocument/2006/relationships/tags" Target="../tags/tag442.xml"/><Relationship Id="rId20" Type="http://schemas.openxmlformats.org/officeDocument/2006/relationships/tags" Target="../tags/tag446.xml"/><Relationship Id="rId29" Type="http://schemas.openxmlformats.org/officeDocument/2006/relationships/tags" Target="../tags/tag455.xml"/><Relationship Id="rId41" Type="http://schemas.openxmlformats.org/officeDocument/2006/relationships/chart" Target="../charts/chart25.xml"/><Relationship Id="rId1" Type="http://schemas.openxmlformats.org/officeDocument/2006/relationships/tags" Target="../tags/tag427.xml"/><Relationship Id="rId6" Type="http://schemas.openxmlformats.org/officeDocument/2006/relationships/tags" Target="../tags/tag432.xml"/><Relationship Id="rId11" Type="http://schemas.openxmlformats.org/officeDocument/2006/relationships/tags" Target="../tags/tag437.xml"/><Relationship Id="rId24" Type="http://schemas.openxmlformats.org/officeDocument/2006/relationships/tags" Target="../tags/tag450.xml"/><Relationship Id="rId32" Type="http://schemas.openxmlformats.org/officeDocument/2006/relationships/tags" Target="../tags/tag458.xml"/><Relationship Id="rId37" Type="http://schemas.openxmlformats.org/officeDocument/2006/relationships/notesSlide" Target="../notesSlides/notesSlide14.xml"/><Relationship Id="rId40" Type="http://schemas.openxmlformats.org/officeDocument/2006/relationships/image" Target="../media/image26.emf"/><Relationship Id="rId5" Type="http://schemas.openxmlformats.org/officeDocument/2006/relationships/tags" Target="../tags/tag431.xml"/><Relationship Id="rId15" Type="http://schemas.openxmlformats.org/officeDocument/2006/relationships/tags" Target="../tags/tag441.xml"/><Relationship Id="rId23" Type="http://schemas.openxmlformats.org/officeDocument/2006/relationships/tags" Target="../tags/tag449.xml"/><Relationship Id="rId28" Type="http://schemas.openxmlformats.org/officeDocument/2006/relationships/tags" Target="../tags/tag454.xml"/><Relationship Id="rId36" Type="http://schemas.openxmlformats.org/officeDocument/2006/relationships/slideLayout" Target="../slideLayouts/slideLayout2.xml"/><Relationship Id="rId10" Type="http://schemas.openxmlformats.org/officeDocument/2006/relationships/tags" Target="../tags/tag436.xml"/><Relationship Id="rId19" Type="http://schemas.openxmlformats.org/officeDocument/2006/relationships/tags" Target="../tags/tag445.xml"/><Relationship Id="rId31" Type="http://schemas.openxmlformats.org/officeDocument/2006/relationships/tags" Target="../tags/tag457.xml"/><Relationship Id="rId44" Type="http://schemas.openxmlformats.org/officeDocument/2006/relationships/image" Target="../media/image27.jpg"/><Relationship Id="rId4" Type="http://schemas.openxmlformats.org/officeDocument/2006/relationships/tags" Target="../tags/tag430.xml"/><Relationship Id="rId9" Type="http://schemas.openxmlformats.org/officeDocument/2006/relationships/tags" Target="../tags/tag435.xml"/><Relationship Id="rId14" Type="http://schemas.openxmlformats.org/officeDocument/2006/relationships/tags" Target="../tags/tag440.xml"/><Relationship Id="rId22" Type="http://schemas.openxmlformats.org/officeDocument/2006/relationships/tags" Target="../tags/tag448.xml"/><Relationship Id="rId27" Type="http://schemas.openxmlformats.org/officeDocument/2006/relationships/tags" Target="../tags/tag453.xml"/><Relationship Id="rId30" Type="http://schemas.openxmlformats.org/officeDocument/2006/relationships/tags" Target="../tags/tag456.xml"/><Relationship Id="rId35" Type="http://schemas.openxmlformats.org/officeDocument/2006/relationships/tags" Target="../tags/tag461.xml"/><Relationship Id="rId43" Type="http://schemas.openxmlformats.org/officeDocument/2006/relationships/chart" Target="../charts/chart27.xml"/><Relationship Id="rId8" Type="http://schemas.openxmlformats.org/officeDocument/2006/relationships/tags" Target="../tags/tag434.xml"/><Relationship Id="rId3" Type="http://schemas.openxmlformats.org/officeDocument/2006/relationships/tags" Target="../tags/tag429.xml"/><Relationship Id="rId12" Type="http://schemas.openxmlformats.org/officeDocument/2006/relationships/tags" Target="../tags/tag438.xml"/><Relationship Id="rId17" Type="http://schemas.openxmlformats.org/officeDocument/2006/relationships/tags" Target="../tags/tag443.xml"/><Relationship Id="rId25" Type="http://schemas.openxmlformats.org/officeDocument/2006/relationships/tags" Target="../tags/tag451.xml"/><Relationship Id="rId33" Type="http://schemas.openxmlformats.org/officeDocument/2006/relationships/tags" Target="../tags/tag459.xml"/><Relationship Id="rId38" Type="http://schemas.openxmlformats.org/officeDocument/2006/relationships/oleObject" Target="../embeddings/oleObject14.bin"/></Relationships>
</file>

<file path=ppt/slides/_rels/slide15.xml.rels><?xml version="1.0" encoding="UTF-8" standalone="yes"?>
<Relationships xmlns="http://schemas.openxmlformats.org/package/2006/relationships"><Relationship Id="rId13" Type="http://schemas.openxmlformats.org/officeDocument/2006/relationships/tags" Target="../tags/tag474.xml"/><Relationship Id="rId18" Type="http://schemas.openxmlformats.org/officeDocument/2006/relationships/tags" Target="../tags/tag479.xml"/><Relationship Id="rId26" Type="http://schemas.openxmlformats.org/officeDocument/2006/relationships/tags" Target="../tags/tag487.xml"/><Relationship Id="rId39" Type="http://schemas.openxmlformats.org/officeDocument/2006/relationships/tags" Target="../tags/tag500.xml"/><Relationship Id="rId21" Type="http://schemas.openxmlformats.org/officeDocument/2006/relationships/tags" Target="../tags/tag482.xml"/><Relationship Id="rId34" Type="http://schemas.openxmlformats.org/officeDocument/2006/relationships/tags" Target="../tags/tag495.xml"/><Relationship Id="rId42" Type="http://schemas.openxmlformats.org/officeDocument/2006/relationships/oleObject" Target="../embeddings/oleObject15.bin"/><Relationship Id="rId47" Type="http://schemas.openxmlformats.org/officeDocument/2006/relationships/chart" Target="../charts/chart30.xml"/><Relationship Id="rId7" Type="http://schemas.openxmlformats.org/officeDocument/2006/relationships/tags" Target="../tags/tag468.xml"/><Relationship Id="rId2" Type="http://schemas.openxmlformats.org/officeDocument/2006/relationships/tags" Target="../tags/tag463.xml"/><Relationship Id="rId16" Type="http://schemas.openxmlformats.org/officeDocument/2006/relationships/tags" Target="../tags/tag477.xml"/><Relationship Id="rId29" Type="http://schemas.openxmlformats.org/officeDocument/2006/relationships/tags" Target="../tags/tag490.xml"/><Relationship Id="rId1" Type="http://schemas.openxmlformats.org/officeDocument/2006/relationships/tags" Target="../tags/tag462.xml"/><Relationship Id="rId6" Type="http://schemas.openxmlformats.org/officeDocument/2006/relationships/tags" Target="../tags/tag467.xml"/><Relationship Id="rId11" Type="http://schemas.openxmlformats.org/officeDocument/2006/relationships/tags" Target="../tags/tag472.xml"/><Relationship Id="rId24" Type="http://schemas.openxmlformats.org/officeDocument/2006/relationships/tags" Target="../tags/tag485.xml"/><Relationship Id="rId32" Type="http://schemas.openxmlformats.org/officeDocument/2006/relationships/tags" Target="../tags/tag493.xml"/><Relationship Id="rId37" Type="http://schemas.openxmlformats.org/officeDocument/2006/relationships/tags" Target="../tags/tag498.xml"/><Relationship Id="rId40" Type="http://schemas.openxmlformats.org/officeDocument/2006/relationships/slideLayout" Target="../slideLayouts/slideLayout2.xml"/><Relationship Id="rId45" Type="http://schemas.openxmlformats.org/officeDocument/2006/relationships/chart" Target="../charts/chart28.xml"/><Relationship Id="rId5" Type="http://schemas.openxmlformats.org/officeDocument/2006/relationships/tags" Target="../tags/tag466.xml"/><Relationship Id="rId15" Type="http://schemas.openxmlformats.org/officeDocument/2006/relationships/tags" Target="../tags/tag476.xml"/><Relationship Id="rId23" Type="http://schemas.openxmlformats.org/officeDocument/2006/relationships/tags" Target="../tags/tag484.xml"/><Relationship Id="rId28" Type="http://schemas.openxmlformats.org/officeDocument/2006/relationships/tags" Target="../tags/tag489.xml"/><Relationship Id="rId36" Type="http://schemas.openxmlformats.org/officeDocument/2006/relationships/tags" Target="../tags/tag497.xml"/><Relationship Id="rId10" Type="http://schemas.openxmlformats.org/officeDocument/2006/relationships/tags" Target="../tags/tag471.xml"/><Relationship Id="rId19" Type="http://schemas.openxmlformats.org/officeDocument/2006/relationships/tags" Target="../tags/tag480.xml"/><Relationship Id="rId31" Type="http://schemas.openxmlformats.org/officeDocument/2006/relationships/tags" Target="../tags/tag492.xml"/><Relationship Id="rId44" Type="http://schemas.openxmlformats.org/officeDocument/2006/relationships/image" Target="../media/image28.emf"/><Relationship Id="rId4" Type="http://schemas.openxmlformats.org/officeDocument/2006/relationships/tags" Target="../tags/tag465.xml"/><Relationship Id="rId9" Type="http://schemas.openxmlformats.org/officeDocument/2006/relationships/tags" Target="../tags/tag470.xml"/><Relationship Id="rId14" Type="http://schemas.openxmlformats.org/officeDocument/2006/relationships/tags" Target="../tags/tag475.xml"/><Relationship Id="rId22" Type="http://schemas.openxmlformats.org/officeDocument/2006/relationships/tags" Target="../tags/tag483.xml"/><Relationship Id="rId27" Type="http://schemas.openxmlformats.org/officeDocument/2006/relationships/tags" Target="../tags/tag488.xml"/><Relationship Id="rId30" Type="http://schemas.openxmlformats.org/officeDocument/2006/relationships/tags" Target="../tags/tag491.xml"/><Relationship Id="rId35" Type="http://schemas.openxmlformats.org/officeDocument/2006/relationships/tags" Target="../tags/tag496.xml"/><Relationship Id="rId43" Type="http://schemas.openxmlformats.org/officeDocument/2006/relationships/image" Target="../media/image1.emf"/><Relationship Id="rId48" Type="http://schemas.openxmlformats.org/officeDocument/2006/relationships/image" Target="../media/image29.png"/><Relationship Id="rId8" Type="http://schemas.openxmlformats.org/officeDocument/2006/relationships/tags" Target="../tags/tag469.xml"/><Relationship Id="rId3" Type="http://schemas.openxmlformats.org/officeDocument/2006/relationships/tags" Target="../tags/tag464.xml"/><Relationship Id="rId12" Type="http://schemas.openxmlformats.org/officeDocument/2006/relationships/tags" Target="../tags/tag473.xml"/><Relationship Id="rId17" Type="http://schemas.openxmlformats.org/officeDocument/2006/relationships/tags" Target="../tags/tag478.xml"/><Relationship Id="rId25" Type="http://schemas.openxmlformats.org/officeDocument/2006/relationships/tags" Target="../tags/tag486.xml"/><Relationship Id="rId33" Type="http://schemas.openxmlformats.org/officeDocument/2006/relationships/tags" Target="../tags/tag494.xml"/><Relationship Id="rId38" Type="http://schemas.openxmlformats.org/officeDocument/2006/relationships/tags" Target="../tags/tag499.xml"/><Relationship Id="rId46" Type="http://schemas.openxmlformats.org/officeDocument/2006/relationships/chart" Target="../charts/chart29.xml"/><Relationship Id="rId20" Type="http://schemas.openxmlformats.org/officeDocument/2006/relationships/tags" Target="../tags/tag481.xml"/><Relationship Id="rId41"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3" Type="http://schemas.openxmlformats.org/officeDocument/2006/relationships/tags" Target="../tags/tag513.xml"/><Relationship Id="rId18" Type="http://schemas.openxmlformats.org/officeDocument/2006/relationships/tags" Target="../tags/tag518.xml"/><Relationship Id="rId26" Type="http://schemas.openxmlformats.org/officeDocument/2006/relationships/tags" Target="../tags/tag526.xml"/><Relationship Id="rId39" Type="http://schemas.openxmlformats.org/officeDocument/2006/relationships/tags" Target="../tags/tag539.xml"/><Relationship Id="rId21" Type="http://schemas.openxmlformats.org/officeDocument/2006/relationships/tags" Target="../tags/tag521.xml"/><Relationship Id="rId34" Type="http://schemas.openxmlformats.org/officeDocument/2006/relationships/tags" Target="../tags/tag534.xml"/><Relationship Id="rId42" Type="http://schemas.openxmlformats.org/officeDocument/2006/relationships/oleObject" Target="../embeddings/oleObject16.bin"/><Relationship Id="rId47" Type="http://schemas.openxmlformats.org/officeDocument/2006/relationships/chart" Target="../charts/chart33.xml"/><Relationship Id="rId7" Type="http://schemas.openxmlformats.org/officeDocument/2006/relationships/tags" Target="../tags/tag507.xml"/><Relationship Id="rId2" Type="http://schemas.openxmlformats.org/officeDocument/2006/relationships/tags" Target="../tags/tag502.xml"/><Relationship Id="rId16" Type="http://schemas.openxmlformats.org/officeDocument/2006/relationships/tags" Target="../tags/tag516.xml"/><Relationship Id="rId29" Type="http://schemas.openxmlformats.org/officeDocument/2006/relationships/tags" Target="../tags/tag529.xml"/><Relationship Id="rId1" Type="http://schemas.openxmlformats.org/officeDocument/2006/relationships/tags" Target="../tags/tag501.xml"/><Relationship Id="rId6" Type="http://schemas.openxmlformats.org/officeDocument/2006/relationships/tags" Target="../tags/tag506.xml"/><Relationship Id="rId11" Type="http://schemas.openxmlformats.org/officeDocument/2006/relationships/tags" Target="../tags/tag511.xml"/><Relationship Id="rId24" Type="http://schemas.openxmlformats.org/officeDocument/2006/relationships/tags" Target="../tags/tag524.xml"/><Relationship Id="rId32" Type="http://schemas.openxmlformats.org/officeDocument/2006/relationships/tags" Target="../tags/tag532.xml"/><Relationship Id="rId37" Type="http://schemas.openxmlformats.org/officeDocument/2006/relationships/tags" Target="../tags/tag537.xml"/><Relationship Id="rId40" Type="http://schemas.openxmlformats.org/officeDocument/2006/relationships/slideLayout" Target="../slideLayouts/slideLayout2.xml"/><Relationship Id="rId45" Type="http://schemas.openxmlformats.org/officeDocument/2006/relationships/chart" Target="../charts/chart31.xml"/><Relationship Id="rId5" Type="http://schemas.openxmlformats.org/officeDocument/2006/relationships/tags" Target="../tags/tag505.xml"/><Relationship Id="rId15" Type="http://schemas.openxmlformats.org/officeDocument/2006/relationships/tags" Target="../tags/tag515.xml"/><Relationship Id="rId23" Type="http://schemas.openxmlformats.org/officeDocument/2006/relationships/tags" Target="../tags/tag523.xml"/><Relationship Id="rId28" Type="http://schemas.openxmlformats.org/officeDocument/2006/relationships/tags" Target="../tags/tag528.xml"/><Relationship Id="rId36" Type="http://schemas.openxmlformats.org/officeDocument/2006/relationships/tags" Target="../tags/tag536.xml"/><Relationship Id="rId10" Type="http://schemas.openxmlformats.org/officeDocument/2006/relationships/tags" Target="../tags/tag510.xml"/><Relationship Id="rId19" Type="http://schemas.openxmlformats.org/officeDocument/2006/relationships/tags" Target="../tags/tag519.xml"/><Relationship Id="rId31" Type="http://schemas.openxmlformats.org/officeDocument/2006/relationships/tags" Target="../tags/tag531.xml"/><Relationship Id="rId44" Type="http://schemas.openxmlformats.org/officeDocument/2006/relationships/image" Target="../media/image30.emf"/><Relationship Id="rId4" Type="http://schemas.openxmlformats.org/officeDocument/2006/relationships/tags" Target="../tags/tag504.xml"/><Relationship Id="rId9" Type="http://schemas.openxmlformats.org/officeDocument/2006/relationships/tags" Target="../tags/tag509.xml"/><Relationship Id="rId14" Type="http://schemas.openxmlformats.org/officeDocument/2006/relationships/tags" Target="../tags/tag514.xml"/><Relationship Id="rId22" Type="http://schemas.openxmlformats.org/officeDocument/2006/relationships/tags" Target="../tags/tag522.xml"/><Relationship Id="rId27" Type="http://schemas.openxmlformats.org/officeDocument/2006/relationships/tags" Target="../tags/tag527.xml"/><Relationship Id="rId30" Type="http://schemas.openxmlformats.org/officeDocument/2006/relationships/tags" Target="../tags/tag530.xml"/><Relationship Id="rId35" Type="http://schemas.openxmlformats.org/officeDocument/2006/relationships/tags" Target="../tags/tag535.xml"/><Relationship Id="rId43" Type="http://schemas.openxmlformats.org/officeDocument/2006/relationships/image" Target="../media/image1.emf"/><Relationship Id="rId48" Type="http://schemas.openxmlformats.org/officeDocument/2006/relationships/image" Target="../media/image31.jpg"/><Relationship Id="rId8" Type="http://schemas.openxmlformats.org/officeDocument/2006/relationships/tags" Target="../tags/tag508.xml"/><Relationship Id="rId3" Type="http://schemas.openxmlformats.org/officeDocument/2006/relationships/tags" Target="../tags/tag503.xml"/><Relationship Id="rId12" Type="http://schemas.openxmlformats.org/officeDocument/2006/relationships/tags" Target="../tags/tag512.xml"/><Relationship Id="rId17" Type="http://schemas.openxmlformats.org/officeDocument/2006/relationships/tags" Target="../tags/tag517.xml"/><Relationship Id="rId25" Type="http://schemas.openxmlformats.org/officeDocument/2006/relationships/tags" Target="../tags/tag525.xml"/><Relationship Id="rId33" Type="http://schemas.openxmlformats.org/officeDocument/2006/relationships/tags" Target="../tags/tag533.xml"/><Relationship Id="rId38" Type="http://schemas.openxmlformats.org/officeDocument/2006/relationships/tags" Target="../tags/tag538.xml"/><Relationship Id="rId46" Type="http://schemas.openxmlformats.org/officeDocument/2006/relationships/chart" Target="../charts/chart32.xml"/><Relationship Id="rId20" Type="http://schemas.openxmlformats.org/officeDocument/2006/relationships/tags" Target="../tags/tag520.xml"/><Relationship Id="rId41"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3" Type="http://schemas.openxmlformats.org/officeDocument/2006/relationships/tags" Target="../tags/tag552.xml"/><Relationship Id="rId18" Type="http://schemas.openxmlformats.org/officeDocument/2006/relationships/tags" Target="../tags/tag557.xml"/><Relationship Id="rId26" Type="http://schemas.openxmlformats.org/officeDocument/2006/relationships/tags" Target="../tags/tag565.xml"/><Relationship Id="rId39" Type="http://schemas.openxmlformats.org/officeDocument/2006/relationships/tags" Target="../tags/tag578.xml"/><Relationship Id="rId21" Type="http://schemas.openxmlformats.org/officeDocument/2006/relationships/tags" Target="../tags/tag560.xml"/><Relationship Id="rId34" Type="http://schemas.openxmlformats.org/officeDocument/2006/relationships/tags" Target="../tags/tag573.xml"/><Relationship Id="rId42" Type="http://schemas.openxmlformats.org/officeDocument/2006/relationships/oleObject" Target="../embeddings/oleObject17.bin"/><Relationship Id="rId47" Type="http://schemas.openxmlformats.org/officeDocument/2006/relationships/chart" Target="../charts/chart36.xml"/><Relationship Id="rId7" Type="http://schemas.openxmlformats.org/officeDocument/2006/relationships/tags" Target="../tags/tag546.xml"/><Relationship Id="rId2" Type="http://schemas.openxmlformats.org/officeDocument/2006/relationships/tags" Target="../tags/tag541.xml"/><Relationship Id="rId16" Type="http://schemas.openxmlformats.org/officeDocument/2006/relationships/tags" Target="../tags/tag555.xml"/><Relationship Id="rId29" Type="http://schemas.openxmlformats.org/officeDocument/2006/relationships/tags" Target="../tags/tag568.xml"/><Relationship Id="rId1" Type="http://schemas.openxmlformats.org/officeDocument/2006/relationships/tags" Target="../tags/tag540.xml"/><Relationship Id="rId6" Type="http://schemas.openxmlformats.org/officeDocument/2006/relationships/tags" Target="../tags/tag545.xml"/><Relationship Id="rId11" Type="http://schemas.openxmlformats.org/officeDocument/2006/relationships/tags" Target="../tags/tag550.xml"/><Relationship Id="rId24" Type="http://schemas.openxmlformats.org/officeDocument/2006/relationships/tags" Target="../tags/tag563.xml"/><Relationship Id="rId32" Type="http://schemas.openxmlformats.org/officeDocument/2006/relationships/tags" Target="../tags/tag571.xml"/><Relationship Id="rId37" Type="http://schemas.openxmlformats.org/officeDocument/2006/relationships/tags" Target="../tags/tag576.xml"/><Relationship Id="rId40" Type="http://schemas.openxmlformats.org/officeDocument/2006/relationships/slideLayout" Target="../slideLayouts/slideLayout2.xml"/><Relationship Id="rId45" Type="http://schemas.openxmlformats.org/officeDocument/2006/relationships/chart" Target="../charts/chart34.xml"/><Relationship Id="rId5" Type="http://schemas.openxmlformats.org/officeDocument/2006/relationships/tags" Target="../tags/tag544.xml"/><Relationship Id="rId15" Type="http://schemas.openxmlformats.org/officeDocument/2006/relationships/tags" Target="../tags/tag554.xml"/><Relationship Id="rId23" Type="http://schemas.openxmlformats.org/officeDocument/2006/relationships/tags" Target="../tags/tag562.xml"/><Relationship Id="rId28" Type="http://schemas.openxmlformats.org/officeDocument/2006/relationships/tags" Target="../tags/tag567.xml"/><Relationship Id="rId36" Type="http://schemas.openxmlformats.org/officeDocument/2006/relationships/tags" Target="../tags/tag575.xml"/><Relationship Id="rId10" Type="http://schemas.openxmlformats.org/officeDocument/2006/relationships/tags" Target="../tags/tag549.xml"/><Relationship Id="rId19" Type="http://schemas.openxmlformats.org/officeDocument/2006/relationships/tags" Target="../tags/tag558.xml"/><Relationship Id="rId31" Type="http://schemas.openxmlformats.org/officeDocument/2006/relationships/tags" Target="../tags/tag570.xml"/><Relationship Id="rId44" Type="http://schemas.openxmlformats.org/officeDocument/2006/relationships/image" Target="../media/image32.emf"/><Relationship Id="rId4" Type="http://schemas.openxmlformats.org/officeDocument/2006/relationships/tags" Target="../tags/tag543.xml"/><Relationship Id="rId9" Type="http://schemas.openxmlformats.org/officeDocument/2006/relationships/tags" Target="../tags/tag548.xml"/><Relationship Id="rId14" Type="http://schemas.openxmlformats.org/officeDocument/2006/relationships/tags" Target="../tags/tag553.xml"/><Relationship Id="rId22" Type="http://schemas.openxmlformats.org/officeDocument/2006/relationships/tags" Target="../tags/tag561.xml"/><Relationship Id="rId27" Type="http://schemas.openxmlformats.org/officeDocument/2006/relationships/tags" Target="../tags/tag566.xml"/><Relationship Id="rId30" Type="http://schemas.openxmlformats.org/officeDocument/2006/relationships/tags" Target="../tags/tag569.xml"/><Relationship Id="rId35" Type="http://schemas.openxmlformats.org/officeDocument/2006/relationships/tags" Target="../tags/tag574.xml"/><Relationship Id="rId43" Type="http://schemas.openxmlformats.org/officeDocument/2006/relationships/image" Target="../media/image1.emf"/><Relationship Id="rId48" Type="http://schemas.openxmlformats.org/officeDocument/2006/relationships/image" Target="../media/image33.jpg"/><Relationship Id="rId8" Type="http://schemas.openxmlformats.org/officeDocument/2006/relationships/tags" Target="../tags/tag547.xml"/><Relationship Id="rId3" Type="http://schemas.openxmlformats.org/officeDocument/2006/relationships/tags" Target="../tags/tag542.xml"/><Relationship Id="rId12" Type="http://schemas.openxmlformats.org/officeDocument/2006/relationships/tags" Target="../tags/tag551.xml"/><Relationship Id="rId17" Type="http://schemas.openxmlformats.org/officeDocument/2006/relationships/tags" Target="../tags/tag556.xml"/><Relationship Id="rId25" Type="http://schemas.openxmlformats.org/officeDocument/2006/relationships/tags" Target="../tags/tag564.xml"/><Relationship Id="rId33" Type="http://schemas.openxmlformats.org/officeDocument/2006/relationships/tags" Target="../tags/tag572.xml"/><Relationship Id="rId38" Type="http://schemas.openxmlformats.org/officeDocument/2006/relationships/tags" Target="../tags/tag577.xml"/><Relationship Id="rId46" Type="http://schemas.openxmlformats.org/officeDocument/2006/relationships/chart" Target="../charts/chart35.xml"/><Relationship Id="rId20" Type="http://schemas.openxmlformats.org/officeDocument/2006/relationships/tags" Target="../tags/tag559.xml"/><Relationship Id="rId41"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3" Type="http://schemas.openxmlformats.org/officeDocument/2006/relationships/tags" Target="../tags/tag591.xml"/><Relationship Id="rId18" Type="http://schemas.openxmlformats.org/officeDocument/2006/relationships/tags" Target="../tags/tag596.xml"/><Relationship Id="rId26" Type="http://schemas.openxmlformats.org/officeDocument/2006/relationships/tags" Target="../tags/tag604.xml"/><Relationship Id="rId39" Type="http://schemas.openxmlformats.org/officeDocument/2006/relationships/tags" Target="../tags/tag617.xml"/><Relationship Id="rId21" Type="http://schemas.openxmlformats.org/officeDocument/2006/relationships/tags" Target="../tags/tag599.xml"/><Relationship Id="rId34" Type="http://schemas.openxmlformats.org/officeDocument/2006/relationships/tags" Target="../tags/tag612.xml"/><Relationship Id="rId42" Type="http://schemas.openxmlformats.org/officeDocument/2006/relationships/oleObject" Target="../embeddings/oleObject18.bin"/><Relationship Id="rId47" Type="http://schemas.openxmlformats.org/officeDocument/2006/relationships/chart" Target="../charts/chart39.xml"/><Relationship Id="rId7" Type="http://schemas.openxmlformats.org/officeDocument/2006/relationships/tags" Target="../tags/tag585.xml"/><Relationship Id="rId2" Type="http://schemas.openxmlformats.org/officeDocument/2006/relationships/tags" Target="../tags/tag580.xml"/><Relationship Id="rId16" Type="http://schemas.openxmlformats.org/officeDocument/2006/relationships/tags" Target="../tags/tag594.xml"/><Relationship Id="rId29" Type="http://schemas.openxmlformats.org/officeDocument/2006/relationships/tags" Target="../tags/tag607.xml"/><Relationship Id="rId1" Type="http://schemas.openxmlformats.org/officeDocument/2006/relationships/tags" Target="../tags/tag579.xml"/><Relationship Id="rId6" Type="http://schemas.openxmlformats.org/officeDocument/2006/relationships/tags" Target="../tags/tag584.xml"/><Relationship Id="rId11" Type="http://schemas.openxmlformats.org/officeDocument/2006/relationships/tags" Target="../tags/tag589.xml"/><Relationship Id="rId24" Type="http://schemas.openxmlformats.org/officeDocument/2006/relationships/tags" Target="../tags/tag602.xml"/><Relationship Id="rId32" Type="http://schemas.openxmlformats.org/officeDocument/2006/relationships/tags" Target="../tags/tag610.xml"/><Relationship Id="rId37" Type="http://schemas.openxmlformats.org/officeDocument/2006/relationships/tags" Target="../tags/tag615.xml"/><Relationship Id="rId40" Type="http://schemas.openxmlformats.org/officeDocument/2006/relationships/slideLayout" Target="../slideLayouts/slideLayout2.xml"/><Relationship Id="rId45" Type="http://schemas.openxmlformats.org/officeDocument/2006/relationships/chart" Target="../charts/chart37.xml"/><Relationship Id="rId5" Type="http://schemas.openxmlformats.org/officeDocument/2006/relationships/tags" Target="../tags/tag583.xml"/><Relationship Id="rId15" Type="http://schemas.openxmlformats.org/officeDocument/2006/relationships/tags" Target="../tags/tag593.xml"/><Relationship Id="rId23" Type="http://schemas.openxmlformats.org/officeDocument/2006/relationships/tags" Target="../tags/tag601.xml"/><Relationship Id="rId28" Type="http://schemas.openxmlformats.org/officeDocument/2006/relationships/tags" Target="../tags/tag606.xml"/><Relationship Id="rId36" Type="http://schemas.openxmlformats.org/officeDocument/2006/relationships/tags" Target="../tags/tag614.xml"/><Relationship Id="rId10" Type="http://schemas.openxmlformats.org/officeDocument/2006/relationships/tags" Target="../tags/tag588.xml"/><Relationship Id="rId19" Type="http://schemas.openxmlformats.org/officeDocument/2006/relationships/tags" Target="../tags/tag597.xml"/><Relationship Id="rId31" Type="http://schemas.openxmlformats.org/officeDocument/2006/relationships/tags" Target="../tags/tag609.xml"/><Relationship Id="rId44" Type="http://schemas.openxmlformats.org/officeDocument/2006/relationships/image" Target="../media/image34.emf"/><Relationship Id="rId4" Type="http://schemas.openxmlformats.org/officeDocument/2006/relationships/tags" Target="../tags/tag582.xml"/><Relationship Id="rId9" Type="http://schemas.openxmlformats.org/officeDocument/2006/relationships/tags" Target="../tags/tag587.xml"/><Relationship Id="rId14" Type="http://schemas.openxmlformats.org/officeDocument/2006/relationships/tags" Target="../tags/tag592.xml"/><Relationship Id="rId22" Type="http://schemas.openxmlformats.org/officeDocument/2006/relationships/tags" Target="../tags/tag600.xml"/><Relationship Id="rId27" Type="http://schemas.openxmlformats.org/officeDocument/2006/relationships/tags" Target="../tags/tag605.xml"/><Relationship Id="rId30" Type="http://schemas.openxmlformats.org/officeDocument/2006/relationships/tags" Target="../tags/tag608.xml"/><Relationship Id="rId35" Type="http://schemas.openxmlformats.org/officeDocument/2006/relationships/tags" Target="../tags/tag613.xml"/><Relationship Id="rId43" Type="http://schemas.openxmlformats.org/officeDocument/2006/relationships/image" Target="../media/image1.emf"/><Relationship Id="rId48" Type="http://schemas.openxmlformats.org/officeDocument/2006/relationships/image" Target="../media/image35.png"/><Relationship Id="rId8" Type="http://schemas.openxmlformats.org/officeDocument/2006/relationships/tags" Target="../tags/tag586.xml"/><Relationship Id="rId3" Type="http://schemas.openxmlformats.org/officeDocument/2006/relationships/tags" Target="../tags/tag581.xml"/><Relationship Id="rId12" Type="http://schemas.openxmlformats.org/officeDocument/2006/relationships/tags" Target="../tags/tag590.xml"/><Relationship Id="rId17" Type="http://schemas.openxmlformats.org/officeDocument/2006/relationships/tags" Target="../tags/tag595.xml"/><Relationship Id="rId25" Type="http://schemas.openxmlformats.org/officeDocument/2006/relationships/tags" Target="../tags/tag603.xml"/><Relationship Id="rId33" Type="http://schemas.openxmlformats.org/officeDocument/2006/relationships/tags" Target="../tags/tag611.xml"/><Relationship Id="rId38" Type="http://schemas.openxmlformats.org/officeDocument/2006/relationships/tags" Target="../tags/tag616.xml"/><Relationship Id="rId46" Type="http://schemas.openxmlformats.org/officeDocument/2006/relationships/chart" Target="../charts/chart38.xml"/><Relationship Id="rId20" Type="http://schemas.openxmlformats.org/officeDocument/2006/relationships/tags" Target="../tags/tag598.xml"/><Relationship Id="rId41"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3" Type="http://schemas.openxmlformats.org/officeDocument/2006/relationships/tags" Target="../tags/tag630.xml"/><Relationship Id="rId18" Type="http://schemas.openxmlformats.org/officeDocument/2006/relationships/tags" Target="../tags/tag635.xml"/><Relationship Id="rId26" Type="http://schemas.openxmlformats.org/officeDocument/2006/relationships/tags" Target="../tags/tag643.xml"/><Relationship Id="rId39" Type="http://schemas.openxmlformats.org/officeDocument/2006/relationships/tags" Target="../tags/tag656.xml"/><Relationship Id="rId21" Type="http://schemas.openxmlformats.org/officeDocument/2006/relationships/tags" Target="../tags/tag638.xml"/><Relationship Id="rId34" Type="http://schemas.openxmlformats.org/officeDocument/2006/relationships/tags" Target="../tags/tag651.xml"/><Relationship Id="rId42" Type="http://schemas.openxmlformats.org/officeDocument/2006/relationships/oleObject" Target="../embeddings/oleObject19.bin"/><Relationship Id="rId47" Type="http://schemas.openxmlformats.org/officeDocument/2006/relationships/chart" Target="../charts/chart42.xml"/><Relationship Id="rId7" Type="http://schemas.openxmlformats.org/officeDocument/2006/relationships/tags" Target="../tags/tag624.xml"/><Relationship Id="rId2" Type="http://schemas.openxmlformats.org/officeDocument/2006/relationships/tags" Target="../tags/tag619.xml"/><Relationship Id="rId16" Type="http://schemas.openxmlformats.org/officeDocument/2006/relationships/tags" Target="../tags/tag633.xml"/><Relationship Id="rId29" Type="http://schemas.openxmlformats.org/officeDocument/2006/relationships/tags" Target="../tags/tag646.xml"/><Relationship Id="rId1" Type="http://schemas.openxmlformats.org/officeDocument/2006/relationships/tags" Target="../tags/tag618.xml"/><Relationship Id="rId6" Type="http://schemas.openxmlformats.org/officeDocument/2006/relationships/tags" Target="../tags/tag623.xml"/><Relationship Id="rId11" Type="http://schemas.openxmlformats.org/officeDocument/2006/relationships/tags" Target="../tags/tag628.xml"/><Relationship Id="rId24" Type="http://schemas.openxmlformats.org/officeDocument/2006/relationships/tags" Target="../tags/tag641.xml"/><Relationship Id="rId32" Type="http://schemas.openxmlformats.org/officeDocument/2006/relationships/tags" Target="../tags/tag649.xml"/><Relationship Id="rId37" Type="http://schemas.openxmlformats.org/officeDocument/2006/relationships/tags" Target="../tags/tag654.xml"/><Relationship Id="rId40" Type="http://schemas.openxmlformats.org/officeDocument/2006/relationships/slideLayout" Target="../slideLayouts/slideLayout2.xml"/><Relationship Id="rId45" Type="http://schemas.openxmlformats.org/officeDocument/2006/relationships/chart" Target="../charts/chart40.xml"/><Relationship Id="rId5" Type="http://schemas.openxmlformats.org/officeDocument/2006/relationships/tags" Target="../tags/tag622.xml"/><Relationship Id="rId15" Type="http://schemas.openxmlformats.org/officeDocument/2006/relationships/tags" Target="../tags/tag632.xml"/><Relationship Id="rId23" Type="http://schemas.openxmlformats.org/officeDocument/2006/relationships/tags" Target="../tags/tag640.xml"/><Relationship Id="rId28" Type="http://schemas.openxmlformats.org/officeDocument/2006/relationships/tags" Target="../tags/tag645.xml"/><Relationship Id="rId36" Type="http://schemas.openxmlformats.org/officeDocument/2006/relationships/tags" Target="../tags/tag653.xml"/><Relationship Id="rId10" Type="http://schemas.openxmlformats.org/officeDocument/2006/relationships/tags" Target="../tags/tag627.xml"/><Relationship Id="rId19" Type="http://schemas.openxmlformats.org/officeDocument/2006/relationships/tags" Target="../tags/tag636.xml"/><Relationship Id="rId31" Type="http://schemas.openxmlformats.org/officeDocument/2006/relationships/tags" Target="../tags/tag648.xml"/><Relationship Id="rId44" Type="http://schemas.openxmlformats.org/officeDocument/2006/relationships/image" Target="../media/image36.emf"/><Relationship Id="rId4" Type="http://schemas.openxmlformats.org/officeDocument/2006/relationships/tags" Target="../tags/tag621.xml"/><Relationship Id="rId9" Type="http://schemas.openxmlformats.org/officeDocument/2006/relationships/tags" Target="../tags/tag626.xml"/><Relationship Id="rId14" Type="http://schemas.openxmlformats.org/officeDocument/2006/relationships/tags" Target="../tags/tag631.xml"/><Relationship Id="rId22" Type="http://schemas.openxmlformats.org/officeDocument/2006/relationships/tags" Target="../tags/tag639.xml"/><Relationship Id="rId27" Type="http://schemas.openxmlformats.org/officeDocument/2006/relationships/tags" Target="../tags/tag644.xml"/><Relationship Id="rId30" Type="http://schemas.openxmlformats.org/officeDocument/2006/relationships/tags" Target="../tags/tag647.xml"/><Relationship Id="rId35" Type="http://schemas.openxmlformats.org/officeDocument/2006/relationships/tags" Target="../tags/tag652.xml"/><Relationship Id="rId43" Type="http://schemas.openxmlformats.org/officeDocument/2006/relationships/image" Target="../media/image1.emf"/><Relationship Id="rId48" Type="http://schemas.openxmlformats.org/officeDocument/2006/relationships/image" Target="../media/image37.png"/><Relationship Id="rId8" Type="http://schemas.openxmlformats.org/officeDocument/2006/relationships/tags" Target="../tags/tag625.xml"/><Relationship Id="rId3" Type="http://schemas.openxmlformats.org/officeDocument/2006/relationships/tags" Target="../tags/tag620.xml"/><Relationship Id="rId12" Type="http://schemas.openxmlformats.org/officeDocument/2006/relationships/tags" Target="../tags/tag629.xml"/><Relationship Id="rId17" Type="http://schemas.openxmlformats.org/officeDocument/2006/relationships/tags" Target="../tags/tag634.xml"/><Relationship Id="rId25" Type="http://schemas.openxmlformats.org/officeDocument/2006/relationships/tags" Target="../tags/tag642.xml"/><Relationship Id="rId33" Type="http://schemas.openxmlformats.org/officeDocument/2006/relationships/tags" Target="../tags/tag650.xml"/><Relationship Id="rId38" Type="http://schemas.openxmlformats.org/officeDocument/2006/relationships/tags" Target="../tags/tag655.xml"/><Relationship Id="rId46" Type="http://schemas.openxmlformats.org/officeDocument/2006/relationships/chart" Target="../charts/chart41.xml"/><Relationship Id="rId20" Type="http://schemas.openxmlformats.org/officeDocument/2006/relationships/tags" Target="../tags/tag637.xml"/><Relationship Id="rId41"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bin"/></Relationships>
</file>

<file path=ppt/slides/_rels/slide20.xml.rels><?xml version="1.0" encoding="UTF-8" standalone="yes"?>
<Relationships xmlns="http://schemas.openxmlformats.org/package/2006/relationships"><Relationship Id="rId13" Type="http://schemas.openxmlformats.org/officeDocument/2006/relationships/tags" Target="../tags/tag669.xml"/><Relationship Id="rId18" Type="http://schemas.openxmlformats.org/officeDocument/2006/relationships/tags" Target="../tags/tag674.xml"/><Relationship Id="rId26" Type="http://schemas.openxmlformats.org/officeDocument/2006/relationships/tags" Target="../tags/tag682.xml"/><Relationship Id="rId39" Type="http://schemas.openxmlformats.org/officeDocument/2006/relationships/tags" Target="../tags/tag695.xml"/><Relationship Id="rId21" Type="http://schemas.openxmlformats.org/officeDocument/2006/relationships/tags" Target="../tags/tag677.xml"/><Relationship Id="rId34" Type="http://schemas.openxmlformats.org/officeDocument/2006/relationships/tags" Target="../tags/tag690.xml"/><Relationship Id="rId42" Type="http://schemas.openxmlformats.org/officeDocument/2006/relationships/oleObject" Target="../embeddings/oleObject20.bin"/><Relationship Id="rId47" Type="http://schemas.openxmlformats.org/officeDocument/2006/relationships/chart" Target="../charts/chart45.xml"/><Relationship Id="rId7" Type="http://schemas.openxmlformats.org/officeDocument/2006/relationships/tags" Target="../tags/tag663.xml"/><Relationship Id="rId2" Type="http://schemas.openxmlformats.org/officeDocument/2006/relationships/tags" Target="../tags/tag658.xml"/><Relationship Id="rId16" Type="http://schemas.openxmlformats.org/officeDocument/2006/relationships/tags" Target="../tags/tag672.xml"/><Relationship Id="rId29" Type="http://schemas.openxmlformats.org/officeDocument/2006/relationships/tags" Target="../tags/tag685.xml"/><Relationship Id="rId1" Type="http://schemas.openxmlformats.org/officeDocument/2006/relationships/tags" Target="../tags/tag657.xml"/><Relationship Id="rId6" Type="http://schemas.openxmlformats.org/officeDocument/2006/relationships/tags" Target="../tags/tag662.xml"/><Relationship Id="rId11" Type="http://schemas.openxmlformats.org/officeDocument/2006/relationships/tags" Target="../tags/tag667.xml"/><Relationship Id="rId24" Type="http://schemas.openxmlformats.org/officeDocument/2006/relationships/tags" Target="../tags/tag680.xml"/><Relationship Id="rId32" Type="http://schemas.openxmlformats.org/officeDocument/2006/relationships/tags" Target="../tags/tag688.xml"/><Relationship Id="rId37" Type="http://schemas.openxmlformats.org/officeDocument/2006/relationships/tags" Target="../tags/tag693.xml"/><Relationship Id="rId40" Type="http://schemas.openxmlformats.org/officeDocument/2006/relationships/slideLayout" Target="../slideLayouts/slideLayout2.xml"/><Relationship Id="rId45" Type="http://schemas.openxmlformats.org/officeDocument/2006/relationships/chart" Target="../charts/chart43.xml"/><Relationship Id="rId5" Type="http://schemas.openxmlformats.org/officeDocument/2006/relationships/tags" Target="../tags/tag661.xml"/><Relationship Id="rId15" Type="http://schemas.openxmlformats.org/officeDocument/2006/relationships/tags" Target="../tags/tag671.xml"/><Relationship Id="rId23" Type="http://schemas.openxmlformats.org/officeDocument/2006/relationships/tags" Target="../tags/tag679.xml"/><Relationship Id="rId28" Type="http://schemas.openxmlformats.org/officeDocument/2006/relationships/tags" Target="../tags/tag684.xml"/><Relationship Id="rId36" Type="http://schemas.openxmlformats.org/officeDocument/2006/relationships/tags" Target="../tags/tag692.xml"/><Relationship Id="rId10" Type="http://schemas.openxmlformats.org/officeDocument/2006/relationships/tags" Target="../tags/tag666.xml"/><Relationship Id="rId19" Type="http://schemas.openxmlformats.org/officeDocument/2006/relationships/tags" Target="../tags/tag675.xml"/><Relationship Id="rId31" Type="http://schemas.openxmlformats.org/officeDocument/2006/relationships/tags" Target="../tags/tag687.xml"/><Relationship Id="rId44" Type="http://schemas.openxmlformats.org/officeDocument/2006/relationships/image" Target="../media/image38.emf"/><Relationship Id="rId4" Type="http://schemas.openxmlformats.org/officeDocument/2006/relationships/tags" Target="../tags/tag660.xml"/><Relationship Id="rId9" Type="http://schemas.openxmlformats.org/officeDocument/2006/relationships/tags" Target="../tags/tag665.xml"/><Relationship Id="rId14" Type="http://schemas.openxmlformats.org/officeDocument/2006/relationships/tags" Target="../tags/tag670.xml"/><Relationship Id="rId22" Type="http://schemas.openxmlformats.org/officeDocument/2006/relationships/tags" Target="../tags/tag678.xml"/><Relationship Id="rId27" Type="http://schemas.openxmlformats.org/officeDocument/2006/relationships/tags" Target="../tags/tag683.xml"/><Relationship Id="rId30" Type="http://schemas.openxmlformats.org/officeDocument/2006/relationships/tags" Target="../tags/tag686.xml"/><Relationship Id="rId35" Type="http://schemas.openxmlformats.org/officeDocument/2006/relationships/tags" Target="../tags/tag691.xml"/><Relationship Id="rId43" Type="http://schemas.openxmlformats.org/officeDocument/2006/relationships/image" Target="../media/image1.emf"/><Relationship Id="rId48" Type="http://schemas.openxmlformats.org/officeDocument/2006/relationships/image" Target="../media/image39.png"/><Relationship Id="rId8" Type="http://schemas.openxmlformats.org/officeDocument/2006/relationships/tags" Target="../tags/tag664.xml"/><Relationship Id="rId3" Type="http://schemas.openxmlformats.org/officeDocument/2006/relationships/tags" Target="../tags/tag659.xml"/><Relationship Id="rId12" Type="http://schemas.openxmlformats.org/officeDocument/2006/relationships/tags" Target="../tags/tag668.xml"/><Relationship Id="rId17" Type="http://schemas.openxmlformats.org/officeDocument/2006/relationships/tags" Target="../tags/tag673.xml"/><Relationship Id="rId25" Type="http://schemas.openxmlformats.org/officeDocument/2006/relationships/tags" Target="../tags/tag681.xml"/><Relationship Id="rId33" Type="http://schemas.openxmlformats.org/officeDocument/2006/relationships/tags" Target="../tags/tag689.xml"/><Relationship Id="rId38" Type="http://schemas.openxmlformats.org/officeDocument/2006/relationships/tags" Target="../tags/tag694.xml"/><Relationship Id="rId46" Type="http://schemas.openxmlformats.org/officeDocument/2006/relationships/chart" Target="../charts/chart44.xml"/><Relationship Id="rId20" Type="http://schemas.openxmlformats.org/officeDocument/2006/relationships/tags" Target="../tags/tag676.xml"/><Relationship Id="rId41"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3" Type="http://schemas.openxmlformats.org/officeDocument/2006/relationships/tags" Target="../tags/tag708.xml"/><Relationship Id="rId18" Type="http://schemas.openxmlformats.org/officeDocument/2006/relationships/tags" Target="../tags/tag713.xml"/><Relationship Id="rId26" Type="http://schemas.openxmlformats.org/officeDocument/2006/relationships/tags" Target="../tags/tag721.xml"/><Relationship Id="rId39" Type="http://schemas.openxmlformats.org/officeDocument/2006/relationships/tags" Target="../tags/tag734.xml"/><Relationship Id="rId21" Type="http://schemas.openxmlformats.org/officeDocument/2006/relationships/tags" Target="../tags/tag716.xml"/><Relationship Id="rId34" Type="http://schemas.openxmlformats.org/officeDocument/2006/relationships/tags" Target="../tags/tag729.xml"/><Relationship Id="rId42" Type="http://schemas.openxmlformats.org/officeDocument/2006/relationships/oleObject" Target="../embeddings/oleObject21.bin"/><Relationship Id="rId47" Type="http://schemas.openxmlformats.org/officeDocument/2006/relationships/chart" Target="../charts/chart48.xml"/><Relationship Id="rId7" Type="http://schemas.openxmlformats.org/officeDocument/2006/relationships/tags" Target="../tags/tag702.xml"/><Relationship Id="rId2" Type="http://schemas.openxmlformats.org/officeDocument/2006/relationships/tags" Target="../tags/tag697.xml"/><Relationship Id="rId16" Type="http://schemas.openxmlformats.org/officeDocument/2006/relationships/tags" Target="../tags/tag711.xml"/><Relationship Id="rId29" Type="http://schemas.openxmlformats.org/officeDocument/2006/relationships/tags" Target="../tags/tag724.xml"/><Relationship Id="rId1" Type="http://schemas.openxmlformats.org/officeDocument/2006/relationships/tags" Target="../tags/tag696.xml"/><Relationship Id="rId6" Type="http://schemas.openxmlformats.org/officeDocument/2006/relationships/tags" Target="../tags/tag701.xml"/><Relationship Id="rId11" Type="http://schemas.openxmlformats.org/officeDocument/2006/relationships/tags" Target="../tags/tag706.xml"/><Relationship Id="rId24" Type="http://schemas.openxmlformats.org/officeDocument/2006/relationships/tags" Target="../tags/tag719.xml"/><Relationship Id="rId32" Type="http://schemas.openxmlformats.org/officeDocument/2006/relationships/tags" Target="../tags/tag727.xml"/><Relationship Id="rId37" Type="http://schemas.openxmlformats.org/officeDocument/2006/relationships/tags" Target="../tags/tag732.xml"/><Relationship Id="rId40" Type="http://schemas.openxmlformats.org/officeDocument/2006/relationships/slideLayout" Target="../slideLayouts/slideLayout2.xml"/><Relationship Id="rId45" Type="http://schemas.openxmlformats.org/officeDocument/2006/relationships/chart" Target="../charts/chart46.xml"/><Relationship Id="rId5" Type="http://schemas.openxmlformats.org/officeDocument/2006/relationships/tags" Target="../tags/tag700.xml"/><Relationship Id="rId15" Type="http://schemas.openxmlformats.org/officeDocument/2006/relationships/tags" Target="../tags/tag710.xml"/><Relationship Id="rId23" Type="http://schemas.openxmlformats.org/officeDocument/2006/relationships/tags" Target="../tags/tag718.xml"/><Relationship Id="rId28" Type="http://schemas.openxmlformats.org/officeDocument/2006/relationships/tags" Target="../tags/tag723.xml"/><Relationship Id="rId36" Type="http://schemas.openxmlformats.org/officeDocument/2006/relationships/tags" Target="../tags/tag731.xml"/><Relationship Id="rId10" Type="http://schemas.openxmlformats.org/officeDocument/2006/relationships/tags" Target="../tags/tag705.xml"/><Relationship Id="rId19" Type="http://schemas.openxmlformats.org/officeDocument/2006/relationships/tags" Target="../tags/tag714.xml"/><Relationship Id="rId31" Type="http://schemas.openxmlformats.org/officeDocument/2006/relationships/tags" Target="../tags/tag726.xml"/><Relationship Id="rId44" Type="http://schemas.openxmlformats.org/officeDocument/2006/relationships/image" Target="../media/image40.emf"/><Relationship Id="rId4" Type="http://schemas.openxmlformats.org/officeDocument/2006/relationships/tags" Target="../tags/tag699.xml"/><Relationship Id="rId9" Type="http://schemas.openxmlformats.org/officeDocument/2006/relationships/tags" Target="../tags/tag704.xml"/><Relationship Id="rId14" Type="http://schemas.openxmlformats.org/officeDocument/2006/relationships/tags" Target="../tags/tag709.xml"/><Relationship Id="rId22" Type="http://schemas.openxmlformats.org/officeDocument/2006/relationships/tags" Target="../tags/tag717.xml"/><Relationship Id="rId27" Type="http://schemas.openxmlformats.org/officeDocument/2006/relationships/tags" Target="../tags/tag722.xml"/><Relationship Id="rId30" Type="http://schemas.openxmlformats.org/officeDocument/2006/relationships/tags" Target="../tags/tag725.xml"/><Relationship Id="rId35" Type="http://schemas.openxmlformats.org/officeDocument/2006/relationships/tags" Target="../tags/tag730.xml"/><Relationship Id="rId43" Type="http://schemas.openxmlformats.org/officeDocument/2006/relationships/image" Target="../media/image1.emf"/><Relationship Id="rId48" Type="http://schemas.openxmlformats.org/officeDocument/2006/relationships/image" Target="../media/image41.jpg"/><Relationship Id="rId8" Type="http://schemas.openxmlformats.org/officeDocument/2006/relationships/tags" Target="../tags/tag703.xml"/><Relationship Id="rId3" Type="http://schemas.openxmlformats.org/officeDocument/2006/relationships/tags" Target="../tags/tag698.xml"/><Relationship Id="rId12" Type="http://schemas.openxmlformats.org/officeDocument/2006/relationships/tags" Target="../tags/tag707.xml"/><Relationship Id="rId17" Type="http://schemas.openxmlformats.org/officeDocument/2006/relationships/tags" Target="../tags/tag712.xml"/><Relationship Id="rId25" Type="http://schemas.openxmlformats.org/officeDocument/2006/relationships/tags" Target="../tags/tag720.xml"/><Relationship Id="rId33" Type="http://schemas.openxmlformats.org/officeDocument/2006/relationships/tags" Target="../tags/tag728.xml"/><Relationship Id="rId38" Type="http://schemas.openxmlformats.org/officeDocument/2006/relationships/tags" Target="../tags/tag733.xml"/><Relationship Id="rId46" Type="http://schemas.openxmlformats.org/officeDocument/2006/relationships/chart" Target="../charts/chart47.xml"/><Relationship Id="rId20" Type="http://schemas.openxmlformats.org/officeDocument/2006/relationships/tags" Target="../tags/tag715.xml"/><Relationship Id="rId41"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3" Type="http://schemas.openxmlformats.org/officeDocument/2006/relationships/tags" Target="../tags/tag747.xml"/><Relationship Id="rId18" Type="http://schemas.openxmlformats.org/officeDocument/2006/relationships/tags" Target="../tags/tag752.xml"/><Relationship Id="rId26" Type="http://schemas.openxmlformats.org/officeDocument/2006/relationships/tags" Target="../tags/tag760.xml"/><Relationship Id="rId39" Type="http://schemas.openxmlformats.org/officeDocument/2006/relationships/tags" Target="../tags/tag773.xml"/><Relationship Id="rId21" Type="http://schemas.openxmlformats.org/officeDocument/2006/relationships/tags" Target="../tags/tag755.xml"/><Relationship Id="rId34" Type="http://schemas.openxmlformats.org/officeDocument/2006/relationships/tags" Target="../tags/tag768.xml"/><Relationship Id="rId42" Type="http://schemas.openxmlformats.org/officeDocument/2006/relationships/oleObject" Target="../embeddings/oleObject22.bin"/><Relationship Id="rId47" Type="http://schemas.openxmlformats.org/officeDocument/2006/relationships/chart" Target="../charts/chart51.xml"/><Relationship Id="rId7" Type="http://schemas.openxmlformats.org/officeDocument/2006/relationships/tags" Target="../tags/tag741.xml"/><Relationship Id="rId2" Type="http://schemas.openxmlformats.org/officeDocument/2006/relationships/tags" Target="../tags/tag736.xml"/><Relationship Id="rId16" Type="http://schemas.openxmlformats.org/officeDocument/2006/relationships/tags" Target="../tags/tag750.xml"/><Relationship Id="rId29" Type="http://schemas.openxmlformats.org/officeDocument/2006/relationships/tags" Target="../tags/tag763.xml"/><Relationship Id="rId1" Type="http://schemas.openxmlformats.org/officeDocument/2006/relationships/tags" Target="../tags/tag735.xml"/><Relationship Id="rId6" Type="http://schemas.openxmlformats.org/officeDocument/2006/relationships/tags" Target="../tags/tag740.xml"/><Relationship Id="rId11" Type="http://schemas.openxmlformats.org/officeDocument/2006/relationships/tags" Target="../tags/tag745.xml"/><Relationship Id="rId24" Type="http://schemas.openxmlformats.org/officeDocument/2006/relationships/tags" Target="../tags/tag758.xml"/><Relationship Id="rId32" Type="http://schemas.openxmlformats.org/officeDocument/2006/relationships/tags" Target="../tags/tag766.xml"/><Relationship Id="rId37" Type="http://schemas.openxmlformats.org/officeDocument/2006/relationships/tags" Target="../tags/tag771.xml"/><Relationship Id="rId40" Type="http://schemas.openxmlformats.org/officeDocument/2006/relationships/slideLayout" Target="../slideLayouts/slideLayout2.xml"/><Relationship Id="rId45" Type="http://schemas.openxmlformats.org/officeDocument/2006/relationships/chart" Target="../charts/chart49.xml"/><Relationship Id="rId5" Type="http://schemas.openxmlformats.org/officeDocument/2006/relationships/tags" Target="../tags/tag739.xml"/><Relationship Id="rId15" Type="http://schemas.openxmlformats.org/officeDocument/2006/relationships/tags" Target="../tags/tag749.xml"/><Relationship Id="rId23" Type="http://schemas.openxmlformats.org/officeDocument/2006/relationships/tags" Target="../tags/tag757.xml"/><Relationship Id="rId28" Type="http://schemas.openxmlformats.org/officeDocument/2006/relationships/tags" Target="../tags/tag762.xml"/><Relationship Id="rId36" Type="http://schemas.openxmlformats.org/officeDocument/2006/relationships/tags" Target="../tags/tag770.xml"/><Relationship Id="rId10" Type="http://schemas.openxmlformats.org/officeDocument/2006/relationships/tags" Target="../tags/tag744.xml"/><Relationship Id="rId19" Type="http://schemas.openxmlformats.org/officeDocument/2006/relationships/tags" Target="../tags/tag753.xml"/><Relationship Id="rId31" Type="http://schemas.openxmlformats.org/officeDocument/2006/relationships/tags" Target="../tags/tag765.xml"/><Relationship Id="rId44" Type="http://schemas.openxmlformats.org/officeDocument/2006/relationships/image" Target="../media/image42.emf"/><Relationship Id="rId4" Type="http://schemas.openxmlformats.org/officeDocument/2006/relationships/tags" Target="../tags/tag738.xml"/><Relationship Id="rId9" Type="http://schemas.openxmlformats.org/officeDocument/2006/relationships/tags" Target="../tags/tag743.xml"/><Relationship Id="rId14" Type="http://schemas.openxmlformats.org/officeDocument/2006/relationships/tags" Target="../tags/tag748.xml"/><Relationship Id="rId22" Type="http://schemas.openxmlformats.org/officeDocument/2006/relationships/tags" Target="../tags/tag756.xml"/><Relationship Id="rId27" Type="http://schemas.openxmlformats.org/officeDocument/2006/relationships/tags" Target="../tags/tag761.xml"/><Relationship Id="rId30" Type="http://schemas.openxmlformats.org/officeDocument/2006/relationships/tags" Target="../tags/tag764.xml"/><Relationship Id="rId35" Type="http://schemas.openxmlformats.org/officeDocument/2006/relationships/tags" Target="../tags/tag769.xml"/><Relationship Id="rId43" Type="http://schemas.openxmlformats.org/officeDocument/2006/relationships/image" Target="../media/image1.emf"/><Relationship Id="rId48" Type="http://schemas.openxmlformats.org/officeDocument/2006/relationships/image" Target="../media/image43.png"/><Relationship Id="rId8" Type="http://schemas.openxmlformats.org/officeDocument/2006/relationships/tags" Target="../tags/tag742.xml"/><Relationship Id="rId3" Type="http://schemas.openxmlformats.org/officeDocument/2006/relationships/tags" Target="../tags/tag737.xml"/><Relationship Id="rId12" Type="http://schemas.openxmlformats.org/officeDocument/2006/relationships/tags" Target="../tags/tag746.xml"/><Relationship Id="rId17" Type="http://schemas.openxmlformats.org/officeDocument/2006/relationships/tags" Target="../tags/tag751.xml"/><Relationship Id="rId25" Type="http://schemas.openxmlformats.org/officeDocument/2006/relationships/tags" Target="../tags/tag759.xml"/><Relationship Id="rId33" Type="http://schemas.openxmlformats.org/officeDocument/2006/relationships/tags" Target="../tags/tag767.xml"/><Relationship Id="rId38" Type="http://schemas.openxmlformats.org/officeDocument/2006/relationships/tags" Target="../tags/tag772.xml"/><Relationship Id="rId46" Type="http://schemas.openxmlformats.org/officeDocument/2006/relationships/chart" Target="../charts/chart50.xml"/><Relationship Id="rId20" Type="http://schemas.openxmlformats.org/officeDocument/2006/relationships/tags" Target="../tags/tag754.xml"/><Relationship Id="rId41"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3" Type="http://schemas.openxmlformats.org/officeDocument/2006/relationships/tags" Target="../tags/tag786.xml"/><Relationship Id="rId18" Type="http://schemas.openxmlformats.org/officeDocument/2006/relationships/tags" Target="../tags/tag791.xml"/><Relationship Id="rId26" Type="http://schemas.openxmlformats.org/officeDocument/2006/relationships/tags" Target="../tags/tag799.xml"/><Relationship Id="rId39" Type="http://schemas.openxmlformats.org/officeDocument/2006/relationships/tags" Target="../tags/tag812.xml"/><Relationship Id="rId21" Type="http://schemas.openxmlformats.org/officeDocument/2006/relationships/tags" Target="../tags/tag794.xml"/><Relationship Id="rId34" Type="http://schemas.openxmlformats.org/officeDocument/2006/relationships/tags" Target="../tags/tag807.xml"/><Relationship Id="rId42" Type="http://schemas.openxmlformats.org/officeDocument/2006/relationships/oleObject" Target="../embeddings/oleObject23.bin"/><Relationship Id="rId47" Type="http://schemas.openxmlformats.org/officeDocument/2006/relationships/chart" Target="../charts/chart54.xml"/><Relationship Id="rId7" Type="http://schemas.openxmlformats.org/officeDocument/2006/relationships/tags" Target="../tags/tag780.xml"/><Relationship Id="rId2" Type="http://schemas.openxmlformats.org/officeDocument/2006/relationships/tags" Target="../tags/tag775.xml"/><Relationship Id="rId16" Type="http://schemas.openxmlformats.org/officeDocument/2006/relationships/tags" Target="../tags/tag789.xml"/><Relationship Id="rId29" Type="http://schemas.openxmlformats.org/officeDocument/2006/relationships/tags" Target="../tags/tag802.xml"/><Relationship Id="rId1" Type="http://schemas.openxmlformats.org/officeDocument/2006/relationships/tags" Target="../tags/tag774.xml"/><Relationship Id="rId6" Type="http://schemas.openxmlformats.org/officeDocument/2006/relationships/tags" Target="../tags/tag779.xml"/><Relationship Id="rId11" Type="http://schemas.openxmlformats.org/officeDocument/2006/relationships/tags" Target="../tags/tag784.xml"/><Relationship Id="rId24" Type="http://schemas.openxmlformats.org/officeDocument/2006/relationships/tags" Target="../tags/tag797.xml"/><Relationship Id="rId32" Type="http://schemas.openxmlformats.org/officeDocument/2006/relationships/tags" Target="../tags/tag805.xml"/><Relationship Id="rId37" Type="http://schemas.openxmlformats.org/officeDocument/2006/relationships/tags" Target="../tags/tag810.xml"/><Relationship Id="rId40" Type="http://schemas.openxmlformats.org/officeDocument/2006/relationships/slideLayout" Target="../slideLayouts/slideLayout2.xml"/><Relationship Id="rId45" Type="http://schemas.openxmlformats.org/officeDocument/2006/relationships/chart" Target="../charts/chart52.xml"/><Relationship Id="rId5" Type="http://schemas.openxmlformats.org/officeDocument/2006/relationships/tags" Target="../tags/tag778.xml"/><Relationship Id="rId15" Type="http://schemas.openxmlformats.org/officeDocument/2006/relationships/tags" Target="../tags/tag788.xml"/><Relationship Id="rId23" Type="http://schemas.openxmlformats.org/officeDocument/2006/relationships/tags" Target="../tags/tag796.xml"/><Relationship Id="rId28" Type="http://schemas.openxmlformats.org/officeDocument/2006/relationships/tags" Target="../tags/tag801.xml"/><Relationship Id="rId36" Type="http://schemas.openxmlformats.org/officeDocument/2006/relationships/tags" Target="../tags/tag809.xml"/><Relationship Id="rId10" Type="http://schemas.openxmlformats.org/officeDocument/2006/relationships/tags" Target="../tags/tag783.xml"/><Relationship Id="rId19" Type="http://schemas.openxmlformats.org/officeDocument/2006/relationships/tags" Target="../tags/tag792.xml"/><Relationship Id="rId31" Type="http://schemas.openxmlformats.org/officeDocument/2006/relationships/tags" Target="../tags/tag804.xml"/><Relationship Id="rId44" Type="http://schemas.openxmlformats.org/officeDocument/2006/relationships/image" Target="../media/image44.emf"/><Relationship Id="rId4" Type="http://schemas.openxmlformats.org/officeDocument/2006/relationships/tags" Target="../tags/tag777.xml"/><Relationship Id="rId9" Type="http://schemas.openxmlformats.org/officeDocument/2006/relationships/tags" Target="../tags/tag782.xml"/><Relationship Id="rId14" Type="http://schemas.openxmlformats.org/officeDocument/2006/relationships/tags" Target="../tags/tag787.xml"/><Relationship Id="rId22" Type="http://schemas.openxmlformats.org/officeDocument/2006/relationships/tags" Target="../tags/tag795.xml"/><Relationship Id="rId27" Type="http://schemas.openxmlformats.org/officeDocument/2006/relationships/tags" Target="../tags/tag800.xml"/><Relationship Id="rId30" Type="http://schemas.openxmlformats.org/officeDocument/2006/relationships/tags" Target="../tags/tag803.xml"/><Relationship Id="rId35" Type="http://schemas.openxmlformats.org/officeDocument/2006/relationships/tags" Target="../tags/tag808.xml"/><Relationship Id="rId43" Type="http://schemas.openxmlformats.org/officeDocument/2006/relationships/image" Target="../media/image1.emf"/><Relationship Id="rId48" Type="http://schemas.openxmlformats.org/officeDocument/2006/relationships/image" Target="../media/image45.png"/><Relationship Id="rId8" Type="http://schemas.openxmlformats.org/officeDocument/2006/relationships/tags" Target="../tags/tag781.xml"/><Relationship Id="rId3" Type="http://schemas.openxmlformats.org/officeDocument/2006/relationships/tags" Target="../tags/tag776.xml"/><Relationship Id="rId12" Type="http://schemas.openxmlformats.org/officeDocument/2006/relationships/tags" Target="../tags/tag785.xml"/><Relationship Id="rId17" Type="http://schemas.openxmlformats.org/officeDocument/2006/relationships/tags" Target="../tags/tag790.xml"/><Relationship Id="rId25" Type="http://schemas.openxmlformats.org/officeDocument/2006/relationships/tags" Target="../tags/tag798.xml"/><Relationship Id="rId33" Type="http://schemas.openxmlformats.org/officeDocument/2006/relationships/tags" Target="../tags/tag806.xml"/><Relationship Id="rId38" Type="http://schemas.openxmlformats.org/officeDocument/2006/relationships/tags" Target="../tags/tag811.xml"/><Relationship Id="rId46" Type="http://schemas.openxmlformats.org/officeDocument/2006/relationships/chart" Target="../charts/chart53.xml"/><Relationship Id="rId20" Type="http://schemas.openxmlformats.org/officeDocument/2006/relationships/tags" Target="../tags/tag793.xml"/><Relationship Id="rId41"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3" Type="http://schemas.openxmlformats.org/officeDocument/2006/relationships/tags" Target="../tags/tag825.xml"/><Relationship Id="rId18" Type="http://schemas.openxmlformats.org/officeDocument/2006/relationships/tags" Target="../tags/tag830.xml"/><Relationship Id="rId26" Type="http://schemas.openxmlformats.org/officeDocument/2006/relationships/tags" Target="../tags/tag838.xml"/><Relationship Id="rId39" Type="http://schemas.openxmlformats.org/officeDocument/2006/relationships/tags" Target="../tags/tag851.xml"/><Relationship Id="rId21" Type="http://schemas.openxmlformats.org/officeDocument/2006/relationships/tags" Target="../tags/tag833.xml"/><Relationship Id="rId34" Type="http://schemas.openxmlformats.org/officeDocument/2006/relationships/tags" Target="../tags/tag846.xml"/><Relationship Id="rId42" Type="http://schemas.openxmlformats.org/officeDocument/2006/relationships/oleObject" Target="../embeddings/oleObject24.bin"/><Relationship Id="rId47" Type="http://schemas.openxmlformats.org/officeDocument/2006/relationships/chart" Target="../charts/chart57.xml"/><Relationship Id="rId7" Type="http://schemas.openxmlformats.org/officeDocument/2006/relationships/tags" Target="../tags/tag819.xml"/><Relationship Id="rId2" Type="http://schemas.openxmlformats.org/officeDocument/2006/relationships/tags" Target="../tags/tag814.xml"/><Relationship Id="rId16" Type="http://schemas.openxmlformats.org/officeDocument/2006/relationships/tags" Target="../tags/tag828.xml"/><Relationship Id="rId29" Type="http://schemas.openxmlformats.org/officeDocument/2006/relationships/tags" Target="../tags/tag841.xml"/><Relationship Id="rId1" Type="http://schemas.openxmlformats.org/officeDocument/2006/relationships/tags" Target="../tags/tag813.xml"/><Relationship Id="rId6" Type="http://schemas.openxmlformats.org/officeDocument/2006/relationships/tags" Target="../tags/tag818.xml"/><Relationship Id="rId11" Type="http://schemas.openxmlformats.org/officeDocument/2006/relationships/tags" Target="../tags/tag823.xml"/><Relationship Id="rId24" Type="http://schemas.openxmlformats.org/officeDocument/2006/relationships/tags" Target="../tags/tag836.xml"/><Relationship Id="rId32" Type="http://schemas.openxmlformats.org/officeDocument/2006/relationships/tags" Target="../tags/tag844.xml"/><Relationship Id="rId37" Type="http://schemas.openxmlformats.org/officeDocument/2006/relationships/tags" Target="../tags/tag849.xml"/><Relationship Id="rId40" Type="http://schemas.openxmlformats.org/officeDocument/2006/relationships/slideLayout" Target="../slideLayouts/slideLayout2.xml"/><Relationship Id="rId45" Type="http://schemas.openxmlformats.org/officeDocument/2006/relationships/chart" Target="../charts/chart55.xml"/><Relationship Id="rId5" Type="http://schemas.openxmlformats.org/officeDocument/2006/relationships/tags" Target="../tags/tag817.xml"/><Relationship Id="rId15" Type="http://schemas.openxmlformats.org/officeDocument/2006/relationships/tags" Target="../tags/tag827.xml"/><Relationship Id="rId23" Type="http://schemas.openxmlformats.org/officeDocument/2006/relationships/tags" Target="../tags/tag835.xml"/><Relationship Id="rId28" Type="http://schemas.openxmlformats.org/officeDocument/2006/relationships/tags" Target="../tags/tag840.xml"/><Relationship Id="rId36" Type="http://schemas.openxmlformats.org/officeDocument/2006/relationships/tags" Target="../tags/tag848.xml"/><Relationship Id="rId10" Type="http://schemas.openxmlformats.org/officeDocument/2006/relationships/tags" Target="../tags/tag822.xml"/><Relationship Id="rId19" Type="http://schemas.openxmlformats.org/officeDocument/2006/relationships/tags" Target="../tags/tag831.xml"/><Relationship Id="rId31" Type="http://schemas.openxmlformats.org/officeDocument/2006/relationships/tags" Target="../tags/tag843.xml"/><Relationship Id="rId44" Type="http://schemas.openxmlformats.org/officeDocument/2006/relationships/image" Target="../media/image46.emf"/><Relationship Id="rId4" Type="http://schemas.openxmlformats.org/officeDocument/2006/relationships/tags" Target="../tags/tag816.xml"/><Relationship Id="rId9" Type="http://schemas.openxmlformats.org/officeDocument/2006/relationships/tags" Target="../tags/tag821.xml"/><Relationship Id="rId14" Type="http://schemas.openxmlformats.org/officeDocument/2006/relationships/tags" Target="../tags/tag826.xml"/><Relationship Id="rId22" Type="http://schemas.openxmlformats.org/officeDocument/2006/relationships/tags" Target="../tags/tag834.xml"/><Relationship Id="rId27" Type="http://schemas.openxmlformats.org/officeDocument/2006/relationships/tags" Target="../tags/tag839.xml"/><Relationship Id="rId30" Type="http://schemas.openxmlformats.org/officeDocument/2006/relationships/tags" Target="../tags/tag842.xml"/><Relationship Id="rId35" Type="http://schemas.openxmlformats.org/officeDocument/2006/relationships/tags" Target="../tags/tag847.xml"/><Relationship Id="rId43" Type="http://schemas.openxmlformats.org/officeDocument/2006/relationships/image" Target="../media/image1.emf"/><Relationship Id="rId48" Type="http://schemas.openxmlformats.org/officeDocument/2006/relationships/image" Target="../media/image47.jpeg"/><Relationship Id="rId8" Type="http://schemas.openxmlformats.org/officeDocument/2006/relationships/tags" Target="../tags/tag820.xml"/><Relationship Id="rId3" Type="http://schemas.openxmlformats.org/officeDocument/2006/relationships/tags" Target="../tags/tag815.xml"/><Relationship Id="rId12" Type="http://schemas.openxmlformats.org/officeDocument/2006/relationships/tags" Target="../tags/tag824.xml"/><Relationship Id="rId17" Type="http://schemas.openxmlformats.org/officeDocument/2006/relationships/tags" Target="../tags/tag829.xml"/><Relationship Id="rId25" Type="http://schemas.openxmlformats.org/officeDocument/2006/relationships/tags" Target="../tags/tag837.xml"/><Relationship Id="rId33" Type="http://schemas.openxmlformats.org/officeDocument/2006/relationships/tags" Target="../tags/tag845.xml"/><Relationship Id="rId38" Type="http://schemas.openxmlformats.org/officeDocument/2006/relationships/tags" Target="../tags/tag850.xml"/><Relationship Id="rId46" Type="http://schemas.openxmlformats.org/officeDocument/2006/relationships/chart" Target="../charts/chart56.xml"/><Relationship Id="rId20" Type="http://schemas.openxmlformats.org/officeDocument/2006/relationships/tags" Target="../tags/tag832.xml"/><Relationship Id="rId41"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26" Type="http://schemas.openxmlformats.org/officeDocument/2006/relationships/tags" Target="../tags/tag877.xml"/><Relationship Id="rId21" Type="http://schemas.openxmlformats.org/officeDocument/2006/relationships/tags" Target="../tags/tag872.xml"/><Relationship Id="rId42" Type="http://schemas.openxmlformats.org/officeDocument/2006/relationships/tags" Target="../tags/tag893.xml"/><Relationship Id="rId47" Type="http://schemas.openxmlformats.org/officeDocument/2006/relationships/tags" Target="../tags/tag898.xml"/><Relationship Id="rId63" Type="http://schemas.openxmlformats.org/officeDocument/2006/relationships/slideLayout" Target="../slideLayouts/slideLayout2.xml"/><Relationship Id="rId68" Type="http://schemas.openxmlformats.org/officeDocument/2006/relationships/chart" Target="../charts/chart58.xml"/><Relationship Id="rId7" Type="http://schemas.openxmlformats.org/officeDocument/2006/relationships/tags" Target="../tags/tag858.xml"/><Relationship Id="rId71" Type="http://schemas.openxmlformats.org/officeDocument/2006/relationships/image" Target="../media/image49.tiff"/><Relationship Id="rId2" Type="http://schemas.openxmlformats.org/officeDocument/2006/relationships/tags" Target="../tags/tag853.xml"/><Relationship Id="rId16" Type="http://schemas.openxmlformats.org/officeDocument/2006/relationships/tags" Target="../tags/tag867.xml"/><Relationship Id="rId29" Type="http://schemas.openxmlformats.org/officeDocument/2006/relationships/tags" Target="../tags/tag880.xml"/><Relationship Id="rId11" Type="http://schemas.openxmlformats.org/officeDocument/2006/relationships/tags" Target="../tags/tag862.xml"/><Relationship Id="rId24" Type="http://schemas.openxmlformats.org/officeDocument/2006/relationships/tags" Target="../tags/tag875.xml"/><Relationship Id="rId32" Type="http://schemas.openxmlformats.org/officeDocument/2006/relationships/tags" Target="../tags/tag883.xml"/><Relationship Id="rId37" Type="http://schemas.openxmlformats.org/officeDocument/2006/relationships/tags" Target="../tags/tag888.xml"/><Relationship Id="rId40" Type="http://schemas.openxmlformats.org/officeDocument/2006/relationships/tags" Target="../tags/tag891.xml"/><Relationship Id="rId45" Type="http://schemas.openxmlformats.org/officeDocument/2006/relationships/tags" Target="../tags/tag896.xml"/><Relationship Id="rId53" Type="http://schemas.openxmlformats.org/officeDocument/2006/relationships/tags" Target="../tags/tag904.xml"/><Relationship Id="rId58" Type="http://schemas.openxmlformats.org/officeDocument/2006/relationships/tags" Target="../tags/tag909.xml"/><Relationship Id="rId66" Type="http://schemas.openxmlformats.org/officeDocument/2006/relationships/image" Target="../media/image1.emf"/><Relationship Id="rId5" Type="http://schemas.openxmlformats.org/officeDocument/2006/relationships/tags" Target="../tags/tag856.xml"/><Relationship Id="rId61" Type="http://schemas.openxmlformats.org/officeDocument/2006/relationships/tags" Target="../tags/tag912.xml"/><Relationship Id="rId19" Type="http://schemas.openxmlformats.org/officeDocument/2006/relationships/tags" Target="../tags/tag870.xml"/><Relationship Id="rId14" Type="http://schemas.openxmlformats.org/officeDocument/2006/relationships/tags" Target="../tags/tag865.xml"/><Relationship Id="rId22" Type="http://schemas.openxmlformats.org/officeDocument/2006/relationships/tags" Target="../tags/tag873.xml"/><Relationship Id="rId27" Type="http://schemas.openxmlformats.org/officeDocument/2006/relationships/tags" Target="../tags/tag878.xml"/><Relationship Id="rId30" Type="http://schemas.openxmlformats.org/officeDocument/2006/relationships/tags" Target="../tags/tag881.xml"/><Relationship Id="rId35" Type="http://schemas.openxmlformats.org/officeDocument/2006/relationships/tags" Target="../tags/tag886.xml"/><Relationship Id="rId43" Type="http://schemas.openxmlformats.org/officeDocument/2006/relationships/tags" Target="../tags/tag894.xml"/><Relationship Id="rId48" Type="http://schemas.openxmlformats.org/officeDocument/2006/relationships/tags" Target="../tags/tag899.xml"/><Relationship Id="rId56" Type="http://schemas.openxmlformats.org/officeDocument/2006/relationships/tags" Target="../tags/tag907.xml"/><Relationship Id="rId64" Type="http://schemas.openxmlformats.org/officeDocument/2006/relationships/notesSlide" Target="../notesSlides/notesSlide25.xml"/><Relationship Id="rId69" Type="http://schemas.openxmlformats.org/officeDocument/2006/relationships/chart" Target="../charts/chart59.xml"/><Relationship Id="rId8" Type="http://schemas.openxmlformats.org/officeDocument/2006/relationships/tags" Target="../tags/tag859.xml"/><Relationship Id="rId51" Type="http://schemas.openxmlformats.org/officeDocument/2006/relationships/tags" Target="../tags/tag902.xml"/><Relationship Id="rId3" Type="http://schemas.openxmlformats.org/officeDocument/2006/relationships/tags" Target="../tags/tag854.xml"/><Relationship Id="rId12" Type="http://schemas.openxmlformats.org/officeDocument/2006/relationships/tags" Target="../tags/tag863.xml"/><Relationship Id="rId17" Type="http://schemas.openxmlformats.org/officeDocument/2006/relationships/tags" Target="../tags/tag868.xml"/><Relationship Id="rId25" Type="http://schemas.openxmlformats.org/officeDocument/2006/relationships/tags" Target="../tags/tag876.xml"/><Relationship Id="rId33" Type="http://schemas.openxmlformats.org/officeDocument/2006/relationships/tags" Target="../tags/tag884.xml"/><Relationship Id="rId38" Type="http://schemas.openxmlformats.org/officeDocument/2006/relationships/tags" Target="../tags/tag889.xml"/><Relationship Id="rId46" Type="http://schemas.openxmlformats.org/officeDocument/2006/relationships/tags" Target="../tags/tag897.xml"/><Relationship Id="rId59" Type="http://schemas.openxmlformats.org/officeDocument/2006/relationships/tags" Target="../tags/tag910.xml"/><Relationship Id="rId67" Type="http://schemas.openxmlformats.org/officeDocument/2006/relationships/image" Target="../media/image48.emf"/><Relationship Id="rId20" Type="http://schemas.openxmlformats.org/officeDocument/2006/relationships/tags" Target="../tags/tag871.xml"/><Relationship Id="rId41" Type="http://schemas.openxmlformats.org/officeDocument/2006/relationships/tags" Target="../tags/tag892.xml"/><Relationship Id="rId54" Type="http://schemas.openxmlformats.org/officeDocument/2006/relationships/tags" Target="../tags/tag905.xml"/><Relationship Id="rId62" Type="http://schemas.openxmlformats.org/officeDocument/2006/relationships/tags" Target="../tags/tag913.xml"/><Relationship Id="rId70" Type="http://schemas.openxmlformats.org/officeDocument/2006/relationships/chart" Target="../charts/chart60.xml"/><Relationship Id="rId1" Type="http://schemas.openxmlformats.org/officeDocument/2006/relationships/tags" Target="../tags/tag852.xml"/><Relationship Id="rId6" Type="http://schemas.openxmlformats.org/officeDocument/2006/relationships/tags" Target="../tags/tag857.xml"/><Relationship Id="rId15" Type="http://schemas.openxmlformats.org/officeDocument/2006/relationships/tags" Target="../tags/tag866.xml"/><Relationship Id="rId23" Type="http://schemas.openxmlformats.org/officeDocument/2006/relationships/tags" Target="../tags/tag874.xml"/><Relationship Id="rId28" Type="http://schemas.openxmlformats.org/officeDocument/2006/relationships/tags" Target="../tags/tag879.xml"/><Relationship Id="rId36" Type="http://schemas.openxmlformats.org/officeDocument/2006/relationships/tags" Target="../tags/tag887.xml"/><Relationship Id="rId49" Type="http://schemas.openxmlformats.org/officeDocument/2006/relationships/tags" Target="../tags/tag900.xml"/><Relationship Id="rId57" Type="http://schemas.openxmlformats.org/officeDocument/2006/relationships/tags" Target="../tags/tag908.xml"/><Relationship Id="rId10" Type="http://schemas.openxmlformats.org/officeDocument/2006/relationships/tags" Target="../tags/tag861.xml"/><Relationship Id="rId31" Type="http://schemas.openxmlformats.org/officeDocument/2006/relationships/tags" Target="../tags/tag882.xml"/><Relationship Id="rId44" Type="http://schemas.openxmlformats.org/officeDocument/2006/relationships/tags" Target="../tags/tag895.xml"/><Relationship Id="rId52" Type="http://schemas.openxmlformats.org/officeDocument/2006/relationships/tags" Target="../tags/tag903.xml"/><Relationship Id="rId60" Type="http://schemas.openxmlformats.org/officeDocument/2006/relationships/tags" Target="../tags/tag911.xml"/><Relationship Id="rId65" Type="http://schemas.openxmlformats.org/officeDocument/2006/relationships/oleObject" Target="../embeddings/oleObject25.bin"/><Relationship Id="rId4" Type="http://schemas.openxmlformats.org/officeDocument/2006/relationships/tags" Target="../tags/tag855.xml"/><Relationship Id="rId9" Type="http://schemas.openxmlformats.org/officeDocument/2006/relationships/tags" Target="../tags/tag860.xml"/><Relationship Id="rId13" Type="http://schemas.openxmlformats.org/officeDocument/2006/relationships/tags" Target="../tags/tag864.xml"/><Relationship Id="rId18" Type="http://schemas.openxmlformats.org/officeDocument/2006/relationships/tags" Target="../tags/tag869.xml"/><Relationship Id="rId39" Type="http://schemas.openxmlformats.org/officeDocument/2006/relationships/tags" Target="../tags/tag890.xml"/><Relationship Id="rId34" Type="http://schemas.openxmlformats.org/officeDocument/2006/relationships/tags" Target="../tags/tag885.xml"/><Relationship Id="rId50" Type="http://schemas.openxmlformats.org/officeDocument/2006/relationships/tags" Target="../tags/tag901.xml"/><Relationship Id="rId55" Type="http://schemas.openxmlformats.org/officeDocument/2006/relationships/tags" Target="../tags/tag906.xml"/></Relationships>
</file>

<file path=ppt/slides/_rels/slide26.xml.rels><?xml version="1.0" encoding="UTF-8" standalone="yes"?>
<Relationships xmlns="http://schemas.openxmlformats.org/package/2006/relationships"><Relationship Id="rId26" Type="http://schemas.openxmlformats.org/officeDocument/2006/relationships/tags" Target="../tags/tag939.xml"/><Relationship Id="rId21" Type="http://schemas.openxmlformats.org/officeDocument/2006/relationships/tags" Target="../tags/tag934.xml"/><Relationship Id="rId34" Type="http://schemas.openxmlformats.org/officeDocument/2006/relationships/tags" Target="../tags/tag947.xml"/><Relationship Id="rId42" Type="http://schemas.openxmlformats.org/officeDocument/2006/relationships/tags" Target="../tags/tag955.xml"/><Relationship Id="rId47" Type="http://schemas.openxmlformats.org/officeDocument/2006/relationships/tags" Target="../tags/tag960.xml"/><Relationship Id="rId50" Type="http://schemas.openxmlformats.org/officeDocument/2006/relationships/tags" Target="../tags/tag963.xml"/><Relationship Id="rId55" Type="http://schemas.openxmlformats.org/officeDocument/2006/relationships/tags" Target="../tags/tag968.xml"/><Relationship Id="rId63" Type="http://schemas.openxmlformats.org/officeDocument/2006/relationships/image" Target="../media/image1.emf"/><Relationship Id="rId68" Type="http://schemas.openxmlformats.org/officeDocument/2006/relationships/image" Target="../media/image51.jpg"/><Relationship Id="rId7" Type="http://schemas.openxmlformats.org/officeDocument/2006/relationships/tags" Target="../tags/tag920.xml"/><Relationship Id="rId2" Type="http://schemas.openxmlformats.org/officeDocument/2006/relationships/tags" Target="../tags/tag915.xml"/><Relationship Id="rId16" Type="http://schemas.openxmlformats.org/officeDocument/2006/relationships/tags" Target="../tags/tag929.xml"/><Relationship Id="rId29" Type="http://schemas.openxmlformats.org/officeDocument/2006/relationships/tags" Target="../tags/tag942.xml"/><Relationship Id="rId11" Type="http://schemas.openxmlformats.org/officeDocument/2006/relationships/tags" Target="../tags/tag924.xml"/><Relationship Id="rId24" Type="http://schemas.openxmlformats.org/officeDocument/2006/relationships/tags" Target="../tags/tag937.xml"/><Relationship Id="rId32" Type="http://schemas.openxmlformats.org/officeDocument/2006/relationships/tags" Target="../tags/tag945.xml"/><Relationship Id="rId37" Type="http://schemas.openxmlformats.org/officeDocument/2006/relationships/tags" Target="../tags/tag950.xml"/><Relationship Id="rId40" Type="http://schemas.openxmlformats.org/officeDocument/2006/relationships/tags" Target="../tags/tag953.xml"/><Relationship Id="rId45" Type="http://schemas.openxmlformats.org/officeDocument/2006/relationships/tags" Target="../tags/tag958.xml"/><Relationship Id="rId53" Type="http://schemas.openxmlformats.org/officeDocument/2006/relationships/tags" Target="../tags/tag966.xml"/><Relationship Id="rId58" Type="http://schemas.openxmlformats.org/officeDocument/2006/relationships/tags" Target="../tags/tag971.xml"/><Relationship Id="rId66" Type="http://schemas.openxmlformats.org/officeDocument/2006/relationships/chart" Target="../charts/chart62.xml"/><Relationship Id="rId5" Type="http://schemas.openxmlformats.org/officeDocument/2006/relationships/tags" Target="../tags/tag918.xml"/><Relationship Id="rId61" Type="http://schemas.openxmlformats.org/officeDocument/2006/relationships/notesSlide" Target="../notesSlides/notesSlide26.xml"/><Relationship Id="rId19" Type="http://schemas.openxmlformats.org/officeDocument/2006/relationships/tags" Target="../tags/tag932.xml"/><Relationship Id="rId14" Type="http://schemas.openxmlformats.org/officeDocument/2006/relationships/tags" Target="../tags/tag927.xml"/><Relationship Id="rId22" Type="http://schemas.openxmlformats.org/officeDocument/2006/relationships/tags" Target="../tags/tag935.xml"/><Relationship Id="rId27" Type="http://schemas.openxmlformats.org/officeDocument/2006/relationships/tags" Target="../tags/tag940.xml"/><Relationship Id="rId30" Type="http://schemas.openxmlformats.org/officeDocument/2006/relationships/tags" Target="../tags/tag943.xml"/><Relationship Id="rId35" Type="http://schemas.openxmlformats.org/officeDocument/2006/relationships/tags" Target="../tags/tag948.xml"/><Relationship Id="rId43" Type="http://schemas.openxmlformats.org/officeDocument/2006/relationships/tags" Target="../tags/tag956.xml"/><Relationship Id="rId48" Type="http://schemas.openxmlformats.org/officeDocument/2006/relationships/tags" Target="../tags/tag961.xml"/><Relationship Id="rId56" Type="http://schemas.openxmlformats.org/officeDocument/2006/relationships/tags" Target="../tags/tag969.xml"/><Relationship Id="rId64" Type="http://schemas.openxmlformats.org/officeDocument/2006/relationships/image" Target="../media/image50.emf"/><Relationship Id="rId8" Type="http://schemas.openxmlformats.org/officeDocument/2006/relationships/tags" Target="../tags/tag921.xml"/><Relationship Id="rId51" Type="http://schemas.openxmlformats.org/officeDocument/2006/relationships/tags" Target="../tags/tag964.xml"/><Relationship Id="rId3" Type="http://schemas.openxmlformats.org/officeDocument/2006/relationships/tags" Target="../tags/tag916.xml"/><Relationship Id="rId12" Type="http://schemas.openxmlformats.org/officeDocument/2006/relationships/tags" Target="../tags/tag925.xml"/><Relationship Id="rId17" Type="http://schemas.openxmlformats.org/officeDocument/2006/relationships/tags" Target="../tags/tag930.xml"/><Relationship Id="rId25" Type="http://schemas.openxmlformats.org/officeDocument/2006/relationships/tags" Target="../tags/tag938.xml"/><Relationship Id="rId33" Type="http://schemas.openxmlformats.org/officeDocument/2006/relationships/tags" Target="../tags/tag946.xml"/><Relationship Id="rId38" Type="http://schemas.openxmlformats.org/officeDocument/2006/relationships/tags" Target="../tags/tag951.xml"/><Relationship Id="rId46" Type="http://schemas.openxmlformats.org/officeDocument/2006/relationships/tags" Target="../tags/tag959.xml"/><Relationship Id="rId59" Type="http://schemas.openxmlformats.org/officeDocument/2006/relationships/tags" Target="../tags/tag972.xml"/><Relationship Id="rId67" Type="http://schemas.openxmlformats.org/officeDocument/2006/relationships/chart" Target="../charts/chart63.xml"/><Relationship Id="rId20" Type="http://schemas.openxmlformats.org/officeDocument/2006/relationships/tags" Target="../tags/tag933.xml"/><Relationship Id="rId41" Type="http://schemas.openxmlformats.org/officeDocument/2006/relationships/tags" Target="../tags/tag954.xml"/><Relationship Id="rId54" Type="http://schemas.openxmlformats.org/officeDocument/2006/relationships/tags" Target="../tags/tag967.xml"/><Relationship Id="rId62" Type="http://schemas.openxmlformats.org/officeDocument/2006/relationships/oleObject" Target="../embeddings/oleObject26.bin"/><Relationship Id="rId1" Type="http://schemas.openxmlformats.org/officeDocument/2006/relationships/tags" Target="../tags/tag914.xml"/><Relationship Id="rId6" Type="http://schemas.openxmlformats.org/officeDocument/2006/relationships/tags" Target="../tags/tag919.xml"/><Relationship Id="rId15" Type="http://schemas.openxmlformats.org/officeDocument/2006/relationships/tags" Target="../tags/tag928.xml"/><Relationship Id="rId23" Type="http://schemas.openxmlformats.org/officeDocument/2006/relationships/tags" Target="../tags/tag936.xml"/><Relationship Id="rId28" Type="http://schemas.openxmlformats.org/officeDocument/2006/relationships/tags" Target="../tags/tag941.xml"/><Relationship Id="rId36" Type="http://schemas.openxmlformats.org/officeDocument/2006/relationships/tags" Target="../tags/tag949.xml"/><Relationship Id="rId49" Type="http://schemas.openxmlformats.org/officeDocument/2006/relationships/tags" Target="../tags/tag962.xml"/><Relationship Id="rId57" Type="http://schemas.openxmlformats.org/officeDocument/2006/relationships/tags" Target="../tags/tag970.xml"/><Relationship Id="rId10" Type="http://schemas.openxmlformats.org/officeDocument/2006/relationships/tags" Target="../tags/tag923.xml"/><Relationship Id="rId31" Type="http://schemas.openxmlformats.org/officeDocument/2006/relationships/tags" Target="../tags/tag944.xml"/><Relationship Id="rId44" Type="http://schemas.openxmlformats.org/officeDocument/2006/relationships/tags" Target="../tags/tag957.xml"/><Relationship Id="rId52" Type="http://schemas.openxmlformats.org/officeDocument/2006/relationships/tags" Target="../tags/tag965.xml"/><Relationship Id="rId60" Type="http://schemas.openxmlformats.org/officeDocument/2006/relationships/slideLayout" Target="../slideLayouts/slideLayout2.xml"/><Relationship Id="rId65" Type="http://schemas.openxmlformats.org/officeDocument/2006/relationships/chart" Target="../charts/chart61.xml"/><Relationship Id="rId4" Type="http://schemas.openxmlformats.org/officeDocument/2006/relationships/tags" Target="../tags/tag917.xml"/><Relationship Id="rId9" Type="http://schemas.openxmlformats.org/officeDocument/2006/relationships/tags" Target="../tags/tag922.xml"/><Relationship Id="rId13" Type="http://schemas.openxmlformats.org/officeDocument/2006/relationships/tags" Target="../tags/tag926.xml"/><Relationship Id="rId18" Type="http://schemas.openxmlformats.org/officeDocument/2006/relationships/tags" Target="../tags/tag931.xml"/><Relationship Id="rId39" Type="http://schemas.openxmlformats.org/officeDocument/2006/relationships/tags" Target="../tags/tag952.xml"/></Relationships>
</file>

<file path=ppt/slides/_rels/slide27.xml.rels><?xml version="1.0" encoding="UTF-8" standalone="yes"?>
<Relationships xmlns="http://schemas.openxmlformats.org/package/2006/relationships"><Relationship Id="rId26" Type="http://schemas.openxmlformats.org/officeDocument/2006/relationships/tags" Target="../tags/tag998.xml"/><Relationship Id="rId21" Type="http://schemas.openxmlformats.org/officeDocument/2006/relationships/tags" Target="../tags/tag993.xml"/><Relationship Id="rId42" Type="http://schemas.openxmlformats.org/officeDocument/2006/relationships/tags" Target="../tags/tag1014.xml"/><Relationship Id="rId47" Type="http://schemas.openxmlformats.org/officeDocument/2006/relationships/tags" Target="../tags/tag1019.xml"/><Relationship Id="rId63" Type="http://schemas.openxmlformats.org/officeDocument/2006/relationships/slideLayout" Target="../slideLayouts/slideLayout2.xml"/><Relationship Id="rId68" Type="http://schemas.openxmlformats.org/officeDocument/2006/relationships/chart" Target="../charts/chart64.xml"/><Relationship Id="rId7" Type="http://schemas.openxmlformats.org/officeDocument/2006/relationships/tags" Target="../tags/tag979.xml"/><Relationship Id="rId71" Type="http://schemas.openxmlformats.org/officeDocument/2006/relationships/image" Target="../media/image53.png"/><Relationship Id="rId2" Type="http://schemas.openxmlformats.org/officeDocument/2006/relationships/tags" Target="../tags/tag974.xml"/><Relationship Id="rId16" Type="http://schemas.openxmlformats.org/officeDocument/2006/relationships/tags" Target="../tags/tag988.xml"/><Relationship Id="rId29" Type="http://schemas.openxmlformats.org/officeDocument/2006/relationships/tags" Target="../tags/tag1001.xml"/><Relationship Id="rId11" Type="http://schemas.openxmlformats.org/officeDocument/2006/relationships/tags" Target="../tags/tag983.xml"/><Relationship Id="rId24" Type="http://schemas.openxmlformats.org/officeDocument/2006/relationships/tags" Target="../tags/tag996.xml"/><Relationship Id="rId32" Type="http://schemas.openxmlformats.org/officeDocument/2006/relationships/tags" Target="../tags/tag1004.xml"/><Relationship Id="rId37" Type="http://schemas.openxmlformats.org/officeDocument/2006/relationships/tags" Target="../tags/tag1009.xml"/><Relationship Id="rId40" Type="http://schemas.openxmlformats.org/officeDocument/2006/relationships/tags" Target="../tags/tag1012.xml"/><Relationship Id="rId45" Type="http://schemas.openxmlformats.org/officeDocument/2006/relationships/tags" Target="../tags/tag1017.xml"/><Relationship Id="rId53" Type="http://schemas.openxmlformats.org/officeDocument/2006/relationships/tags" Target="../tags/tag1025.xml"/><Relationship Id="rId58" Type="http://schemas.openxmlformats.org/officeDocument/2006/relationships/tags" Target="../tags/tag1030.xml"/><Relationship Id="rId66" Type="http://schemas.openxmlformats.org/officeDocument/2006/relationships/image" Target="../media/image1.emf"/><Relationship Id="rId5" Type="http://schemas.openxmlformats.org/officeDocument/2006/relationships/tags" Target="../tags/tag977.xml"/><Relationship Id="rId61" Type="http://schemas.openxmlformats.org/officeDocument/2006/relationships/tags" Target="../tags/tag1033.xml"/><Relationship Id="rId19" Type="http://schemas.openxmlformats.org/officeDocument/2006/relationships/tags" Target="../tags/tag991.xml"/><Relationship Id="rId14" Type="http://schemas.openxmlformats.org/officeDocument/2006/relationships/tags" Target="../tags/tag986.xml"/><Relationship Id="rId22" Type="http://schemas.openxmlformats.org/officeDocument/2006/relationships/tags" Target="../tags/tag994.xml"/><Relationship Id="rId27" Type="http://schemas.openxmlformats.org/officeDocument/2006/relationships/tags" Target="../tags/tag999.xml"/><Relationship Id="rId30" Type="http://schemas.openxmlformats.org/officeDocument/2006/relationships/tags" Target="../tags/tag1002.xml"/><Relationship Id="rId35" Type="http://schemas.openxmlformats.org/officeDocument/2006/relationships/tags" Target="../tags/tag1007.xml"/><Relationship Id="rId43" Type="http://schemas.openxmlformats.org/officeDocument/2006/relationships/tags" Target="../tags/tag1015.xml"/><Relationship Id="rId48" Type="http://schemas.openxmlformats.org/officeDocument/2006/relationships/tags" Target="../tags/tag1020.xml"/><Relationship Id="rId56" Type="http://schemas.openxmlformats.org/officeDocument/2006/relationships/tags" Target="../tags/tag1028.xml"/><Relationship Id="rId64" Type="http://schemas.openxmlformats.org/officeDocument/2006/relationships/notesSlide" Target="../notesSlides/notesSlide27.xml"/><Relationship Id="rId69" Type="http://schemas.openxmlformats.org/officeDocument/2006/relationships/chart" Target="../charts/chart65.xml"/><Relationship Id="rId8" Type="http://schemas.openxmlformats.org/officeDocument/2006/relationships/tags" Target="../tags/tag980.xml"/><Relationship Id="rId51" Type="http://schemas.openxmlformats.org/officeDocument/2006/relationships/tags" Target="../tags/tag1023.xml"/><Relationship Id="rId3" Type="http://schemas.openxmlformats.org/officeDocument/2006/relationships/tags" Target="../tags/tag975.xml"/><Relationship Id="rId12" Type="http://schemas.openxmlformats.org/officeDocument/2006/relationships/tags" Target="../tags/tag984.xml"/><Relationship Id="rId17" Type="http://schemas.openxmlformats.org/officeDocument/2006/relationships/tags" Target="../tags/tag989.xml"/><Relationship Id="rId25" Type="http://schemas.openxmlformats.org/officeDocument/2006/relationships/tags" Target="../tags/tag997.xml"/><Relationship Id="rId33" Type="http://schemas.openxmlformats.org/officeDocument/2006/relationships/tags" Target="../tags/tag1005.xml"/><Relationship Id="rId38" Type="http://schemas.openxmlformats.org/officeDocument/2006/relationships/tags" Target="../tags/tag1010.xml"/><Relationship Id="rId46" Type="http://schemas.openxmlformats.org/officeDocument/2006/relationships/tags" Target="../tags/tag1018.xml"/><Relationship Id="rId59" Type="http://schemas.openxmlformats.org/officeDocument/2006/relationships/tags" Target="../tags/tag1031.xml"/><Relationship Id="rId67" Type="http://schemas.openxmlformats.org/officeDocument/2006/relationships/image" Target="../media/image52.emf"/><Relationship Id="rId20" Type="http://schemas.openxmlformats.org/officeDocument/2006/relationships/tags" Target="../tags/tag992.xml"/><Relationship Id="rId41" Type="http://schemas.openxmlformats.org/officeDocument/2006/relationships/tags" Target="../tags/tag1013.xml"/><Relationship Id="rId54" Type="http://schemas.openxmlformats.org/officeDocument/2006/relationships/tags" Target="../tags/tag1026.xml"/><Relationship Id="rId62" Type="http://schemas.openxmlformats.org/officeDocument/2006/relationships/tags" Target="../tags/tag1034.xml"/><Relationship Id="rId70" Type="http://schemas.openxmlformats.org/officeDocument/2006/relationships/chart" Target="../charts/chart66.xml"/><Relationship Id="rId1" Type="http://schemas.openxmlformats.org/officeDocument/2006/relationships/tags" Target="../tags/tag973.xml"/><Relationship Id="rId6" Type="http://schemas.openxmlformats.org/officeDocument/2006/relationships/tags" Target="../tags/tag978.xml"/><Relationship Id="rId15" Type="http://schemas.openxmlformats.org/officeDocument/2006/relationships/tags" Target="../tags/tag987.xml"/><Relationship Id="rId23" Type="http://schemas.openxmlformats.org/officeDocument/2006/relationships/tags" Target="../tags/tag995.xml"/><Relationship Id="rId28" Type="http://schemas.openxmlformats.org/officeDocument/2006/relationships/tags" Target="../tags/tag1000.xml"/><Relationship Id="rId36" Type="http://schemas.openxmlformats.org/officeDocument/2006/relationships/tags" Target="../tags/tag1008.xml"/><Relationship Id="rId49" Type="http://schemas.openxmlformats.org/officeDocument/2006/relationships/tags" Target="../tags/tag1021.xml"/><Relationship Id="rId57" Type="http://schemas.openxmlformats.org/officeDocument/2006/relationships/tags" Target="../tags/tag1029.xml"/><Relationship Id="rId10" Type="http://schemas.openxmlformats.org/officeDocument/2006/relationships/tags" Target="../tags/tag982.xml"/><Relationship Id="rId31" Type="http://schemas.openxmlformats.org/officeDocument/2006/relationships/tags" Target="../tags/tag1003.xml"/><Relationship Id="rId44" Type="http://schemas.openxmlformats.org/officeDocument/2006/relationships/tags" Target="../tags/tag1016.xml"/><Relationship Id="rId52" Type="http://schemas.openxmlformats.org/officeDocument/2006/relationships/tags" Target="../tags/tag1024.xml"/><Relationship Id="rId60" Type="http://schemas.openxmlformats.org/officeDocument/2006/relationships/tags" Target="../tags/tag1032.xml"/><Relationship Id="rId65" Type="http://schemas.openxmlformats.org/officeDocument/2006/relationships/oleObject" Target="../embeddings/oleObject27.bin"/><Relationship Id="rId4" Type="http://schemas.openxmlformats.org/officeDocument/2006/relationships/tags" Target="../tags/tag976.xml"/><Relationship Id="rId9" Type="http://schemas.openxmlformats.org/officeDocument/2006/relationships/tags" Target="../tags/tag981.xml"/><Relationship Id="rId13" Type="http://schemas.openxmlformats.org/officeDocument/2006/relationships/tags" Target="../tags/tag985.xml"/><Relationship Id="rId18" Type="http://schemas.openxmlformats.org/officeDocument/2006/relationships/tags" Target="../tags/tag990.xml"/><Relationship Id="rId39" Type="http://schemas.openxmlformats.org/officeDocument/2006/relationships/tags" Target="../tags/tag1011.xml"/><Relationship Id="rId34" Type="http://schemas.openxmlformats.org/officeDocument/2006/relationships/tags" Target="../tags/tag1006.xml"/><Relationship Id="rId50" Type="http://schemas.openxmlformats.org/officeDocument/2006/relationships/tags" Target="../tags/tag1022.xml"/><Relationship Id="rId55" Type="http://schemas.openxmlformats.org/officeDocument/2006/relationships/tags" Target="../tags/tag1027.xml"/></Relationships>
</file>

<file path=ppt/slides/_rels/slide28.xml.rels><?xml version="1.0" encoding="UTF-8" standalone="yes"?>
<Relationships xmlns="http://schemas.openxmlformats.org/package/2006/relationships"><Relationship Id="rId26" Type="http://schemas.openxmlformats.org/officeDocument/2006/relationships/tags" Target="../tags/tag1060.xml"/><Relationship Id="rId21" Type="http://schemas.openxmlformats.org/officeDocument/2006/relationships/tags" Target="../tags/tag1055.xml"/><Relationship Id="rId42" Type="http://schemas.openxmlformats.org/officeDocument/2006/relationships/tags" Target="../tags/tag1076.xml"/><Relationship Id="rId47" Type="http://schemas.openxmlformats.org/officeDocument/2006/relationships/tags" Target="../tags/tag1081.xml"/><Relationship Id="rId63" Type="http://schemas.openxmlformats.org/officeDocument/2006/relationships/notesSlide" Target="../notesSlides/notesSlide28.xml"/><Relationship Id="rId68" Type="http://schemas.openxmlformats.org/officeDocument/2006/relationships/chart" Target="../charts/chart68.xml"/><Relationship Id="rId7" Type="http://schemas.openxmlformats.org/officeDocument/2006/relationships/tags" Target="../tags/tag1041.xml"/><Relationship Id="rId2" Type="http://schemas.openxmlformats.org/officeDocument/2006/relationships/tags" Target="../tags/tag1036.xml"/><Relationship Id="rId16" Type="http://schemas.openxmlformats.org/officeDocument/2006/relationships/tags" Target="../tags/tag1050.xml"/><Relationship Id="rId29" Type="http://schemas.openxmlformats.org/officeDocument/2006/relationships/tags" Target="../tags/tag1063.xml"/><Relationship Id="rId11" Type="http://schemas.openxmlformats.org/officeDocument/2006/relationships/tags" Target="../tags/tag1045.xml"/><Relationship Id="rId24" Type="http://schemas.openxmlformats.org/officeDocument/2006/relationships/tags" Target="../tags/tag1058.xml"/><Relationship Id="rId32" Type="http://schemas.openxmlformats.org/officeDocument/2006/relationships/tags" Target="../tags/tag1066.xml"/><Relationship Id="rId37" Type="http://schemas.openxmlformats.org/officeDocument/2006/relationships/tags" Target="../tags/tag1071.xml"/><Relationship Id="rId40" Type="http://schemas.openxmlformats.org/officeDocument/2006/relationships/tags" Target="../tags/tag1074.xml"/><Relationship Id="rId45" Type="http://schemas.openxmlformats.org/officeDocument/2006/relationships/tags" Target="../tags/tag1079.xml"/><Relationship Id="rId53" Type="http://schemas.openxmlformats.org/officeDocument/2006/relationships/tags" Target="../tags/tag1087.xml"/><Relationship Id="rId58" Type="http://schemas.openxmlformats.org/officeDocument/2006/relationships/tags" Target="../tags/tag1092.xml"/><Relationship Id="rId66" Type="http://schemas.openxmlformats.org/officeDocument/2006/relationships/image" Target="../media/image54.emf"/><Relationship Id="rId5" Type="http://schemas.openxmlformats.org/officeDocument/2006/relationships/tags" Target="../tags/tag1039.xml"/><Relationship Id="rId61" Type="http://schemas.openxmlformats.org/officeDocument/2006/relationships/tags" Target="../tags/tag1095.xml"/><Relationship Id="rId19" Type="http://schemas.openxmlformats.org/officeDocument/2006/relationships/tags" Target="../tags/tag1053.xml"/><Relationship Id="rId14" Type="http://schemas.openxmlformats.org/officeDocument/2006/relationships/tags" Target="../tags/tag1048.xml"/><Relationship Id="rId22" Type="http://schemas.openxmlformats.org/officeDocument/2006/relationships/tags" Target="../tags/tag1056.xml"/><Relationship Id="rId27" Type="http://schemas.openxmlformats.org/officeDocument/2006/relationships/tags" Target="../tags/tag1061.xml"/><Relationship Id="rId30" Type="http://schemas.openxmlformats.org/officeDocument/2006/relationships/tags" Target="../tags/tag1064.xml"/><Relationship Id="rId35" Type="http://schemas.openxmlformats.org/officeDocument/2006/relationships/tags" Target="../tags/tag1069.xml"/><Relationship Id="rId43" Type="http://schemas.openxmlformats.org/officeDocument/2006/relationships/tags" Target="../tags/tag1077.xml"/><Relationship Id="rId48" Type="http://schemas.openxmlformats.org/officeDocument/2006/relationships/tags" Target="../tags/tag1082.xml"/><Relationship Id="rId56" Type="http://schemas.openxmlformats.org/officeDocument/2006/relationships/tags" Target="../tags/tag1090.xml"/><Relationship Id="rId64" Type="http://schemas.openxmlformats.org/officeDocument/2006/relationships/oleObject" Target="../embeddings/oleObject28.bin"/><Relationship Id="rId69" Type="http://schemas.openxmlformats.org/officeDocument/2006/relationships/chart" Target="../charts/chart69.xml"/><Relationship Id="rId8" Type="http://schemas.openxmlformats.org/officeDocument/2006/relationships/tags" Target="../tags/tag1042.xml"/><Relationship Id="rId51" Type="http://schemas.openxmlformats.org/officeDocument/2006/relationships/tags" Target="../tags/tag1085.xml"/><Relationship Id="rId3" Type="http://schemas.openxmlformats.org/officeDocument/2006/relationships/tags" Target="../tags/tag1037.xml"/><Relationship Id="rId12" Type="http://schemas.openxmlformats.org/officeDocument/2006/relationships/tags" Target="../tags/tag1046.xml"/><Relationship Id="rId17" Type="http://schemas.openxmlformats.org/officeDocument/2006/relationships/tags" Target="../tags/tag1051.xml"/><Relationship Id="rId25" Type="http://schemas.openxmlformats.org/officeDocument/2006/relationships/tags" Target="../tags/tag1059.xml"/><Relationship Id="rId33" Type="http://schemas.openxmlformats.org/officeDocument/2006/relationships/tags" Target="../tags/tag1067.xml"/><Relationship Id="rId38" Type="http://schemas.openxmlformats.org/officeDocument/2006/relationships/tags" Target="../tags/tag1072.xml"/><Relationship Id="rId46" Type="http://schemas.openxmlformats.org/officeDocument/2006/relationships/tags" Target="../tags/tag1080.xml"/><Relationship Id="rId59" Type="http://schemas.openxmlformats.org/officeDocument/2006/relationships/tags" Target="../tags/tag1093.xml"/><Relationship Id="rId67" Type="http://schemas.openxmlformats.org/officeDocument/2006/relationships/chart" Target="../charts/chart67.xml"/><Relationship Id="rId20" Type="http://schemas.openxmlformats.org/officeDocument/2006/relationships/tags" Target="../tags/tag1054.xml"/><Relationship Id="rId41" Type="http://schemas.openxmlformats.org/officeDocument/2006/relationships/tags" Target="../tags/tag1075.xml"/><Relationship Id="rId54" Type="http://schemas.openxmlformats.org/officeDocument/2006/relationships/tags" Target="../tags/tag1088.xml"/><Relationship Id="rId62" Type="http://schemas.openxmlformats.org/officeDocument/2006/relationships/slideLayout" Target="../slideLayouts/slideLayout2.xml"/><Relationship Id="rId70" Type="http://schemas.openxmlformats.org/officeDocument/2006/relationships/image" Target="../media/image55.png"/><Relationship Id="rId1" Type="http://schemas.openxmlformats.org/officeDocument/2006/relationships/tags" Target="../tags/tag1035.xml"/><Relationship Id="rId6" Type="http://schemas.openxmlformats.org/officeDocument/2006/relationships/tags" Target="../tags/tag1040.xml"/><Relationship Id="rId15" Type="http://schemas.openxmlformats.org/officeDocument/2006/relationships/tags" Target="../tags/tag1049.xml"/><Relationship Id="rId23" Type="http://schemas.openxmlformats.org/officeDocument/2006/relationships/tags" Target="../tags/tag1057.xml"/><Relationship Id="rId28" Type="http://schemas.openxmlformats.org/officeDocument/2006/relationships/tags" Target="../tags/tag1062.xml"/><Relationship Id="rId36" Type="http://schemas.openxmlformats.org/officeDocument/2006/relationships/tags" Target="../tags/tag1070.xml"/><Relationship Id="rId49" Type="http://schemas.openxmlformats.org/officeDocument/2006/relationships/tags" Target="../tags/tag1083.xml"/><Relationship Id="rId57" Type="http://schemas.openxmlformats.org/officeDocument/2006/relationships/tags" Target="../tags/tag1091.xml"/><Relationship Id="rId10" Type="http://schemas.openxmlformats.org/officeDocument/2006/relationships/tags" Target="../tags/tag1044.xml"/><Relationship Id="rId31" Type="http://schemas.openxmlformats.org/officeDocument/2006/relationships/tags" Target="../tags/tag1065.xml"/><Relationship Id="rId44" Type="http://schemas.openxmlformats.org/officeDocument/2006/relationships/tags" Target="../tags/tag1078.xml"/><Relationship Id="rId52" Type="http://schemas.openxmlformats.org/officeDocument/2006/relationships/tags" Target="../tags/tag1086.xml"/><Relationship Id="rId60" Type="http://schemas.openxmlformats.org/officeDocument/2006/relationships/tags" Target="../tags/tag1094.xml"/><Relationship Id="rId65" Type="http://schemas.openxmlformats.org/officeDocument/2006/relationships/image" Target="../media/image1.emf"/><Relationship Id="rId4" Type="http://schemas.openxmlformats.org/officeDocument/2006/relationships/tags" Target="../tags/tag1038.xml"/><Relationship Id="rId9" Type="http://schemas.openxmlformats.org/officeDocument/2006/relationships/tags" Target="../tags/tag1043.xml"/><Relationship Id="rId13" Type="http://schemas.openxmlformats.org/officeDocument/2006/relationships/tags" Target="../tags/tag1047.xml"/><Relationship Id="rId18" Type="http://schemas.openxmlformats.org/officeDocument/2006/relationships/tags" Target="../tags/tag1052.xml"/><Relationship Id="rId39" Type="http://schemas.openxmlformats.org/officeDocument/2006/relationships/tags" Target="../tags/tag1073.xml"/><Relationship Id="rId34" Type="http://schemas.openxmlformats.org/officeDocument/2006/relationships/tags" Target="../tags/tag1068.xml"/><Relationship Id="rId50" Type="http://schemas.openxmlformats.org/officeDocument/2006/relationships/tags" Target="../tags/tag1084.xml"/><Relationship Id="rId55" Type="http://schemas.openxmlformats.org/officeDocument/2006/relationships/tags" Target="../tags/tag1089.xml"/></Relationships>
</file>

<file path=ppt/slides/_rels/slide29.xml.rels><?xml version="1.0" encoding="UTF-8" standalone="yes"?>
<Relationships xmlns="http://schemas.openxmlformats.org/package/2006/relationships"><Relationship Id="rId13" Type="http://schemas.openxmlformats.org/officeDocument/2006/relationships/tags" Target="../tags/tag1108.xml"/><Relationship Id="rId18" Type="http://schemas.openxmlformats.org/officeDocument/2006/relationships/tags" Target="../tags/tag1113.xml"/><Relationship Id="rId26" Type="http://schemas.openxmlformats.org/officeDocument/2006/relationships/tags" Target="../tags/tag1121.xml"/><Relationship Id="rId39" Type="http://schemas.openxmlformats.org/officeDocument/2006/relationships/tags" Target="../tags/tag1134.xml"/><Relationship Id="rId21" Type="http://schemas.openxmlformats.org/officeDocument/2006/relationships/tags" Target="../tags/tag1116.xml"/><Relationship Id="rId34" Type="http://schemas.openxmlformats.org/officeDocument/2006/relationships/tags" Target="../tags/tag1129.xml"/><Relationship Id="rId42" Type="http://schemas.openxmlformats.org/officeDocument/2006/relationships/slideLayout" Target="../slideLayouts/slideLayout2.xml"/><Relationship Id="rId47" Type="http://schemas.openxmlformats.org/officeDocument/2006/relationships/chart" Target="../charts/chart70.xml"/><Relationship Id="rId50" Type="http://schemas.openxmlformats.org/officeDocument/2006/relationships/image" Target="../media/image57.png"/><Relationship Id="rId7" Type="http://schemas.openxmlformats.org/officeDocument/2006/relationships/tags" Target="../tags/tag1102.xml"/><Relationship Id="rId2" Type="http://schemas.openxmlformats.org/officeDocument/2006/relationships/tags" Target="../tags/tag1097.xml"/><Relationship Id="rId16" Type="http://schemas.openxmlformats.org/officeDocument/2006/relationships/tags" Target="../tags/tag1111.xml"/><Relationship Id="rId29" Type="http://schemas.openxmlformats.org/officeDocument/2006/relationships/tags" Target="../tags/tag1124.xml"/><Relationship Id="rId11" Type="http://schemas.openxmlformats.org/officeDocument/2006/relationships/tags" Target="../tags/tag1106.xml"/><Relationship Id="rId24" Type="http://schemas.openxmlformats.org/officeDocument/2006/relationships/tags" Target="../tags/tag1119.xml"/><Relationship Id="rId32" Type="http://schemas.openxmlformats.org/officeDocument/2006/relationships/tags" Target="../tags/tag1127.xml"/><Relationship Id="rId37" Type="http://schemas.openxmlformats.org/officeDocument/2006/relationships/tags" Target="../tags/tag1132.xml"/><Relationship Id="rId40" Type="http://schemas.openxmlformats.org/officeDocument/2006/relationships/tags" Target="../tags/tag1135.xml"/><Relationship Id="rId45" Type="http://schemas.openxmlformats.org/officeDocument/2006/relationships/image" Target="../media/image1.emf"/><Relationship Id="rId5" Type="http://schemas.openxmlformats.org/officeDocument/2006/relationships/tags" Target="../tags/tag1100.xml"/><Relationship Id="rId15" Type="http://schemas.openxmlformats.org/officeDocument/2006/relationships/tags" Target="../tags/tag1110.xml"/><Relationship Id="rId23" Type="http://schemas.openxmlformats.org/officeDocument/2006/relationships/tags" Target="../tags/tag1118.xml"/><Relationship Id="rId28" Type="http://schemas.openxmlformats.org/officeDocument/2006/relationships/tags" Target="../tags/tag1123.xml"/><Relationship Id="rId36" Type="http://schemas.openxmlformats.org/officeDocument/2006/relationships/tags" Target="../tags/tag1131.xml"/><Relationship Id="rId49" Type="http://schemas.openxmlformats.org/officeDocument/2006/relationships/chart" Target="../charts/chart72.xml"/><Relationship Id="rId10" Type="http://schemas.openxmlformats.org/officeDocument/2006/relationships/tags" Target="../tags/tag1105.xml"/><Relationship Id="rId19" Type="http://schemas.openxmlformats.org/officeDocument/2006/relationships/tags" Target="../tags/tag1114.xml"/><Relationship Id="rId31" Type="http://schemas.openxmlformats.org/officeDocument/2006/relationships/tags" Target="../tags/tag1126.xml"/><Relationship Id="rId44" Type="http://schemas.openxmlformats.org/officeDocument/2006/relationships/oleObject" Target="../embeddings/oleObject29.bin"/><Relationship Id="rId4" Type="http://schemas.openxmlformats.org/officeDocument/2006/relationships/tags" Target="../tags/tag1099.xml"/><Relationship Id="rId9" Type="http://schemas.openxmlformats.org/officeDocument/2006/relationships/tags" Target="../tags/tag1104.xml"/><Relationship Id="rId14" Type="http://schemas.openxmlformats.org/officeDocument/2006/relationships/tags" Target="../tags/tag1109.xml"/><Relationship Id="rId22" Type="http://schemas.openxmlformats.org/officeDocument/2006/relationships/tags" Target="../tags/tag1117.xml"/><Relationship Id="rId27" Type="http://schemas.openxmlformats.org/officeDocument/2006/relationships/tags" Target="../tags/tag1122.xml"/><Relationship Id="rId30" Type="http://schemas.openxmlformats.org/officeDocument/2006/relationships/tags" Target="../tags/tag1125.xml"/><Relationship Id="rId35" Type="http://schemas.openxmlformats.org/officeDocument/2006/relationships/tags" Target="../tags/tag1130.xml"/><Relationship Id="rId43" Type="http://schemas.openxmlformats.org/officeDocument/2006/relationships/notesSlide" Target="../notesSlides/notesSlide29.xml"/><Relationship Id="rId48" Type="http://schemas.openxmlformats.org/officeDocument/2006/relationships/chart" Target="../charts/chart71.xml"/><Relationship Id="rId8" Type="http://schemas.openxmlformats.org/officeDocument/2006/relationships/tags" Target="../tags/tag1103.xml"/><Relationship Id="rId3" Type="http://schemas.openxmlformats.org/officeDocument/2006/relationships/tags" Target="../tags/tag1098.xml"/><Relationship Id="rId12" Type="http://schemas.openxmlformats.org/officeDocument/2006/relationships/tags" Target="../tags/tag1107.xml"/><Relationship Id="rId17" Type="http://schemas.openxmlformats.org/officeDocument/2006/relationships/tags" Target="../tags/tag1112.xml"/><Relationship Id="rId25" Type="http://schemas.openxmlformats.org/officeDocument/2006/relationships/tags" Target="../tags/tag1120.xml"/><Relationship Id="rId33" Type="http://schemas.openxmlformats.org/officeDocument/2006/relationships/tags" Target="../tags/tag1128.xml"/><Relationship Id="rId38" Type="http://schemas.openxmlformats.org/officeDocument/2006/relationships/tags" Target="../tags/tag1133.xml"/><Relationship Id="rId46" Type="http://schemas.openxmlformats.org/officeDocument/2006/relationships/image" Target="../media/image56.emf"/><Relationship Id="rId20" Type="http://schemas.openxmlformats.org/officeDocument/2006/relationships/tags" Target="../tags/tag1115.xml"/><Relationship Id="rId41" Type="http://schemas.openxmlformats.org/officeDocument/2006/relationships/tags" Target="../tags/tag1136.xml"/><Relationship Id="rId1" Type="http://schemas.openxmlformats.org/officeDocument/2006/relationships/tags" Target="../tags/tag1096.xml"/><Relationship Id="rId6" Type="http://schemas.openxmlformats.org/officeDocument/2006/relationships/tags" Target="../tags/tag1101.xml"/></Relationships>
</file>

<file path=ppt/slides/_rels/slide3.xml.rels><?xml version="1.0" encoding="UTF-8" standalone="yes"?>
<Relationships xmlns="http://schemas.openxmlformats.org/package/2006/relationships"><Relationship Id="rId8" Type="http://schemas.openxmlformats.org/officeDocument/2006/relationships/tags" Target="../tags/tag12.xml"/><Relationship Id="rId13" Type="http://schemas.openxmlformats.org/officeDocument/2006/relationships/tags" Target="../tags/tag17.xml"/><Relationship Id="rId18" Type="http://schemas.openxmlformats.org/officeDocument/2006/relationships/image" Target="../media/image3.emf"/><Relationship Id="rId3" Type="http://schemas.openxmlformats.org/officeDocument/2006/relationships/tags" Target="../tags/tag7.xml"/><Relationship Id="rId21" Type="http://schemas.openxmlformats.org/officeDocument/2006/relationships/chart" Target="../charts/chart1.xml"/><Relationship Id="rId7" Type="http://schemas.openxmlformats.org/officeDocument/2006/relationships/tags" Target="../tags/tag11.xml"/><Relationship Id="rId12" Type="http://schemas.openxmlformats.org/officeDocument/2006/relationships/tags" Target="../tags/tag16.xml"/><Relationship Id="rId17" Type="http://schemas.openxmlformats.org/officeDocument/2006/relationships/oleObject" Target="../embeddings/oleObject4.bin"/><Relationship Id="rId2" Type="http://schemas.openxmlformats.org/officeDocument/2006/relationships/tags" Target="../tags/tag6.xml"/><Relationship Id="rId16" Type="http://schemas.openxmlformats.org/officeDocument/2006/relationships/notesSlide" Target="../notesSlides/notesSlide3.xml"/><Relationship Id="rId20" Type="http://schemas.openxmlformats.org/officeDocument/2006/relationships/image" Target="../media/image6.emf"/><Relationship Id="rId1" Type="http://schemas.openxmlformats.org/officeDocument/2006/relationships/tags" Target="../tags/tag5.xml"/><Relationship Id="rId6" Type="http://schemas.openxmlformats.org/officeDocument/2006/relationships/tags" Target="../tags/tag10.xml"/><Relationship Id="rId11" Type="http://schemas.openxmlformats.org/officeDocument/2006/relationships/tags" Target="../tags/tag15.xml"/><Relationship Id="rId5" Type="http://schemas.openxmlformats.org/officeDocument/2006/relationships/tags" Target="../tags/tag9.xml"/><Relationship Id="rId15" Type="http://schemas.openxmlformats.org/officeDocument/2006/relationships/slideLayout" Target="../slideLayouts/slideLayout2.xml"/><Relationship Id="rId10" Type="http://schemas.openxmlformats.org/officeDocument/2006/relationships/tags" Target="../tags/tag14.xml"/><Relationship Id="rId19" Type="http://schemas.openxmlformats.org/officeDocument/2006/relationships/image" Target="../media/image5.emf"/><Relationship Id="rId4" Type="http://schemas.openxmlformats.org/officeDocument/2006/relationships/tags" Target="../tags/tag8.xml"/><Relationship Id="rId9" Type="http://schemas.openxmlformats.org/officeDocument/2006/relationships/tags" Target="../tags/tag13.xml"/><Relationship Id="rId14" Type="http://schemas.openxmlformats.org/officeDocument/2006/relationships/tags" Target="../tags/tag18.xml"/><Relationship Id="rId22" Type="http://schemas.openxmlformats.org/officeDocument/2006/relationships/image" Target="../media/image7.jpeg"/></Relationships>
</file>

<file path=ppt/slides/_rels/slide30.xml.rels><?xml version="1.0" encoding="UTF-8" standalone="yes"?>
<Relationships xmlns="http://schemas.openxmlformats.org/package/2006/relationships"><Relationship Id="rId13" Type="http://schemas.openxmlformats.org/officeDocument/2006/relationships/tags" Target="../tags/tag1149.xml"/><Relationship Id="rId18" Type="http://schemas.openxmlformats.org/officeDocument/2006/relationships/tags" Target="../tags/tag1154.xml"/><Relationship Id="rId26" Type="http://schemas.openxmlformats.org/officeDocument/2006/relationships/tags" Target="../tags/tag1162.xml"/><Relationship Id="rId39" Type="http://schemas.openxmlformats.org/officeDocument/2006/relationships/tags" Target="../tags/tag1175.xml"/><Relationship Id="rId21" Type="http://schemas.openxmlformats.org/officeDocument/2006/relationships/tags" Target="../tags/tag1157.xml"/><Relationship Id="rId34" Type="http://schemas.openxmlformats.org/officeDocument/2006/relationships/tags" Target="../tags/tag1170.xml"/><Relationship Id="rId42" Type="http://schemas.openxmlformats.org/officeDocument/2006/relationships/slideLayout" Target="../slideLayouts/slideLayout2.xml"/><Relationship Id="rId47" Type="http://schemas.openxmlformats.org/officeDocument/2006/relationships/chart" Target="../charts/chart73.xml"/><Relationship Id="rId50" Type="http://schemas.openxmlformats.org/officeDocument/2006/relationships/image" Target="../media/image59.jpg"/><Relationship Id="rId7" Type="http://schemas.openxmlformats.org/officeDocument/2006/relationships/tags" Target="../tags/tag1143.xml"/><Relationship Id="rId2" Type="http://schemas.openxmlformats.org/officeDocument/2006/relationships/tags" Target="../tags/tag1138.xml"/><Relationship Id="rId16" Type="http://schemas.openxmlformats.org/officeDocument/2006/relationships/tags" Target="../tags/tag1152.xml"/><Relationship Id="rId29" Type="http://schemas.openxmlformats.org/officeDocument/2006/relationships/tags" Target="../tags/tag1165.xml"/><Relationship Id="rId11" Type="http://schemas.openxmlformats.org/officeDocument/2006/relationships/tags" Target="../tags/tag1147.xml"/><Relationship Id="rId24" Type="http://schemas.openxmlformats.org/officeDocument/2006/relationships/tags" Target="../tags/tag1160.xml"/><Relationship Id="rId32" Type="http://schemas.openxmlformats.org/officeDocument/2006/relationships/tags" Target="../tags/tag1168.xml"/><Relationship Id="rId37" Type="http://schemas.openxmlformats.org/officeDocument/2006/relationships/tags" Target="../tags/tag1173.xml"/><Relationship Id="rId40" Type="http://schemas.openxmlformats.org/officeDocument/2006/relationships/tags" Target="../tags/tag1176.xml"/><Relationship Id="rId45" Type="http://schemas.openxmlformats.org/officeDocument/2006/relationships/image" Target="../media/image1.emf"/><Relationship Id="rId5" Type="http://schemas.openxmlformats.org/officeDocument/2006/relationships/tags" Target="../tags/tag1141.xml"/><Relationship Id="rId15" Type="http://schemas.openxmlformats.org/officeDocument/2006/relationships/tags" Target="../tags/tag1151.xml"/><Relationship Id="rId23" Type="http://schemas.openxmlformats.org/officeDocument/2006/relationships/tags" Target="../tags/tag1159.xml"/><Relationship Id="rId28" Type="http://schemas.openxmlformats.org/officeDocument/2006/relationships/tags" Target="../tags/tag1164.xml"/><Relationship Id="rId36" Type="http://schemas.openxmlformats.org/officeDocument/2006/relationships/tags" Target="../tags/tag1172.xml"/><Relationship Id="rId49" Type="http://schemas.openxmlformats.org/officeDocument/2006/relationships/chart" Target="../charts/chart75.xml"/><Relationship Id="rId10" Type="http://schemas.openxmlformats.org/officeDocument/2006/relationships/tags" Target="../tags/tag1146.xml"/><Relationship Id="rId19" Type="http://schemas.openxmlformats.org/officeDocument/2006/relationships/tags" Target="../tags/tag1155.xml"/><Relationship Id="rId31" Type="http://schemas.openxmlformats.org/officeDocument/2006/relationships/tags" Target="../tags/tag1167.xml"/><Relationship Id="rId44" Type="http://schemas.openxmlformats.org/officeDocument/2006/relationships/oleObject" Target="../embeddings/oleObject30.bin"/><Relationship Id="rId4" Type="http://schemas.openxmlformats.org/officeDocument/2006/relationships/tags" Target="../tags/tag1140.xml"/><Relationship Id="rId9" Type="http://schemas.openxmlformats.org/officeDocument/2006/relationships/tags" Target="../tags/tag1145.xml"/><Relationship Id="rId14" Type="http://schemas.openxmlformats.org/officeDocument/2006/relationships/tags" Target="../tags/tag1150.xml"/><Relationship Id="rId22" Type="http://schemas.openxmlformats.org/officeDocument/2006/relationships/tags" Target="../tags/tag1158.xml"/><Relationship Id="rId27" Type="http://schemas.openxmlformats.org/officeDocument/2006/relationships/tags" Target="../tags/tag1163.xml"/><Relationship Id="rId30" Type="http://schemas.openxmlformats.org/officeDocument/2006/relationships/tags" Target="../tags/tag1166.xml"/><Relationship Id="rId35" Type="http://schemas.openxmlformats.org/officeDocument/2006/relationships/tags" Target="../tags/tag1171.xml"/><Relationship Id="rId43" Type="http://schemas.openxmlformats.org/officeDocument/2006/relationships/notesSlide" Target="../notesSlides/notesSlide30.xml"/><Relationship Id="rId48" Type="http://schemas.openxmlformats.org/officeDocument/2006/relationships/chart" Target="../charts/chart74.xml"/><Relationship Id="rId8" Type="http://schemas.openxmlformats.org/officeDocument/2006/relationships/tags" Target="../tags/tag1144.xml"/><Relationship Id="rId3" Type="http://schemas.openxmlformats.org/officeDocument/2006/relationships/tags" Target="../tags/tag1139.xml"/><Relationship Id="rId12" Type="http://schemas.openxmlformats.org/officeDocument/2006/relationships/tags" Target="../tags/tag1148.xml"/><Relationship Id="rId17" Type="http://schemas.openxmlformats.org/officeDocument/2006/relationships/tags" Target="../tags/tag1153.xml"/><Relationship Id="rId25" Type="http://schemas.openxmlformats.org/officeDocument/2006/relationships/tags" Target="../tags/tag1161.xml"/><Relationship Id="rId33" Type="http://schemas.openxmlformats.org/officeDocument/2006/relationships/tags" Target="../tags/tag1169.xml"/><Relationship Id="rId38" Type="http://schemas.openxmlformats.org/officeDocument/2006/relationships/tags" Target="../tags/tag1174.xml"/><Relationship Id="rId46" Type="http://schemas.openxmlformats.org/officeDocument/2006/relationships/image" Target="../media/image58.emf"/><Relationship Id="rId20" Type="http://schemas.openxmlformats.org/officeDocument/2006/relationships/tags" Target="../tags/tag1156.xml"/><Relationship Id="rId41" Type="http://schemas.openxmlformats.org/officeDocument/2006/relationships/tags" Target="../tags/tag1177.xml"/><Relationship Id="rId1" Type="http://schemas.openxmlformats.org/officeDocument/2006/relationships/tags" Target="../tags/tag1137.xml"/><Relationship Id="rId6" Type="http://schemas.openxmlformats.org/officeDocument/2006/relationships/tags" Target="../tags/tag1142.xml"/></Relationships>
</file>

<file path=ppt/slides/_rels/slide31.xml.rels><?xml version="1.0" encoding="UTF-8" standalone="yes"?>
<Relationships xmlns="http://schemas.openxmlformats.org/package/2006/relationships"><Relationship Id="rId13" Type="http://schemas.openxmlformats.org/officeDocument/2006/relationships/tags" Target="../tags/tag1190.xml"/><Relationship Id="rId18" Type="http://schemas.openxmlformats.org/officeDocument/2006/relationships/tags" Target="../tags/tag1195.xml"/><Relationship Id="rId26" Type="http://schemas.openxmlformats.org/officeDocument/2006/relationships/tags" Target="../tags/tag1203.xml"/><Relationship Id="rId39" Type="http://schemas.openxmlformats.org/officeDocument/2006/relationships/tags" Target="../tags/tag1216.xml"/><Relationship Id="rId21" Type="http://schemas.openxmlformats.org/officeDocument/2006/relationships/tags" Target="../tags/tag1198.xml"/><Relationship Id="rId34" Type="http://schemas.openxmlformats.org/officeDocument/2006/relationships/tags" Target="../tags/tag1211.xml"/><Relationship Id="rId42" Type="http://schemas.openxmlformats.org/officeDocument/2006/relationships/tags" Target="../tags/tag1219.xml"/><Relationship Id="rId47" Type="http://schemas.openxmlformats.org/officeDocument/2006/relationships/image" Target="../media/image60.emf"/><Relationship Id="rId50" Type="http://schemas.openxmlformats.org/officeDocument/2006/relationships/chart" Target="../charts/chart78.xml"/><Relationship Id="rId7" Type="http://schemas.openxmlformats.org/officeDocument/2006/relationships/tags" Target="../tags/tag1184.xml"/><Relationship Id="rId2" Type="http://schemas.openxmlformats.org/officeDocument/2006/relationships/tags" Target="../tags/tag1179.xml"/><Relationship Id="rId16" Type="http://schemas.openxmlformats.org/officeDocument/2006/relationships/tags" Target="../tags/tag1193.xml"/><Relationship Id="rId29" Type="http://schemas.openxmlformats.org/officeDocument/2006/relationships/tags" Target="../tags/tag1206.xml"/><Relationship Id="rId11" Type="http://schemas.openxmlformats.org/officeDocument/2006/relationships/tags" Target="../tags/tag1188.xml"/><Relationship Id="rId24" Type="http://schemas.openxmlformats.org/officeDocument/2006/relationships/tags" Target="../tags/tag1201.xml"/><Relationship Id="rId32" Type="http://schemas.openxmlformats.org/officeDocument/2006/relationships/tags" Target="../tags/tag1209.xml"/><Relationship Id="rId37" Type="http://schemas.openxmlformats.org/officeDocument/2006/relationships/tags" Target="../tags/tag1214.xml"/><Relationship Id="rId40" Type="http://schemas.openxmlformats.org/officeDocument/2006/relationships/tags" Target="../tags/tag1217.xml"/><Relationship Id="rId45" Type="http://schemas.openxmlformats.org/officeDocument/2006/relationships/oleObject" Target="../embeddings/oleObject31.bin"/><Relationship Id="rId5" Type="http://schemas.openxmlformats.org/officeDocument/2006/relationships/tags" Target="../tags/tag1182.xml"/><Relationship Id="rId15" Type="http://schemas.openxmlformats.org/officeDocument/2006/relationships/tags" Target="../tags/tag1192.xml"/><Relationship Id="rId23" Type="http://schemas.openxmlformats.org/officeDocument/2006/relationships/tags" Target="../tags/tag1200.xml"/><Relationship Id="rId28" Type="http://schemas.openxmlformats.org/officeDocument/2006/relationships/tags" Target="../tags/tag1205.xml"/><Relationship Id="rId36" Type="http://schemas.openxmlformats.org/officeDocument/2006/relationships/tags" Target="../tags/tag1213.xml"/><Relationship Id="rId49" Type="http://schemas.openxmlformats.org/officeDocument/2006/relationships/chart" Target="../charts/chart77.xml"/><Relationship Id="rId10" Type="http://schemas.openxmlformats.org/officeDocument/2006/relationships/tags" Target="../tags/tag1187.xml"/><Relationship Id="rId19" Type="http://schemas.openxmlformats.org/officeDocument/2006/relationships/tags" Target="../tags/tag1196.xml"/><Relationship Id="rId31" Type="http://schemas.openxmlformats.org/officeDocument/2006/relationships/tags" Target="../tags/tag1208.xml"/><Relationship Id="rId44" Type="http://schemas.openxmlformats.org/officeDocument/2006/relationships/notesSlide" Target="../notesSlides/notesSlide31.xml"/><Relationship Id="rId4" Type="http://schemas.openxmlformats.org/officeDocument/2006/relationships/tags" Target="../tags/tag1181.xml"/><Relationship Id="rId9" Type="http://schemas.openxmlformats.org/officeDocument/2006/relationships/tags" Target="../tags/tag1186.xml"/><Relationship Id="rId14" Type="http://schemas.openxmlformats.org/officeDocument/2006/relationships/tags" Target="../tags/tag1191.xml"/><Relationship Id="rId22" Type="http://schemas.openxmlformats.org/officeDocument/2006/relationships/tags" Target="../tags/tag1199.xml"/><Relationship Id="rId27" Type="http://schemas.openxmlformats.org/officeDocument/2006/relationships/tags" Target="../tags/tag1204.xml"/><Relationship Id="rId30" Type="http://schemas.openxmlformats.org/officeDocument/2006/relationships/tags" Target="../tags/tag1207.xml"/><Relationship Id="rId35" Type="http://schemas.openxmlformats.org/officeDocument/2006/relationships/tags" Target="../tags/tag1212.xml"/><Relationship Id="rId43" Type="http://schemas.openxmlformats.org/officeDocument/2006/relationships/slideLayout" Target="../slideLayouts/slideLayout2.xml"/><Relationship Id="rId48" Type="http://schemas.openxmlformats.org/officeDocument/2006/relationships/chart" Target="../charts/chart76.xml"/><Relationship Id="rId8" Type="http://schemas.openxmlformats.org/officeDocument/2006/relationships/tags" Target="../tags/tag1185.xml"/><Relationship Id="rId51" Type="http://schemas.openxmlformats.org/officeDocument/2006/relationships/image" Target="../media/image61.png"/><Relationship Id="rId3" Type="http://schemas.openxmlformats.org/officeDocument/2006/relationships/tags" Target="../tags/tag1180.xml"/><Relationship Id="rId12" Type="http://schemas.openxmlformats.org/officeDocument/2006/relationships/tags" Target="../tags/tag1189.xml"/><Relationship Id="rId17" Type="http://schemas.openxmlformats.org/officeDocument/2006/relationships/tags" Target="../tags/tag1194.xml"/><Relationship Id="rId25" Type="http://schemas.openxmlformats.org/officeDocument/2006/relationships/tags" Target="../tags/tag1202.xml"/><Relationship Id="rId33" Type="http://schemas.openxmlformats.org/officeDocument/2006/relationships/tags" Target="../tags/tag1210.xml"/><Relationship Id="rId38" Type="http://schemas.openxmlformats.org/officeDocument/2006/relationships/tags" Target="../tags/tag1215.xml"/><Relationship Id="rId46" Type="http://schemas.openxmlformats.org/officeDocument/2006/relationships/image" Target="../media/image1.emf"/><Relationship Id="rId20" Type="http://schemas.openxmlformats.org/officeDocument/2006/relationships/tags" Target="../tags/tag1197.xml"/><Relationship Id="rId41" Type="http://schemas.openxmlformats.org/officeDocument/2006/relationships/tags" Target="../tags/tag1218.xml"/><Relationship Id="rId1" Type="http://schemas.openxmlformats.org/officeDocument/2006/relationships/tags" Target="../tags/tag1178.xml"/><Relationship Id="rId6" Type="http://schemas.openxmlformats.org/officeDocument/2006/relationships/tags" Target="../tags/tag1183.xml"/></Relationships>
</file>

<file path=ppt/slides/_rels/slide32.xml.rels><?xml version="1.0" encoding="UTF-8" standalone="yes"?>
<Relationships xmlns="http://schemas.openxmlformats.org/package/2006/relationships"><Relationship Id="rId13" Type="http://schemas.openxmlformats.org/officeDocument/2006/relationships/tags" Target="../tags/tag1232.xml"/><Relationship Id="rId18" Type="http://schemas.openxmlformats.org/officeDocument/2006/relationships/tags" Target="../tags/tag1237.xml"/><Relationship Id="rId26" Type="http://schemas.openxmlformats.org/officeDocument/2006/relationships/tags" Target="../tags/tag1245.xml"/><Relationship Id="rId39" Type="http://schemas.openxmlformats.org/officeDocument/2006/relationships/tags" Target="../tags/tag1258.xml"/><Relationship Id="rId21" Type="http://schemas.openxmlformats.org/officeDocument/2006/relationships/tags" Target="../tags/tag1240.xml"/><Relationship Id="rId34" Type="http://schemas.openxmlformats.org/officeDocument/2006/relationships/tags" Target="../tags/tag1253.xml"/><Relationship Id="rId42" Type="http://schemas.openxmlformats.org/officeDocument/2006/relationships/slideLayout" Target="../slideLayouts/slideLayout2.xml"/><Relationship Id="rId47" Type="http://schemas.openxmlformats.org/officeDocument/2006/relationships/chart" Target="../charts/chart79.xml"/><Relationship Id="rId50" Type="http://schemas.openxmlformats.org/officeDocument/2006/relationships/image" Target="../media/image63.png"/><Relationship Id="rId7" Type="http://schemas.openxmlformats.org/officeDocument/2006/relationships/tags" Target="../tags/tag1226.xml"/><Relationship Id="rId2" Type="http://schemas.openxmlformats.org/officeDocument/2006/relationships/tags" Target="../tags/tag1221.xml"/><Relationship Id="rId16" Type="http://schemas.openxmlformats.org/officeDocument/2006/relationships/tags" Target="../tags/tag1235.xml"/><Relationship Id="rId29" Type="http://schemas.openxmlformats.org/officeDocument/2006/relationships/tags" Target="../tags/tag1248.xml"/><Relationship Id="rId11" Type="http://schemas.openxmlformats.org/officeDocument/2006/relationships/tags" Target="../tags/tag1230.xml"/><Relationship Id="rId24" Type="http://schemas.openxmlformats.org/officeDocument/2006/relationships/tags" Target="../tags/tag1243.xml"/><Relationship Id="rId32" Type="http://schemas.openxmlformats.org/officeDocument/2006/relationships/tags" Target="../tags/tag1251.xml"/><Relationship Id="rId37" Type="http://schemas.openxmlformats.org/officeDocument/2006/relationships/tags" Target="../tags/tag1256.xml"/><Relationship Id="rId40" Type="http://schemas.openxmlformats.org/officeDocument/2006/relationships/tags" Target="../tags/tag1259.xml"/><Relationship Id="rId45" Type="http://schemas.openxmlformats.org/officeDocument/2006/relationships/image" Target="../media/image1.emf"/><Relationship Id="rId5" Type="http://schemas.openxmlformats.org/officeDocument/2006/relationships/tags" Target="../tags/tag1224.xml"/><Relationship Id="rId15" Type="http://schemas.openxmlformats.org/officeDocument/2006/relationships/tags" Target="../tags/tag1234.xml"/><Relationship Id="rId23" Type="http://schemas.openxmlformats.org/officeDocument/2006/relationships/tags" Target="../tags/tag1242.xml"/><Relationship Id="rId28" Type="http://schemas.openxmlformats.org/officeDocument/2006/relationships/tags" Target="../tags/tag1247.xml"/><Relationship Id="rId36" Type="http://schemas.openxmlformats.org/officeDocument/2006/relationships/tags" Target="../tags/tag1255.xml"/><Relationship Id="rId49" Type="http://schemas.openxmlformats.org/officeDocument/2006/relationships/chart" Target="../charts/chart81.xml"/><Relationship Id="rId10" Type="http://schemas.openxmlformats.org/officeDocument/2006/relationships/tags" Target="../tags/tag1229.xml"/><Relationship Id="rId19" Type="http://schemas.openxmlformats.org/officeDocument/2006/relationships/tags" Target="../tags/tag1238.xml"/><Relationship Id="rId31" Type="http://schemas.openxmlformats.org/officeDocument/2006/relationships/tags" Target="../tags/tag1250.xml"/><Relationship Id="rId44" Type="http://schemas.openxmlformats.org/officeDocument/2006/relationships/oleObject" Target="../embeddings/oleObject32.bin"/><Relationship Id="rId4" Type="http://schemas.openxmlformats.org/officeDocument/2006/relationships/tags" Target="../tags/tag1223.xml"/><Relationship Id="rId9" Type="http://schemas.openxmlformats.org/officeDocument/2006/relationships/tags" Target="../tags/tag1228.xml"/><Relationship Id="rId14" Type="http://schemas.openxmlformats.org/officeDocument/2006/relationships/tags" Target="../tags/tag1233.xml"/><Relationship Id="rId22" Type="http://schemas.openxmlformats.org/officeDocument/2006/relationships/tags" Target="../tags/tag1241.xml"/><Relationship Id="rId27" Type="http://schemas.openxmlformats.org/officeDocument/2006/relationships/tags" Target="../tags/tag1246.xml"/><Relationship Id="rId30" Type="http://schemas.openxmlformats.org/officeDocument/2006/relationships/tags" Target="../tags/tag1249.xml"/><Relationship Id="rId35" Type="http://schemas.openxmlformats.org/officeDocument/2006/relationships/tags" Target="../tags/tag1254.xml"/><Relationship Id="rId43" Type="http://schemas.openxmlformats.org/officeDocument/2006/relationships/notesSlide" Target="../notesSlides/notesSlide32.xml"/><Relationship Id="rId48" Type="http://schemas.openxmlformats.org/officeDocument/2006/relationships/chart" Target="../charts/chart80.xml"/><Relationship Id="rId8" Type="http://schemas.openxmlformats.org/officeDocument/2006/relationships/tags" Target="../tags/tag1227.xml"/><Relationship Id="rId3" Type="http://schemas.openxmlformats.org/officeDocument/2006/relationships/tags" Target="../tags/tag1222.xml"/><Relationship Id="rId12" Type="http://schemas.openxmlformats.org/officeDocument/2006/relationships/tags" Target="../tags/tag1231.xml"/><Relationship Id="rId17" Type="http://schemas.openxmlformats.org/officeDocument/2006/relationships/tags" Target="../tags/tag1236.xml"/><Relationship Id="rId25" Type="http://schemas.openxmlformats.org/officeDocument/2006/relationships/tags" Target="../tags/tag1244.xml"/><Relationship Id="rId33" Type="http://schemas.openxmlformats.org/officeDocument/2006/relationships/tags" Target="../tags/tag1252.xml"/><Relationship Id="rId38" Type="http://schemas.openxmlformats.org/officeDocument/2006/relationships/tags" Target="../tags/tag1257.xml"/><Relationship Id="rId46" Type="http://schemas.openxmlformats.org/officeDocument/2006/relationships/image" Target="../media/image62.emf"/><Relationship Id="rId20" Type="http://schemas.openxmlformats.org/officeDocument/2006/relationships/tags" Target="../tags/tag1239.xml"/><Relationship Id="rId41" Type="http://schemas.openxmlformats.org/officeDocument/2006/relationships/tags" Target="../tags/tag1260.xml"/><Relationship Id="rId1" Type="http://schemas.openxmlformats.org/officeDocument/2006/relationships/tags" Target="../tags/tag1220.xml"/><Relationship Id="rId6" Type="http://schemas.openxmlformats.org/officeDocument/2006/relationships/tags" Target="../tags/tag1225.xml"/></Relationships>
</file>

<file path=ppt/slides/_rels/slide33.xml.rels><?xml version="1.0" encoding="UTF-8" standalone="yes"?>
<Relationships xmlns="http://schemas.openxmlformats.org/package/2006/relationships"><Relationship Id="rId13" Type="http://schemas.openxmlformats.org/officeDocument/2006/relationships/tags" Target="../tags/tag1273.xml"/><Relationship Id="rId18" Type="http://schemas.openxmlformats.org/officeDocument/2006/relationships/tags" Target="../tags/tag1278.xml"/><Relationship Id="rId26" Type="http://schemas.openxmlformats.org/officeDocument/2006/relationships/tags" Target="../tags/tag1286.xml"/><Relationship Id="rId39" Type="http://schemas.openxmlformats.org/officeDocument/2006/relationships/tags" Target="../tags/tag1299.xml"/><Relationship Id="rId21" Type="http://schemas.openxmlformats.org/officeDocument/2006/relationships/tags" Target="../tags/tag1281.xml"/><Relationship Id="rId34" Type="http://schemas.openxmlformats.org/officeDocument/2006/relationships/tags" Target="../tags/tag1294.xml"/><Relationship Id="rId42" Type="http://schemas.openxmlformats.org/officeDocument/2006/relationships/slideLayout" Target="../slideLayouts/slideLayout2.xml"/><Relationship Id="rId47" Type="http://schemas.openxmlformats.org/officeDocument/2006/relationships/chart" Target="../charts/chart82.xml"/><Relationship Id="rId50" Type="http://schemas.openxmlformats.org/officeDocument/2006/relationships/image" Target="../media/image65.png"/><Relationship Id="rId7" Type="http://schemas.openxmlformats.org/officeDocument/2006/relationships/tags" Target="../tags/tag1267.xml"/><Relationship Id="rId2" Type="http://schemas.openxmlformats.org/officeDocument/2006/relationships/tags" Target="../tags/tag1262.xml"/><Relationship Id="rId16" Type="http://schemas.openxmlformats.org/officeDocument/2006/relationships/tags" Target="../tags/tag1276.xml"/><Relationship Id="rId29" Type="http://schemas.openxmlformats.org/officeDocument/2006/relationships/tags" Target="../tags/tag1289.xml"/><Relationship Id="rId11" Type="http://schemas.openxmlformats.org/officeDocument/2006/relationships/tags" Target="../tags/tag1271.xml"/><Relationship Id="rId24" Type="http://schemas.openxmlformats.org/officeDocument/2006/relationships/tags" Target="../tags/tag1284.xml"/><Relationship Id="rId32" Type="http://schemas.openxmlformats.org/officeDocument/2006/relationships/tags" Target="../tags/tag1292.xml"/><Relationship Id="rId37" Type="http://schemas.openxmlformats.org/officeDocument/2006/relationships/tags" Target="../tags/tag1297.xml"/><Relationship Id="rId40" Type="http://schemas.openxmlformats.org/officeDocument/2006/relationships/tags" Target="../tags/tag1300.xml"/><Relationship Id="rId45" Type="http://schemas.openxmlformats.org/officeDocument/2006/relationships/image" Target="../media/image1.emf"/><Relationship Id="rId5" Type="http://schemas.openxmlformats.org/officeDocument/2006/relationships/tags" Target="../tags/tag1265.xml"/><Relationship Id="rId15" Type="http://schemas.openxmlformats.org/officeDocument/2006/relationships/tags" Target="../tags/tag1275.xml"/><Relationship Id="rId23" Type="http://schemas.openxmlformats.org/officeDocument/2006/relationships/tags" Target="../tags/tag1283.xml"/><Relationship Id="rId28" Type="http://schemas.openxmlformats.org/officeDocument/2006/relationships/tags" Target="../tags/tag1288.xml"/><Relationship Id="rId36" Type="http://schemas.openxmlformats.org/officeDocument/2006/relationships/tags" Target="../tags/tag1296.xml"/><Relationship Id="rId49" Type="http://schemas.openxmlformats.org/officeDocument/2006/relationships/chart" Target="../charts/chart84.xml"/><Relationship Id="rId10" Type="http://schemas.openxmlformats.org/officeDocument/2006/relationships/tags" Target="../tags/tag1270.xml"/><Relationship Id="rId19" Type="http://schemas.openxmlformats.org/officeDocument/2006/relationships/tags" Target="../tags/tag1279.xml"/><Relationship Id="rId31" Type="http://schemas.openxmlformats.org/officeDocument/2006/relationships/tags" Target="../tags/tag1291.xml"/><Relationship Id="rId44" Type="http://schemas.openxmlformats.org/officeDocument/2006/relationships/oleObject" Target="../embeddings/oleObject33.bin"/><Relationship Id="rId4" Type="http://schemas.openxmlformats.org/officeDocument/2006/relationships/tags" Target="../tags/tag1264.xml"/><Relationship Id="rId9" Type="http://schemas.openxmlformats.org/officeDocument/2006/relationships/tags" Target="../tags/tag1269.xml"/><Relationship Id="rId14" Type="http://schemas.openxmlformats.org/officeDocument/2006/relationships/tags" Target="../tags/tag1274.xml"/><Relationship Id="rId22" Type="http://schemas.openxmlformats.org/officeDocument/2006/relationships/tags" Target="../tags/tag1282.xml"/><Relationship Id="rId27" Type="http://schemas.openxmlformats.org/officeDocument/2006/relationships/tags" Target="../tags/tag1287.xml"/><Relationship Id="rId30" Type="http://schemas.openxmlformats.org/officeDocument/2006/relationships/tags" Target="../tags/tag1290.xml"/><Relationship Id="rId35" Type="http://schemas.openxmlformats.org/officeDocument/2006/relationships/tags" Target="../tags/tag1295.xml"/><Relationship Id="rId43" Type="http://schemas.openxmlformats.org/officeDocument/2006/relationships/notesSlide" Target="../notesSlides/notesSlide33.xml"/><Relationship Id="rId48" Type="http://schemas.openxmlformats.org/officeDocument/2006/relationships/chart" Target="../charts/chart83.xml"/><Relationship Id="rId8" Type="http://schemas.openxmlformats.org/officeDocument/2006/relationships/tags" Target="../tags/tag1268.xml"/><Relationship Id="rId3" Type="http://schemas.openxmlformats.org/officeDocument/2006/relationships/tags" Target="../tags/tag1263.xml"/><Relationship Id="rId12" Type="http://schemas.openxmlformats.org/officeDocument/2006/relationships/tags" Target="../tags/tag1272.xml"/><Relationship Id="rId17" Type="http://schemas.openxmlformats.org/officeDocument/2006/relationships/tags" Target="../tags/tag1277.xml"/><Relationship Id="rId25" Type="http://schemas.openxmlformats.org/officeDocument/2006/relationships/tags" Target="../tags/tag1285.xml"/><Relationship Id="rId33" Type="http://schemas.openxmlformats.org/officeDocument/2006/relationships/tags" Target="../tags/tag1293.xml"/><Relationship Id="rId38" Type="http://schemas.openxmlformats.org/officeDocument/2006/relationships/tags" Target="../tags/tag1298.xml"/><Relationship Id="rId46" Type="http://schemas.openxmlformats.org/officeDocument/2006/relationships/image" Target="../media/image64.emf"/><Relationship Id="rId20" Type="http://schemas.openxmlformats.org/officeDocument/2006/relationships/tags" Target="../tags/tag1280.xml"/><Relationship Id="rId41" Type="http://schemas.openxmlformats.org/officeDocument/2006/relationships/tags" Target="../tags/tag1301.xml"/><Relationship Id="rId1" Type="http://schemas.openxmlformats.org/officeDocument/2006/relationships/tags" Target="../tags/tag1261.xml"/><Relationship Id="rId6" Type="http://schemas.openxmlformats.org/officeDocument/2006/relationships/tags" Target="../tags/tag1266.xml"/></Relationships>
</file>

<file path=ppt/slides/_rels/slide34.xml.rels><?xml version="1.0" encoding="UTF-8" standalone="yes"?>
<Relationships xmlns="http://schemas.openxmlformats.org/package/2006/relationships"><Relationship Id="rId13" Type="http://schemas.openxmlformats.org/officeDocument/2006/relationships/tags" Target="../tags/tag1314.xml"/><Relationship Id="rId18" Type="http://schemas.openxmlformats.org/officeDocument/2006/relationships/tags" Target="../tags/tag1319.xml"/><Relationship Id="rId26" Type="http://schemas.openxmlformats.org/officeDocument/2006/relationships/tags" Target="../tags/tag1327.xml"/><Relationship Id="rId39" Type="http://schemas.openxmlformats.org/officeDocument/2006/relationships/tags" Target="../tags/tag1340.xml"/><Relationship Id="rId21" Type="http://schemas.openxmlformats.org/officeDocument/2006/relationships/tags" Target="../tags/tag1322.xml"/><Relationship Id="rId34" Type="http://schemas.openxmlformats.org/officeDocument/2006/relationships/tags" Target="../tags/tag1335.xml"/><Relationship Id="rId42" Type="http://schemas.openxmlformats.org/officeDocument/2006/relationships/slideLayout" Target="../slideLayouts/slideLayout2.xml"/><Relationship Id="rId47" Type="http://schemas.openxmlformats.org/officeDocument/2006/relationships/chart" Target="../charts/chart85.xml"/><Relationship Id="rId50" Type="http://schemas.openxmlformats.org/officeDocument/2006/relationships/chart" Target="../charts/chart87.xml"/><Relationship Id="rId7" Type="http://schemas.openxmlformats.org/officeDocument/2006/relationships/tags" Target="../tags/tag1308.xml"/><Relationship Id="rId2" Type="http://schemas.openxmlformats.org/officeDocument/2006/relationships/tags" Target="../tags/tag1303.xml"/><Relationship Id="rId16" Type="http://schemas.openxmlformats.org/officeDocument/2006/relationships/tags" Target="../tags/tag1317.xml"/><Relationship Id="rId29" Type="http://schemas.openxmlformats.org/officeDocument/2006/relationships/tags" Target="../tags/tag1330.xml"/><Relationship Id="rId11" Type="http://schemas.openxmlformats.org/officeDocument/2006/relationships/tags" Target="../tags/tag1312.xml"/><Relationship Id="rId24" Type="http://schemas.openxmlformats.org/officeDocument/2006/relationships/tags" Target="../tags/tag1325.xml"/><Relationship Id="rId32" Type="http://schemas.openxmlformats.org/officeDocument/2006/relationships/tags" Target="../tags/tag1333.xml"/><Relationship Id="rId37" Type="http://schemas.openxmlformats.org/officeDocument/2006/relationships/tags" Target="../tags/tag1338.xml"/><Relationship Id="rId40" Type="http://schemas.openxmlformats.org/officeDocument/2006/relationships/tags" Target="../tags/tag1341.xml"/><Relationship Id="rId45" Type="http://schemas.openxmlformats.org/officeDocument/2006/relationships/image" Target="../media/image1.emf"/><Relationship Id="rId5" Type="http://schemas.openxmlformats.org/officeDocument/2006/relationships/tags" Target="../tags/tag1306.xml"/><Relationship Id="rId15" Type="http://schemas.openxmlformats.org/officeDocument/2006/relationships/tags" Target="../tags/tag1316.xml"/><Relationship Id="rId23" Type="http://schemas.openxmlformats.org/officeDocument/2006/relationships/tags" Target="../tags/tag1324.xml"/><Relationship Id="rId28" Type="http://schemas.openxmlformats.org/officeDocument/2006/relationships/tags" Target="../tags/tag1329.xml"/><Relationship Id="rId36" Type="http://schemas.openxmlformats.org/officeDocument/2006/relationships/tags" Target="../tags/tag1337.xml"/><Relationship Id="rId49" Type="http://schemas.openxmlformats.org/officeDocument/2006/relationships/chart" Target="../charts/chart86.xml"/><Relationship Id="rId10" Type="http://schemas.openxmlformats.org/officeDocument/2006/relationships/tags" Target="../tags/tag1311.xml"/><Relationship Id="rId19" Type="http://schemas.openxmlformats.org/officeDocument/2006/relationships/tags" Target="../tags/tag1320.xml"/><Relationship Id="rId31" Type="http://schemas.openxmlformats.org/officeDocument/2006/relationships/tags" Target="../tags/tag1332.xml"/><Relationship Id="rId44" Type="http://schemas.openxmlformats.org/officeDocument/2006/relationships/oleObject" Target="../embeddings/oleObject34.bin"/><Relationship Id="rId4" Type="http://schemas.openxmlformats.org/officeDocument/2006/relationships/tags" Target="../tags/tag1305.xml"/><Relationship Id="rId9" Type="http://schemas.openxmlformats.org/officeDocument/2006/relationships/tags" Target="../tags/tag1310.xml"/><Relationship Id="rId14" Type="http://schemas.openxmlformats.org/officeDocument/2006/relationships/tags" Target="../tags/tag1315.xml"/><Relationship Id="rId22" Type="http://schemas.openxmlformats.org/officeDocument/2006/relationships/tags" Target="../tags/tag1323.xml"/><Relationship Id="rId27" Type="http://schemas.openxmlformats.org/officeDocument/2006/relationships/tags" Target="../tags/tag1328.xml"/><Relationship Id="rId30" Type="http://schemas.openxmlformats.org/officeDocument/2006/relationships/tags" Target="../tags/tag1331.xml"/><Relationship Id="rId35" Type="http://schemas.openxmlformats.org/officeDocument/2006/relationships/tags" Target="../tags/tag1336.xml"/><Relationship Id="rId43" Type="http://schemas.openxmlformats.org/officeDocument/2006/relationships/notesSlide" Target="../notesSlides/notesSlide34.xml"/><Relationship Id="rId48" Type="http://schemas.openxmlformats.org/officeDocument/2006/relationships/image" Target="../media/image67.png"/><Relationship Id="rId8" Type="http://schemas.openxmlformats.org/officeDocument/2006/relationships/tags" Target="../tags/tag1309.xml"/><Relationship Id="rId3" Type="http://schemas.openxmlformats.org/officeDocument/2006/relationships/tags" Target="../tags/tag1304.xml"/><Relationship Id="rId12" Type="http://schemas.openxmlformats.org/officeDocument/2006/relationships/tags" Target="../tags/tag1313.xml"/><Relationship Id="rId17" Type="http://schemas.openxmlformats.org/officeDocument/2006/relationships/tags" Target="../tags/tag1318.xml"/><Relationship Id="rId25" Type="http://schemas.openxmlformats.org/officeDocument/2006/relationships/tags" Target="../tags/tag1326.xml"/><Relationship Id="rId33" Type="http://schemas.openxmlformats.org/officeDocument/2006/relationships/tags" Target="../tags/tag1334.xml"/><Relationship Id="rId38" Type="http://schemas.openxmlformats.org/officeDocument/2006/relationships/tags" Target="../tags/tag1339.xml"/><Relationship Id="rId46" Type="http://schemas.openxmlformats.org/officeDocument/2006/relationships/image" Target="../media/image66.emf"/><Relationship Id="rId20" Type="http://schemas.openxmlformats.org/officeDocument/2006/relationships/tags" Target="../tags/tag1321.xml"/><Relationship Id="rId41" Type="http://schemas.openxmlformats.org/officeDocument/2006/relationships/tags" Target="../tags/tag1342.xml"/><Relationship Id="rId1" Type="http://schemas.openxmlformats.org/officeDocument/2006/relationships/tags" Target="../tags/tag1302.xml"/><Relationship Id="rId6" Type="http://schemas.openxmlformats.org/officeDocument/2006/relationships/tags" Target="../tags/tag1307.xml"/></Relationships>
</file>

<file path=ppt/slides/_rels/slide35.xml.rels><?xml version="1.0" encoding="UTF-8" standalone="yes"?>
<Relationships xmlns="http://schemas.openxmlformats.org/package/2006/relationships"><Relationship Id="rId13" Type="http://schemas.openxmlformats.org/officeDocument/2006/relationships/tags" Target="../tags/tag1355.xml"/><Relationship Id="rId18" Type="http://schemas.openxmlformats.org/officeDocument/2006/relationships/tags" Target="../tags/tag1360.xml"/><Relationship Id="rId26" Type="http://schemas.openxmlformats.org/officeDocument/2006/relationships/tags" Target="../tags/tag1368.xml"/><Relationship Id="rId39" Type="http://schemas.openxmlformats.org/officeDocument/2006/relationships/tags" Target="../tags/tag1381.xml"/><Relationship Id="rId21" Type="http://schemas.openxmlformats.org/officeDocument/2006/relationships/tags" Target="../tags/tag1363.xml"/><Relationship Id="rId34" Type="http://schemas.openxmlformats.org/officeDocument/2006/relationships/tags" Target="../tags/tag1376.xml"/><Relationship Id="rId42" Type="http://schemas.openxmlformats.org/officeDocument/2006/relationships/slideLayout" Target="../slideLayouts/slideLayout2.xml"/><Relationship Id="rId47" Type="http://schemas.openxmlformats.org/officeDocument/2006/relationships/chart" Target="../charts/chart88.xml"/><Relationship Id="rId50" Type="http://schemas.openxmlformats.org/officeDocument/2006/relationships/image" Target="../media/image69.jpeg"/><Relationship Id="rId7" Type="http://schemas.openxmlformats.org/officeDocument/2006/relationships/tags" Target="../tags/tag1349.xml"/><Relationship Id="rId2" Type="http://schemas.openxmlformats.org/officeDocument/2006/relationships/tags" Target="../tags/tag1344.xml"/><Relationship Id="rId16" Type="http://schemas.openxmlformats.org/officeDocument/2006/relationships/tags" Target="../tags/tag1358.xml"/><Relationship Id="rId29" Type="http://schemas.openxmlformats.org/officeDocument/2006/relationships/tags" Target="../tags/tag1371.xml"/><Relationship Id="rId11" Type="http://schemas.openxmlformats.org/officeDocument/2006/relationships/tags" Target="../tags/tag1353.xml"/><Relationship Id="rId24" Type="http://schemas.openxmlformats.org/officeDocument/2006/relationships/tags" Target="../tags/tag1366.xml"/><Relationship Id="rId32" Type="http://schemas.openxmlformats.org/officeDocument/2006/relationships/tags" Target="../tags/tag1374.xml"/><Relationship Id="rId37" Type="http://schemas.openxmlformats.org/officeDocument/2006/relationships/tags" Target="../tags/tag1379.xml"/><Relationship Id="rId40" Type="http://schemas.openxmlformats.org/officeDocument/2006/relationships/tags" Target="../tags/tag1382.xml"/><Relationship Id="rId45" Type="http://schemas.openxmlformats.org/officeDocument/2006/relationships/image" Target="../media/image1.emf"/><Relationship Id="rId5" Type="http://schemas.openxmlformats.org/officeDocument/2006/relationships/tags" Target="../tags/tag1347.xml"/><Relationship Id="rId15" Type="http://schemas.openxmlformats.org/officeDocument/2006/relationships/tags" Target="../tags/tag1357.xml"/><Relationship Id="rId23" Type="http://schemas.openxmlformats.org/officeDocument/2006/relationships/tags" Target="../tags/tag1365.xml"/><Relationship Id="rId28" Type="http://schemas.openxmlformats.org/officeDocument/2006/relationships/tags" Target="../tags/tag1370.xml"/><Relationship Id="rId36" Type="http://schemas.openxmlformats.org/officeDocument/2006/relationships/tags" Target="../tags/tag1378.xml"/><Relationship Id="rId49" Type="http://schemas.openxmlformats.org/officeDocument/2006/relationships/chart" Target="../charts/chart90.xml"/><Relationship Id="rId10" Type="http://schemas.openxmlformats.org/officeDocument/2006/relationships/tags" Target="../tags/tag1352.xml"/><Relationship Id="rId19" Type="http://schemas.openxmlformats.org/officeDocument/2006/relationships/tags" Target="../tags/tag1361.xml"/><Relationship Id="rId31" Type="http://schemas.openxmlformats.org/officeDocument/2006/relationships/tags" Target="../tags/tag1373.xml"/><Relationship Id="rId44" Type="http://schemas.openxmlformats.org/officeDocument/2006/relationships/oleObject" Target="../embeddings/oleObject35.bin"/><Relationship Id="rId4" Type="http://schemas.openxmlformats.org/officeDocument/2006/relationships/tags" Target="../tags/tag1346.xml"/><Relationship Id="rId9" Type="http://schemas.openxmlformats.org/officeDocument/2006/relationships/tags" Target="../tags/tag1351.xml"/><Relationship Id="rId14" Type="http://schemas.openxmlformats.org/officeDocument/2006/relationships/tags" Target="../tags/tag1356.xml"/><Relationship Id="rId22" Type="http://schemas.openxmlformats.org/officeDocument/2006/relationships/tags" Target="../tags/tag1364.xml"/><Relationship Id="rId27" Type="http://schemas.openxmlformats.org/officeDocument/2006/relationships/tags" Target="../tags/tag1369.xml"/><Relationship Id="rId30" Type="http://schemas.openxmlformats.org/officeDocument/2006/relationships/tags" Target="../tags/tag1372.xml"/><Relationship Id="rId35" Type="http://schemas.openxmlformats.org/officeDocument/2006/relationships/tags" Target="../tags/tag1377.xml"/><Relationship Id="rId43" Type="http://schemas.openxmlformats.org/officeDocument/2006/relationships/notesSlide" Target="../notesSlides/notesSlide35.xml"/><Relationship Id="rId48" Type="http://schemas.openxmlformats.org/officeDocument/2006/relationships/chart" Target="../charts/chart89.xml"/><Relationship Id="rId8" Type="http://schemas.openxmlformats.org/officeDocument/2006/relationships/tags" Target="../tags/tag1350.xml"/><Relationship Id="rId3" Type="http://schemas.openxmlformats.org/officeDocument/2006/relationships/tags" Target="../tags/tag1345.xml"/><Relationship Id="rId12" Type="http://schemas.openxmlformats.org/officeDocument/2006/relationships/tags" Target="../tags/tag1354.xml"/><Relationship Id="rId17" Type="http://schemas.openxmlformats.org/officeDocument/2006/relationships/tags" Target="../tags/tag1359.xml"/><Relationship Id="rId25" Type="http://schemas.openxmlformats.org/officeDocument/2006/relationships/tags" Target="../tags/tag1367.xml"/><Relationship Id="rId33" Type="http://schemas.openxmlformats.org/officeDocument/2006/relationships/tags" Target="../tags/tag1375.xml"/><Relationship Id="rId38" Type="http://schemas.openxmlformats.org/officeDocument/2006/relationships/tags" Target="../tags/tag1380.xml"/><Relationship Id="rId46" Type="http://schemas.openxmlformats.org/officeDocument/2006/relationships/image" Target="../media/image68.emf"/><Relationship Id="rId20" Type="http://schemas.openxmlformats.org/officeDocument/2006/relationships/tags" Target="../tags/tag1362.xml"/><Relationship Id="rId41" Type="http://schemas.openxmlformats.org/officeDocument/2006/relationships/tags" Target="../tags/tag1383.xml"/><Relationship Id="rId1" Type="http://schemas.openxmlformats.org/officeDocument/2006/relationships/tags" Target="../tags/tag1343.xml"/><Relationship Id="rId6" Type="http://schemas.openxmlformats.org/officeDocument/2006/relationships/tags" Target="../tags/tag1348.xml"/></Relationships>
</file>

<file path=ppt/slides/_rels/slide36.xml.rels><?xml version="1.0" encoding="UTF-8" standalone="yes"?>
<Relationships xmlns="http://schemas.openxmlformats.org/package/2006/relationships"><Relationship Id="rId13" Type="http://schemas.openxmlformats.org/officeDocument/2006/relationships/tags" Target="../tags/tag1396.xml"/><Relationship Id="rId18" Type="http://schemas.openxmlformats.org/officeDocument/2006/relationships/tags" Target="../tags/tag1401.xml"/><Relationship Id="rId26" Type="http://schemas.openxmlformats.org/officeDocument/2006/relationships/tags" Target="../tags/tag1409.xml"/><Relationship Id="rId39" Type="http://schemas.openxmlformats.org/officeDocument/2006/relationships/tags" Target="../tags/tag1422.xml"/><Relationship Id="rId21" Type="http://schemas.openxmlformats.org/officeDocument/2006/relationships/tags" Target="../tags/tag1404.xml"/><Relationship Id="rId34" Type="http://schemas.openxmlformats.org/officeDocument/2006/relationships/tags" Target="../tags/tag1417.xml"/><Relationship Id="rId42" Type="http://schemas.openxmlformats.org/officeDocument/2006/relationships/slideLayout" Target="../slideLayouts/slideLayout2.xml"/><Relationship Id="rId47" Type="http://schemas.openxmlformats.org/officeDocument/2006/relationships/chart" Target="../charts/chart91.xml"/><Relationship Id="rId50" Type="http://schemas.openxmlformats.org/officeDocument/2006/relationships/image" Target="../media/image71.jpeg"/><Relationship Id="rId7" Type="http://schemas.openxmlformats.org/officeDocument/2006/relationships/tags" Target="../tags/tag1390.xml"/><Relationship Id="rId2" Type="http://schemas.openxmlformats.org/officeDocument/2006/relationships/tags" Target="../tags/tag1385.xml"/><Relationship Id="rId16" Type="http://schemas.openxmlformats.org/officeDocument/2006/relationships/tags" Target="../tags/tag1399.xml"/><Relationship Id="rId29" Type="http://schemas.openxmlformats.org/officeDocument/2006/relationships/tags" Target="../tags/tag1412.xml"/><Relationship Id="rId11" Type="http://schemas.openxmlformats.org/officeDocument/2006/relationships/tags" Target="../tags/tag1394.xml"/><Relationship Id="rId24" Type="http://schemas.openxmlformats.org/officeDocument/2006/relationships/tags" Target="../tags/tag1407.xml"/><Relationship Id="rId32" Type="http://schemas.openxmlformats.org/officeDocument/2006/relationships/tags" Target="../tags/tag1415.xml"/><Relationship Id="rId37" Type="http://schemas.openxmlformats.org/officeDocument/2006/relationships/tags" Target="../tags/tag1420.xml"/><Relationship Id="rId40" Type="http://schemas.openxmlformats.org/officeDocument/2006/relationships/tags" Target="../tags/tag1423.xml"/><Relationship Id="rId45" Type="http://schemas.openxmlformats.org/officeDocument/2006/relationships/image" Target="../media/image1.emf"/><Relationship Id="rId5" Type="http://schemas.openxmlformats.org/officeDocument/2006/relationships/tags" Target="../tags/tag1388.xml"/><Relationship Id="rId15" Type="http://schemas.openxmlformats.org/officeDocument/2006/relationships/tags" Target="../tags/tag1398.xml"/><Relationship Id="rId23" Type="http://schemas.openxmlformats.org/officeDocument/2006/relationships/tags" Target="../tags/tag1406.xml"/><Relationship Id="rId28" Type="http://schemas.openxmlformats.org/officeDocument/2006/relationships/tags" Target="../tags/tag1411.xml"/><Relationship Id="rId36" Type="http://schemas.openxmlformats.org/officeDocument/2006/relationships/tags" Target="../tags/tag1419.xml"/><Relationship Id="rId49" Type="http://schemas.openxmlformats.org/officeDocument/2006/relationships/chart" Target="../charts/chart93.xml"/><Relationship Id="rId10" Type="http://schemas.openxmlformats.org/officeDocument/2006/relationships/tags" Target="../tags/tag1393.xml"/><Relationship Id="rId19" Type="http://schemas.openxmlformats.org/officeDocument/2006/relationships/tags" Target="../tags/tag1402.xml"/><Relationship Id="rId31" Type="http://schemas.openxmlformats.org/officeDocument/2006/relationships/tags" Target="../tags/tag1414.xml"/><Relationship Id="rId44" Type="http://schemas.openxmlformats.org/officeDocument/2006/relationships/oleObject" Target="../embeddings/oleObject36.bin"/><Relationship Id="rId4" Type="http://schemas.openxmlformats.org/officeDocument/2006/relationships/tags" Target="../tags/tag1387.xml"/><Relationship Id="rId9" Type="http://schemas.openxmlformats.org/officeDocument/2006/relationships/tags" Target="../tags/tag1392.xml"/><Relationship Id="rId14" Type="http://schemas.openxmlformats.org/officeDocument/2006/relationships/tags" Target="../tags/tag1397.xml"/><Relationship Id="rId22" Type="http://schemas.openxmlformats.org/officeDocument/2006/relationships/tags" Target="../tags/tag1405.xml"/><Relationship Id="rId27" Type="http://schemas.openxmlformats.org/officeDocument/2006/relationships/tags" Target="../tags/tag1410.xml"/><Relationship Id="rId30" Type="http://schemas.openxmlformats.org/officeDocument/2006/relationships/tags" Target="../tags/tag1413.xml"/><Relationship Id="rId35" Type="http://schemas.openxmlformats.org/officeDocument/2006/relationships/tags" Target="../tags/tag1418.xml"/><Relationship Id="rId43" Type="http://schemas.openxmlformats.org/officeDocument/2006/relationships/notesSlide" Target="../notesSlides/notesSlide36.xml"/><Relationship Id="rId48" Type="http://schemas.openxmlformats.org/officeDocument/2006/relationships/chart" Target="../charts/chart92.xml"/><Relationship Id="rId8" Type="http://schemas.openxmlformats.org/officeDocument/2006/relationships/tags" Target="../tags/tag1391.xml"/><Relationship Id="rId3" Type="http://schemas.openxmlformats.org/officeDocument/2006/relationships/tags" Target="../tags/tag1386.xml"/><Relationship Id="rId12" Type="http://schemas.openxmlformats.org/officeDocument/2006/relationships/tags" Target="../tags/tag1395.xml"/><Relationship Id="rId17" Type="http://schemas.openxmlformats.org/officeDocument/2006/relationships/tags" Target="../tags/tag1400.xml"/><Relationship Id="rId25" Type="http://schemas.openxmlformats.org/officeDocument/2006/relationships/tags" Target="../tags/tag1408.xml"/><Relationship Id="rId33" Type="http://schemas.openxmlformats.org/officeDocument/2006/relationships/tags" Target="../tags/tag1416.xml"/><Relationship Id="rId38" Type="http://schemas.openxmlformats.org/officeDocument/2006/relationships/tags" Target="../tags/tag1421.xml"/><Relationship Id="rId46" Type="http://schemas.openxmlformats.org/officeDocument/2006/relationships/image" Target="../media/image70.emf"/><Relationship Id="rId20" Type="http://schemas.openxmlformats.org/officeDocument/2006/relationships/tags" Target="../tags/tag1403.xml"/><Relationship Id="rId41" Type="http://schemas.openxmlformats.org/officeDocument/2006/relationships/tags" Target="../tags/tag1424.xml"/><Relationship Id="rId1" Type="http://schemas.openxmlformats.org/officeDocument/2006/relationships/tags" Target="../tags/tag1384.xml"/><Relationship Id="rId6" Type="http://schemas.openxmlformats.org/officeDocument/2006/relationships/tags" Target="../tags/tag1389.xml"/></Relationships>
</file>

<file path=ppt/slides/_rels/slide37.xml.rels><?xml version="1.0" encoding="UTF-8" standalone="yes"?>
<Relationships xmlns="http://schemas.openxmlformats.org/package/2006/relationships"><Relationship Id="rId13" Type="http://schemas.openxmlformats.org/officeDocument/2006/relationships/tags" Target="../tags/tag1437.xml"/><Relationship Id="rId18" Type="http://schemas.openxmlformats.org/officeDocument/2006/relationships/tags" Target="../tags/tag1442.xml"/><Relationship Id="rId26" Type="http://schemas.openxmlformats.org/officeDocument/2006/relationships/tags" Target="../tags/tag1450.xml"/><Relationship Id="rId39" Type="http://schemas.openxmlformats.org/officeDocument/2006/relationships/tags" Target="../tags/tag1463.xml"/><Relationship Id="rId21" Type="http://schemas.openxmlformats.org/officeDocument/2006/relationships/tags" Target="../tags/tag1445.xml"/><Relationship Id="rId34" Type="http://schemas.openxmlformats.org/officeDocument/2006/relationships/tags" Target="../tags/tag1458.xml"/><Relationship Id="rId42" Type="http://schemas.openxmlformats.org/officeDocument/2006/relationships/slideLayout" Target="../slideLayouts/slideLayout2.xml"/><Relationship Id="rId47" Type="http://schemas.openxmlformats.org/officeDocument/2006/relationships/chart" Target="../charts/chart94.xml"/><Relationship Id="rId50" Type="http://schemas.openxmlformats.org/officeDocument/2006/relationships/image" Target="../media/image73.jpeg"/><Relationship Id="rId7" Type="http://schemas.openxmlformats.org/officeDocument/2006/relationships/tags" Target="../tags/tag1431.xml"/><Relationship Id="rId2" Type="http://schemas.openxmlformats.org/officeDocument/2006/relationships/tags" Target="../tags/tag1426.xml"/><Relationship Id="rId16" Type="http://schemas.openxmlformats.org/officeDocument/2006/relationships/tags" Target="../tags/tag1440.xml"/><Relationship Id="rId29" Type="http://schemas.openxmlformats.org/officeDocument/2006/relationships/tags" Target="../tags/tag1453.xml"/><Relationship Id="rId11" Type="http://schemas.openxmlformats.org/officeDocument/2006/relationships/tags" Target="../tags/tag1435.xml"/><Relationship Id="rId24" Type="http://schemas.openxmlformats.org/officeDocument/2006/relationships/tags" Target="../tags/tag1448.xml"/><Relationship Id="rId32" Type="http://schemas.openxmlformats.org/officeDocument/2006/relationships/tags" Target="../tags/tag1456.xml"/><Relationship Id="rId37" Type="http://schemas.openxmlformats.org/officeDocument/2006/relationships/tags" Target="../tags/tag1461.xml"/><Relationship Id="rId40" Type="http://schemas.openxmlformats.org/officeDocument/2006/relationships/tags" Target="../tags/tag1464.xml"/><Relationship Id="rId45" Type="http://schemas.openxmlformats.org/officeDocument/2006/relationships/image" Target="../media/image1.emf"/><Relationship Id="rId5" Type="http://schemas.openxmlformats.org/officeDocument/2006/relationships/tags" Target="../tags/tag1429.xml"/><Relationship Id="rId15" Type="http://schemas.openxmlformats.org/officeDocument/2006/relationships/tags" Target="../tags/tag1439.xml"/><Relationship Id="rId23" Type="http://schemas.openxmlformats.org/officeDocument/2006/relationships/tags" Target="../tags/tag1447.xml"/><Relationship Id="rId28" Type="http://schemas.openxmlformats.org/officeDocument/2006/relationships/tags" Target="../tags/tag1452.xml"/><Relationship Id="rId36" Type="http://schemas.openxmlformats.org/officeDocument/2006/relationships/tags" Target="../tags/tag1460.xml"/><Relationship Id="rId49" Type="http://schemas.openxmlformats.org/officeDocument/2006/relationships/chart" Target="../charts/chart96.xml"/><Relationship Id="rId10" Type="http://schemas.openxmlformats.org/officeDocument/2006/relationships/tags" Target="../tags/tag1434.xml"/><Relationship Id="rId19" Type="http://schemas.openxmlformats.org/officeDocument/2006/relationships/tags" Target="../tags/tag1443.xml"/><Relationship Id="rId31" Type="http://schemas.openxmlformats.org/officeDocument/2006/relationships/tags" Target="../tags/tag1455.xml"/><Relationship Id="rId44" Type="http://schemas.openxmlformats.org/officeDocument/2006/relationships/oleObject" Target="../embeddings/oleObject37.bin"/><Relationship Id="rId4" Type="http://schemas.openxmlformats.org/officeDocument/2006/relationships/tags" Target="../tags/tag1428.xml"/><Relationship Id="rId9" Type="http://schemas.openxmlformats.org/officeDocument/2006/relationships/tags" Target="../tags/tag1433.xml"/><Relationship Id="rId14" Type="http://schemas.openxmlformats.org/officeDocument/2006/relationships/tags" Target="../tags/tag1438.xml"/><Relationship Id="rId22" Type="http://schemas.openxmlformats.org/officeDocument/2006/relationships/tags" Target="../tags/tag1446.xml"/><Relationship Id="rId27" Type="http://schemas.openxmlformats.org/officeDocument/2006/relationships/tags" Target="../tags/tag1451.xml"/><Relationship Id="rId30" Type="http://schemas.openxmlformats.org/officeDocument/2006/relationships/tags" Target="../tags/tag1454.xml"/><Relationship Id="rId35" Type="http://schemas.openxmlformats.org/officeDocument/2006/relationships/tags" Target="../tags/tag1459.xml"/><Relationship Id="rId43" Type="http://schemas.openxmlformats.org/officeDocument/2006/relationships/notesSlide" Target="../notesSlides/notesSlide37.xml"/><Relationship Id="rId48" Type="http://schemas.openxmlformats.org/officeDocument/2006/relationships/chart" Target="../charts/chart95.xml"/><Relationship Id="rId8" Type="http://schemas.openxmlformats.org/officeDocument/2006/relationships/tags" Target="../tags/tag1432.xml"/><Relationship Id="rId3" Type="http://schemas.openxmlformats.org/officeDocument/2006/relationships/tags" Target="../tags/tag1427.xml"/><Relationship Id="rId12" Type="http://schemas.openxmlformats.org/officeDocument/2006/relationships/tags" Target="../tags/tag1436.xml"/><Relationship Id="rId17" Type="http://schemas.openxmlformats.org/officeDocument/2006/relationships/tags" Target="../tags/tag1441.xml"/><Relationship Id="rId25" Type="http://schemas.openxmlformats.org/officeDocument/2006/relationships/tags" Target="../tags/tag1449.xml"/><Relationship Id="rId33" Type="http://schemas.openxmlformats.org/officeDocument/2006/relationships/tags" Target="../tags/tag1457.xml"/><Relationship Id="rId38" Type="http://schemas.openxmlformats.org/officeDocument/2006/relationships/tags" Target="../tags/tag1462.xml"/><Relationship Id="rId46" Type="http://schemas.openxmlformats.org/officeDocument/2006/relationships/image" Target="../media/image72.emf"/><Relationship Id="rId20" Type="http://schemas.openxmlformats.org/officeDocument/2006/relationships/tags" Target="../tags/tag1444.xml"/><Relationship Id="rId41" Type="http://schemas.openxmlformats.org/officeDocument/2006/relationships/tags" Target="../tags/tag1465.xml"/><Relationship Id="rId1" Type="http://schemas.openxmlformats.org/officeDocument/2006/relationships/tags" Target="../tags/tag1425.xml"/><Relationship Id="rId6" Type="http://schemas.openxmlformats.org/officeDocument/2006/relationships/tags" Target="../tags/tag1430.xml"/></Relationships>
</file>

<file path=ppt/slides/_rels/slide38.xml.rels><?xml version="1.0" encoding="UTF-8" standalone="yes"?>
<Relationships xmlns="http://schemas.openxmlformats.org/package/2006/relationships"><Relationship Id="rId13" Type="http://schemas.openxmlformats.org/officeDocument/2006/relationships/tags" Target="../tags/tag1478.xml"/><Relationship Id="rId18" Type="http://schemas.openxmlformats.org/officeDocument/2006/relationships/tags" Target="../tags/tag1483.xml"/><Relationship Id="rId26" Type="http://schemas.openxmlformats.org/officeDocument/2006/relationships/tags" Target="../tags/tag1491.xml"/><Relationship Id="rId39" Type="http://schemas.openxmlformats.org/officeDocument/2006/relationships/tags" Target="../tags/tag1504.xml"/><Relationship Id="rId21" Type="http://schemas.openxmlformats.org/officeDocument/2006/relationships/tags" Target="../tags/tag1486.xml"/><Relationship Id="rId34" Type="http://schemas.openxmlformats.org/officeDocument/2006/relationships/tags" Target="../tags/tag1499.xml"/><Relationship Id="rId42" Type="http://schemas.openxmlformats.org/officeDocument/2006/relationships/slideLayout" Target="../slideLayouts/slideLayout2.xml"/><Relationship Id="rId47" Type="http://schemas.openxmlformats.org/officeDocument/2006/relationships/chart" Target="../charts/chart97.xml"/><Relationship Id="rId50" Type="http://schemas.openxmlformats.org/officeDocument/2006/relationships/image" Target="../media/image75.jpeg"/><Relationship Id="rId7" Type="http://schemas.openxmlformats.org/officeDocument/2006/relationships/tags" Target="../tags/tag1472.xml"/><Relationship Id="rId2" Type="http://schemas.openxmlformats.org/officeDocument/2006/relationships/tags" Target="../tags/tag1467.xml"/><Relationship Id="rId16" Type="http://schemas.openxmlformats.org/officeDocument/2006/relationships/tags" Target="../tags/tag1481.xml"/><Relationship Id="rId29" Type="http://schemas.openxmlformats.org/officeDocument/2006/relationships/tags" Target="../tags/tag1494.xml"/><Relationship Id="rId11" Type="http://schemas.openxmlformats.org/officeDocument/2006/relationships/tags" Target="../tags/tag1476.xml"/><Relationship Id="rId24" Type="http://schemas.openxmlformats.org/officeDocument/2006/relationships/tags" Target="../tags/tag1489.xml"/><Relationship Id="rId32" Type="http://schemas.openxmlformats.org/officeDocument/2006/relationships/tags" Target="../tags/tag1497.xml"/><Relationship Id="rId37" Type="http://schemas.openxmlformats.org/officeDocument/2006/relationships/tags" Target="../tags/tag1502.xml"/><Relationship Id="rId40" Type="http://schemas.openxmlformats.org/officeDocument/2006/relationships/tags" Target="../tags/tag1505.xml"/><Relationship Id="rId45" Type="http://schemas.openxmlformats.org/officeDocument/2006/relationships/image" Target="../media/image1.emf"/><Relationship Id="rId5" Type="http://schemas.openxmlformats.org/officeDocument/2006/relationships/tags" Target="../tags/tag1470.xml"/><Relationship Id="rId15" Type="http://schemas.openxmlformats.org/officeDocument/2006/relationships/tags" Target="../tags/tag1480.xml"/><Relationship Id="rId23" Type="http://schemas.openxmlformats.org/officeDocument/2006/relationships/tags" Target="../tags/tag1488.xml"/><Relationship Id="rId28" Type="http://schemas.openxmlformats.org/officeDocument/2006/relationships/tags" Target="../tags/tag1493.xml"/><Relationship Id="rId36" Type="http://schemas.openxmlformats.org/officeDocument/2006/relationships/tags" Target="../tags/tag1501.xml"/><Relationship Id="rId49" Type="http://schemas.openxmlformats.org/officeDocument/2006/relationships/chart" Target="../charts/chart99.xml"/><Relationship Id="rId10" Type="http://schemas.openxmlformats.org/officeDocument/2006/relationships/tags" Target="../tags/tag1475.xml"/><Relationship Id="rId19" Type="http://schemas.openxmlformats.org/officeDocument/2006/relationships/tags" Target="../tags/tag1484.xml"/><Relationship Id="rId31" Type="http://schemas.openxmlformats.org/officeDocument/2006/relationships/tags" Target="../tags/tag1496.xml"/><Relationship Id="rId44" Type="http://schemas.openxmlformats.org/officeDocument/2006/relationships/oleObject" Target="../embeddings/oleObject38.bin"/><Relationship Id="rId4" Type="http://schemas.openxmlformats.org/officeDocument/2006/relationships/tags" Target="../tags/tag1469.xml"/><Relationship Id="rId9" Type="http://schemas.openxmlformats.org/officeDocument/2006/relationships/tags" Target="../tags/tag1474.xml"/><Relationship Id="rId14" Type="http://schemas.openxmlformats.org/officeDocument/2006/relationships/tags" Target="../tags/tag1479.xml"/><Relationship Id="rId22" Type="http://schemas.openxmlformats.org/officeDocument/2006/relationships/tags" Target="../tags/tag1487.xml"/><Relationship Id="rId27" Type="http://schemas.openxmlformats.org/officeDocument/2006/relationships/tags" Target="../tags/tag1492.xml"/><Relationship Id="rId30" Type="http://schemas.openxmlformats.org/officeDocument/2006/relationships/tags" Target="../tags/tag1495.xml"/><Relationship Id="rId35" Type="http://schemas.openxmlformats.org/officeDocument/2006/relationships/tags" Target="../tags/tag1500.xml"/><Relationship Id="rId43" Type="http://schemas.openxmlformats.org/officeDocument/2006/relationships/notesSlide" Target="../notesSlides/notesSlide38.xml"/><Relationship Id="rId48" Type="http://schemas.openxmlformats.org/officeDocument/2006/relationships/chart" Target="../charts/chart98.xml"/><Relationship Id="rId8" Type="http://schemas.openxmlformats.org/officeDocument/2006/relationships/tags" Target="../tags/tag1473.xml"/><Relationship Id="rId3" Type="http://schemas.openxmlformats.org/officeDocument/2006/relationships/tags" Target="../tags/tag1468.xml"/><Relationship Id="rId12" Type="http://schemas.openxmlformats.org/officeDocument/2006/relationships/tags" Target="../tags/tag1477.xml"/><Relationship Id="rId17" Type="http://schemas.openxmlformats.org/officeDocument/2006/relationships/tags" Target="../tags/tag1482.xml"/><Relationship Id="rId25" Type="http://schemas.openxmlformats.org/officeDocument/2006/relationships/tags" Target="../tags/tag1490.xml"/><Relationship Id="rId33" Type="http://schemas.openxmlformats.org/officeDocument/2006/relationships/tags" Target="../tags/tag1498.xml"/><Relationship Id="rId38" Type="http://schemas.openxmlformats.org/officeDocument/2006/relationships/tags" Target="../tags/tag1503.xml"/><Relationship Id="rId46" Type="http://schemas.openxmlformats.org/officeDocument/2006/relationships/image" Target="../media/image74.emf"/><Relationship Id="rId20" Type="http://schemas.openxmlformats.org/officeDocument/2006/relationships/tags" Target="../tags/tag1485.xml"/><Relationship Id="rId41" Type="http://schemas.openxmlformats.org/officeDocument/2006/relationships/tags" Target="../tags/tag1506.xml"/><Relationship Id="rId1" Type="http://schemas.openxmlformats.org/officeDocument/2006/relationships/tags" Target="../tags/tag1466.xml"/><Relationship Id="rId6" Type="http://schemas.openxmlformats.org/officeDocument/2006/relationships/tags" Target="../tags/tag1471.xml"/></Relationships>
</file>

<file path=ppt/slides/_rels/slide39.xml.rels><?xml version="1.0" encoding="UTF-8" standalone="yes"?>
<Relationships xmlns="http://schemas.openxmlformats.org/package/2006/relationships"><Relationship Id="rId13" Type="http://schemas.openxmlformats.org/officeDocument/2006/relationships/tags" Target="../tags/tag1519.xml"/><Relationship Id="rId18" Type="http://schemas.openxmlformats.org/officeDocument/2006/relationships/tags" Target="../tags/tag1524.xml"/><Relationship Id="rId26" Type="http://schemas.openxmlformats.org/officeDocument/2006/relationships/tags" Target="../tags/tag1532.xml"/><Relationship Id="rId39" Type="http://schemas.openxmlformats.org/officeDocument/2006/relationships/oleObject" Target="../embeddings/oleObject39.bin"/><Relationship Id="rId21" Type="http://schemas.openxmlformats.org/officeDocument/2006/relationships/tags" Target="../tags/tag1527.xml"/><Relationship Id="rId34" Type="http://schemas.openxmlformats.org/officeDocument/2006/relationships/tags" Target="../tags/tag1540.xml"/><Relationship Id="rId42" Type="http://schemas.openxmlformats.org/officeDocument/2006/relationships/chart" Target="../charts/chart100.xml"/><Relationship Id="rId7" Type="http://schemas.openxmlformats.org/officeDocument/2006/relationships/tags" Target="../tags/tag1513.xml"/><Relationship Id="rId2" Type="http://schemas.openxmlformats.org/officeDocument/2006/relationships/tags" Target="../tags/tag1508.xml"/><Relationship Id="rId16" Type="http://schemas.openxmlformats.org/officeDocument/2006/relationships/tags" Target="../tags/tag1522.xml"/><Relationship Id="rId29" Type="http://schemas.openxmlformats.org/officeDocument/2006/relationships/tags" Target="../tags/tag1535.xml"/><Relationship Id="rId1" Type="http://schemas.openxmlformats.org/officeDocument/2006/relationships/tags" Target="../tags/tag1507.xml"/><Relationship Id="rId6" Type="http://schemas.openxmlformats.org/officeDocument/2006/relationships/tags" Target="../tags/tag1512.xml"/><Relationship Id="rId11" Type="http://schemas.openxmlformats.org/officeDocument/2006/relationships/tags" Target="../tags/tag1517.xml"/><Relationship Id="rId24" Type="http://schemas.openxmlformats.org/officeDocument/2006/relationships/tags" Target="../tags/tag1530.xml"/><Relationship Id="rId32" Type="http://schemas.openxmlformats.org/officeDocument/2006/relationships/tags" Target="../tags/tag1538.xml"/><Relationship Id="rId37" Type="http://schemas.openxmlformats.org/officeDocument/2006/relationships/slideLayout" Target="../slideLayouts/slideLayout2.xml"/><Relationship Id="rId40" Type="http://schemas.openxmlformats.org/officeDocument/2006/relationships/image" Target="../media/image1.emf"/><Relationship Id="rId45" Type="http://schemas.openxmlformats.org/officeDocument/2006/relationships/image" Target="../media/image77.png"/><Relationship Id="rId5" Type="http://schemas.openxmlformats.org/officeDocument/2006/relationships/tags" Target="../tags/tag1511.xml"/><Relationship Id="rId15" Type="http://schemas.openxmlformats.org/officeDocument/2006/relationships/tags" Target="../tags/tag1521.xml"/><Relationship Id="rId23" Type="http://schemas.openxmlformats.org/officeDocument/2006/relationships/tags" Target="../tags/tag1529.xml"/><Relationship Id="rId28" Type="http://schemas.openxmlformats.org/officeDocument/2006/relationships/tags" Target="../tags/tag1534.xml"/><Relationship Id="rId36" Type="http://schemas.openxmlformats.org/officeDocument/2006/relationships/tags" Target="../tags/tag1542.xml"/><Relationship Id="rId10" Type="http://schemas.openxmlformats.org/officeDocument/2006/relationships/tags" Target="../tags/tag1516.xml"/><Relationship Id="rId19" Type="http://schemas.openxmlformats.org/officeDocument/2006/relationships/tags" Target="../tags/tag1525.xml"/><Relationship Id="rId31" Type="http://schemas.openxmlformats.org/officeDocument/2006/relationships/tags" Target="../tags/tag1537.xml"/><Relationship Id="rId44" Type="http://schemas.openxmlformats.org/officeDocument/2006/relationships/chart" Target="../charts/chart102.xml"/><Relationship Id="rId4" Type="http://schemas.openxmlformats.org/officeDocument/2006/relationships/tags" Target="../tags/tag1510.xml"/><Relationship Id="rId9" Type="http://schemas.openxmlformats.org/officeDocument/2006/relationships/tags" Target="../tags/tag1515.xml"/><Relationship Id="rId14" Type="http://schemas.openxmlformats.org/officeDocument/2006/relationships/tags" Target="../tags/tag1520.xml"/><Relationship Id="rId22" Type="http://schemas.openxmlformats.org/officeDocument/2006/relationships/tags" Target="../tags/tag1528.xml"/><Relationship Id="rId27" Type="http://schemas.openxmlformats.org/officeDocument/2006/relationships/tags" Target="../tags/tag1533.xml"/><Relationship Id="rId30" Type="http://schemas.openxmlformats.org/officeDocument/2006/relationships/tags" Target="../tags/tag1536.xml"/><Relationship Id="rId35" Type="http://schemas.openxmlformats.org/officeDocument/2006/relationships/tags" Target="../tags/tag1541.xml"/><Relationship Id="rId43" Type="http://schemas.openxmlformats.org/officeDocument/2006/relationships/chart" Target="../charts/chart101.xml"/><Relationship Id="rId8" Type="http://schemas.openxmlformats.org/officeDocument/2006/relationships/tags" Target="../tags/tag1514.xml"/><Relationship Id="rId3" Type="http://schemas.openxmlformats.org/officeDocument/2006/relationships/tags" Target="../tags/tag1509.xml"/><Relationship Id="rId12" Type="http://schemas.openxmlformats.org/officeDocument/2006/relationships/tags" Target="../tags/tag1518.xml"/><Relationship Id="rId17" Type="http://schemas.openxmlformats.org/officeDocument/2006/relationships/tags" Target="../tags/tag1523.xml"/><Relationship Id="rId25" Type="http://schemas.openxmlformats.org/officeDocument/2006/relationships/tags" Target="../tags/tag1531.xml"/><Relationship Id="rId33" Type="http://schemas.openxmlformats.org/officeDocument/2006/relationships/tags" Target="../tags/tag1539.xml"/><Relationship Id="rId38" Type="http://schemas.openxmlformats.org/officeDocument/2006/relationships/notesSlide" Target="../notesSlides/notesSlide39.xml"/><Relationship Id="rId20" Type="http://schemas.openxmlformats.org/officeDocument/2006/relationships/tags" Target="../tags/tag1526.xml"/><Relationship Id="rId41" Type="http://schemas.openxmlformats.org/officeDocument/2006/relationships/image" Target="../media/image76.emf"/></Relationships>
</file>

<file path=ppt/slides/_rels/slide4.xml.rels><?xml version="1.0" encoding="UTF-8" standalone="yes"?>
<Relationships xmlns="http://schemas.openxmlformats.org/package/2006/relationships"><Relationship Id="rId8" Type="http://schemas.openxmlformats.org/officeDocument/2006/relationships/tags" Target="../tags/tag26.xml"/><Relationship Id="rId13" Type="http://schemas.openxmlformats.org/officeDocument/2006/relationships/tags" Target="../tags/tag31.xml"/><Relationship Id="rId18" Type="http://schemas.openxmlformats.org/officeDocument/2006/relationships/image" Target="../media/image3.emf"/><Relationship Id="rId3" Type="http://schemas.openxmlformats.org/officeDocument/2006/relationships/tags" Target="../tags/tag21.xml"/><Relationship Id="rId21" Type="http://schemas.openxmlformats.org/officeDocument/2006/relationships/chart" Target="../charts/chart2.xml"/><Relationship Id="rId7" Type="http://schemas.openxmlformats.org/officeDocument/2006/relationships/tags" Target="../tags/tag25.xml"/><Relationship Id="rId12" Type="http://schemas.openxmlformats.org/officeDocument/2006/relationships/tags" Target="../tags/tag30.xml"/><Relationship Id="rId17" Type="http://schemas.openxmlformats.org/officeDocument/2006/relationships/oleObject" Target="../embeddings/oleObject5.bin"/><Relationship Id="rId2" Type="http://schemas.openxmlformats.org/officeDocument/2006/relationships/tags" Target="../tags/tag20.xml"/><Relationship Id="rId16" Type="http://schemas.openxmlformats.org/officeDocument/2006/relationships/notesSlide" Target="../notesSlides/notesSlide4.xml"/><Relationship Id="rId20" Type="http://schemas.openxmlformats.org/officeDocument/2006/relationships/image" Target="../media/image9.emf"/><Relationship Id="rId1" Type="http://schemas.openxmlformats.org/officeDocument/2006/relationships/tags" Target="../tags/tag19.xml"/><Relationship Id="rId6" Type="http://schemas.openxmlformats.org/officeDocument/2006/relationships/tags" Target="../tags/tag24.xml"/><Relationship Id="rId11" Type="http://schemas.openxmlformats.org/officeDocument/2006/relationships/tags" Target="../tags/tag29.xml"/><Relationship Id="rId5" Type="http://schemas.openxmlformats.org/officeDocument/2006/relationships/tags" Target="../tags/tag23.xml"/><Relationship Id="rId15" Type="http://schemas.openxmlformats.org/officeDocument/2006/relationships/slideLayout" Target="../slideLayouts/slideLayout2.xml"/><Relationship Id="rId10" Type="http://schemas.openxmlformats.org/officeDocument/2006/relationships/tags" Target="../tags/tag28.xml"/><Relationship Id="rId19" Type="http://schemas.openxmlformats.org/officeDocument/2006/relationships/image" Target="../media/image8.emf"/><Relationship Id="rId4" Type="http://schemas.openxmlformats.org/officeDocument/2006/relationships/tags" Target="../tags/tag22.xml"/><Relationship Id="rId9" Type="http://schemas.openxmlformats.org/officeDocument/2006/relationships/tags" Target="../tags/tag27.xml"/><Relationship Id="rId14" Type="http://schemas.openxmlformats.org/officeDocument/2006/relationships/tags" Target="../tags/tag32.xml"/><Relationship Id="rId22"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33.xml"/><Relationship Id="rId6" Type="http://schemas.openxmlformats.org/officeDocument/2006/relationships/image" Target="../media/image12.gif"/><Relationship Id="rId5" Type="http://schemas.openxmlformats.org/officeDocument/2006/relationships/image" Target="../media/image11.emf"/><Relationship Id="rId4" Type="http://schemas.openxmlformats.org/officeDocument/2006/relationships/oleObject" Target="../embeddings/oleObject6.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34.xml"/><Relationship Id="rId6" Type="http://schemas.openxmlformats.org/officeDocument/2006/relationships/image" Target="../media/image12.gif"/><Relationship Id="rId5" Type="http://schemas.openxmlformats.org/officeDocument/2006/relationships/image" Target="../media/image11.emf"/><Relationship Id="rId4" Type="http://schemas.openxmlformats.org/officeDocument/2006/relationships/oleObject" Target="../embeddings/oleObject6.bin"/></Relationships>
</file>

<file path=ppt/slides/_rels/slide7.xml.rels><?xml version="1.0" encoding="UTF-8" standalone="yes"?>
<Relationships xmlns="http://schemas.openxmlformats.org/package/2006/relationships"><Relationship Id="rId26" Type="http://schemas.openxmlformats.org/officeDocument/2006/relationships/tags" Target="../tags/tag60.xml"/><Relationship Id="rId21" Type="http://schemas.openxmlformats.org/officeDocument/2006/relationships/tags" Target="../tags/tag55.xml"/><Relationship Id="rId42" Type="http://schemas.openxmlformats.org/officeDocument/2006/relationships/tags" Target="../tags/tag76.xml"/><Relationship Id="rId47" Type="http://schemas.openxmlformats.org/officeDocument/2006/relationships/tags" Target="../tags/tag81.xml"/><Relationship Id="rId63" Type="http://schemas.openxmlformats.org/officeDocument/2006/relationships/tags" Target="../tags/tag97.xml"/><Relationship Id="rId68" Type="http://schemas.openxmlformats.org/officeDocument/2006/relationships/tags" Target="../tags/tag102.xml"/><Relationship Id="rId84" Type="http://schemas.openxmlformats.org/officeDocument/2006/relationships/image" Target="../media/image14.png"/><Relationship Id="rId16" Type="http://schemas.openxmlformats.org/officeDocument/2006/relationships/tags" Target="../tags/tag50.xml"/><Relationship Id="rId11" Type="http://schemas.openxmlformats.org/officeDocument/2006/relationships/tags" Target="../tags/tag45.xml"/><Relationship Id="rId32" Type="http://schemas.openxmlformats.org/officeDocument/2006/relationships/tags" Target="../tags/tag66.xml"/><Relationship Id="rId37" Type="http://schemas.openxmlformats.org/officeDocument/2006/relationships/tags" Target="../tags/tag71.xml"/><Relationship Id="rId53" Type="http://schemas.openxmlformats.org/officeDocument/2006/relationships/tags" Target="../tags/tag87.xml"/><Relationship Id="rId58" Type="http://schemas.openxmlformats.org/officeDocument/2006/relationships/tags" Target="../tags/tag92.xml"/><Relationship Id="rId74" Type="http://schemas.openxmlformats.org/officeDocument/2006/relationships/tags" Target="../tags/tag108.xml"/><Relationship Id="rId79" Type="http://schemas.openxmlformats.org/officeDocument/2006/relationships/slideLayout" Target="../slideLayouts/slideLayout2.xml"/><Relationship Id="rId5" Type="http://schemas.openxmlformats.org/officeDocument/2006/relationships/tags" Target="../tags/tag39.xml"/><Relationship Id="rId19" Type="http://schemas.openxmlformats.org/officeDocument/2006/relationships/tags" Target="../tags/tag53.xml"/><Relationship Id="rId14" Type="http://schemas.openxmlformats.org/officeDocument/2006/relationships/tags" Target="../tags/tag48.xml"/><Relationship Id="rId22" Type="http://schemas.openxmlformats.org/officeDocument/2006/relationships/tags" Target="../tags/tag56.xml"/><Relationship Id="rId27" Type="http://schemas.openxmlformats.org/officeDocument/2006/relationships/tags" Target="../tags/tag61.xml"/><Relationship Id="rId30" Type="http://schemas.openxmlformats.org/officeDocument/2006/relationships/tags" Target="../tags/tag64.xml"/><Relationship Id="rId35" Type="http://schemas.openxmlformats.org/officeDocument/2006/relationships/tags" Target="../tags/tag69.xml"/><Relationship Id="rId43" Type="http://schemas.openxmlformats.org/officeDocument/2006/relationships/tags" Target="../tags/tag77.xml"/><Relationship Id="rId48" Type="http://schemas.openxmlformats.org/officeDocument/2006/relationships/tags" Target="../tags/tag82.xml"/><Relationship Id="rId56" Type="http://schemas.openxmlformats.org/officeDocument/2006/relationships/tags" Target="../tags/tag90.xml"/><Relationship Id="rId64" Type="http://schemas.openxmlformats.org/officeDocument/2006/relationships/tags" Target="../tags/tag98.xml"/><Relationship Id="rId69" Type="http://schemas.openxmlformats.org/officeDocument/2006/relationships/tags" Target="../tags/tag103.xml"/><Relationship Id="rId77" Type="http://schemas.openxmlformats.org/officeDocument/2006/relationships/tags" Target="../tags/tag111.xml"/><Relationship Id="rId8" Type="http://schemas.openxmlformats.org/officeDocument/2006/relationships/tags" Target="../tags/tag42.xml"/><Relationship Id="rId51" Type="http://schemas.openxmlformats.org/officeDocument/2006/relationships/tags" Target="../tags/tag85.xml"/><Relationship Id="rId72" Type="http://schemas.openxmlformats.org/officeDocument/2006/relationships/tags" Target="../tags/tag106.xml"/><Relationship Id="rId80" Type="http://schemas.openxmlformats.org/officeDocument/2006/relationships/notesSlide" Target="../notesSlides/notesSlide7.xml"/><Relationship Id="rId85" Type="http://schemas.openxmlformats.org/officeDocument/2006/relationships/chart" Target="../charts/chart3.xml"/><Relationship Id="rId3" Type="http://schemas.openxmlformats.org/officeDocument/2006/relationships/tags" Target="../tags/tag37.xml"/><Relationship Id="rId12" Type="http://schemas.openxmlformats.org/officeDocument/2006/relationships/tags" Target="../tags/tag46.xml"/><Relationship Id="rId17" Type="http://schemas.openxmlformats.org/officeDocument/2006/relationships/tags" Target="../tags/tag51.xml"/><Relationship Id="rId25" Type="http://schemas.openxmlformats.org/officeDocument/2006/relationships/tags" Target="../tags/tag59.xml"/><Relationship Id="rId33" Type="http://schemas.openxmlformats.org/officeDocument/2006/relationships/tags" Target="../tags/tag67.xml"/><Relationship Id="rId38" Type="http://schemas.openxmlformats.org/officeDocument/2006/relationships/tags" Target="../tags/tag72.xml"/><Relationship Id="rId46" Type="http://schemas.openxmlformats.org/officeDocument/2006/relationships/tags" Target="../tags/tag80.xml"/><Relationship Id="rId59" Type="http://schemas.openxmlformats.org/officeDocument/2006/relationships/tags" Target="../tags/tag93.xml"/><Relationship Id="rId67" Type="http://schemas.openxmlformats.org/officeDocument/2006/relationships/tags" Target="../tags/tag101.xml"/><Relationship Id="rId20" Type="http://schemas.openxmlformats.org/officeDocument/2006/relationships/tags" Target="../tags/tag54.xml"/><Relationship Id="rId41" Type="http://schemas.openxmlformats.org/officeDocument/2006/relationships/tags" Target="../tags/tag75.xml"/><Relationship Id="rId54" Type="http://schemas.openxmlformats.org/officeDocument/2006/relationships/tags" Target="../tags/tag88.xml"/><Relationship Id="rId62" Type="http://schemas.openxmlformats.org/officeDocument/2006/relationships/tags" Target="../tags/tag96.xml"/><Relationship Id="rId70" Type="http://schemas.openxmlformats.org/officeDocument/2006/relationships/tags" Target="../tags/tag104.xml"/><Relationship Id="rId75" Type="http://schemas.openxmlformats.org/officeDocument/2006/relationships/tags" Target="../tags/tag109.xml"/><Relationship Id="rId83" Type="http://schemas.openxmlformats.org/officeDocument/2006/relationships/image" Target="../media/image13.emf"/><Relationship Id="rId1" Type="http://schemas.openxmlformats.org/officeDocument/2006/relationships/tags" Target="../tags/tag35.xml"/><Relationship Id="rId6" Type="http://schemas.openxmlformats.org/officeDocument/2006/relationships/tags" Target="../tags/tag40.xml"/><Relationship Id="rId15" Type="http://schemas.openxmlformats.org/officeDocument/2006/relationships/tags" Target="../tags/tag49.xml"/><Relationship Id="rId23" Type="http://schemas.openxmlformats.org/officeDocument/2006/relationships/tags" Target="../tags/tag57.xml"/><Relationship Id="rId28" Type="http://schemas.openxmlformats.org/officeDocument/2006/relationships/tags" Target="../tags/tag62.xml"/><Relationship Id="rId36" Type="http://schemas.openxmlformats.org/officeDocument/2006/relationships/tags" Target="../tags/tag70.xml"/><Relationship Id="rId49" Type="http://schemas.openxmlformats.org/officeDocument/2006/relationships/tags" Target="../tags/tag83.xml"/><Relationship Id="rId57" Type="http://schemas.openxmlformats.org/officeDocument/2006/relationships/tags" Target="../tags/tag91.xml"/><Relationship Id="rId10" Type="http://schemas.openxmlformats.org/officeDocument/2006/relationships/tags" Target="../tags/tag44.xml"/><Relationship Id="rId31" Type="http://schemas.openxmlformats.org/officeDocument/2006/relationships/tags" Target="../tags/tag65.xml"/><Relationship Id="rId44" Type="http://schemas.openxmlformats.org/officeDocument/2006/relationships/tags" Target="../tags/tag78.xml"/><Relationship Id="rId52" Type="http://schemas.openxmlformats.org/officeDocument/2006/relationships/tags" Target="../tags/tag86.xml"/><Relationship Id="rId60" Type="http://schemas.openxmlformats.org/officeDocument/2006/relationships/tags" Target="../tags/tag94.xml"/><Relationship Id="rId65" Type="http://schemas.openxmlformats.org/officeDocument/2006/relationships/tags" Target="../tags/tag99.xml"/><Relationship Id="rId73" Type="http://schemas.openxmlformats.org/officeDocument/2006/relationships/tags" Target="../tags/tag107.xml"/><Relationship Id="rId78" Type="http://schemas.openxmlformats.org/officeDocument/2006/relationships/tags" Target="../tags/tag112.xml"/><Relationship Id="rId81" Type="http://schemas.openxmlformats.org/officeDocument/2006/relationships/oleObject" Target="../embeddings/oleObject7.bin"/><Relationship Id="rId86" Type="http://schemas.openxmlformats.org/officeDocument/2006/relationships/chart" Target="../charts/chart4.xml"/><Relationship Id="rId4" Type="http://schemas.openxmlformats.org/officeDocument/2006/relationships/tags" Target="../tags/tag38.xml"/><Relationship Id="rId9" Type="http://schemas.openxmlformats.org/officeDocument/2006/relationships/tags" Target="../tags/tag43.xml"/><Relationship Id="rId13" Type="http://schemas.openxmlformats.org/officeDocument/2006/relationships/tags" Target="../tags/tag47.xml"/><Relationship Id="rId18" Type="http://schemas.openxmlformats.org/officeDocument/2006/relationships/tags" Target="../tags/tag52.xml"/><Relationship Id="rId39" Type="http://schemas.openxmlformats.org/officeDocument/2006/relationships/tags" Target="../tags/tag73.xml"/><Relationship Id="rId34" Type="http://schemas.openxmlformats.org/officeDocument/2006/relationships/tags" Target="../tags/tag68.xml"/><Relationship Id="rId50" Type="http://schemas.openxmlformats.org/officeDocument/2006/relationships/tags" Target="../tags/tag84.xml"/><Relationship Id="rId55" Type="http://schemas.openxmlformats.org/officeDocument/2006/relationships/tags" Target="../tags/tag89.xml"/><Relationship Id="rId76" Type="http://schemas.openxmlformats.org/officeDocument/2006/relationships/tags" Target="../tags/tag110.xml"/><Relationship Id="rId7" Type="http://schemas.openxmlformats.org/officeDocument/2006/relationships/tags" Target="../tags/tag41.xml"/><Relationship Id="rId71" Type="http://schemas.openxmlformats.org/officeDocument/2006/relationships/tags" Target="../tags/tag105.xml"/><Relationship Id="rId2" Type="http://schemas.openxmlformats.org/officeDocument/2006/relationships/tags" Target="../tags/tag36.xml"/><Relationship Id="rId29" Type="http://schemas.openxmlformats.org/officeDocument/2006/relationships/tags" Target="../tags/tag63.xml"/><Relationship Id="rId24" Type="http://schemas.openxmlformats.org/officeDocument/2006/relationships/tags" Target="../tags/tag58.xml"/><Relationship Id="rId40" Type="http://schemas.openxmlformats.org/officeDocument/2006/relationships/tags" Target="../tags/tag74.xml"/><Relationship Id="rId45" Type="http://schemas.openxmlformats.org/officeDocument/2006/relationships/tags" Target="../tags/tag79.xml"/><Relationship Id="rId66" Type="http://schemas.openxmlformats.org/officeDocument/2006/relationships/tags" Target="../tags/tag100.xml"/><Relationship Id="rId87" Type="http://schemas.openxmlformats.org/officeDocument/2006/relationships/chart" Target="../charts/chart5.xml"/><Relationship Id="rId61" Type="http://schemas.openxmlformats.org/officeDocument/2006/relationships/tags" Target="../tags/tag95.xml"/><Relationship Id="rId82" Type="http://schemas.openxmlformats.org/officeDocument/2006/relationships/image" Target="../media/image3.emf"/></Relationships>
</file>

<file path=ppt/slides/_rels/slide8.xml.rels><?xml version="1.0" encoding="UTF-8" standalone="yes"?>
<Relationships xmlns="http://schemas.openxmlformats.org/package/2006/relationships"><Relationship Id="rId26" Type="http://schemas.openxmlformats.org/officeDocument/2006/relationships/tags" Target="../tags/tag138.xml"/><Relationship Id="rId117" Type="http://schemas.openxmlformats.org/officeDocument/2006/relationships/image" Target="../media/image15.emf"/><Relationship Id="rId21" Type="http://schemas.openxmlformats.org/officeDocument/2006/relationships/tags" Target="../tags/tag133.xml"/><Relationship Id="rId42" Type="http://schemas.openxmlformats.org/officeDocument/2006/relationships/tags" Target="../tags/tag154.xml"/><Relationship Id="rId47" Type="http://schemas.openxmlformats.org/officeDocument/2006/relationships/tags" Target="../tags/tag159.xml"/><Relationship Id="rId63" Type="http://schemas.openxmlformats.org/officeDocument/2006/relationships/tags" Target="../tags/tag175.xml"/><Relationship Id="rId68" Type="http://schemas.openxmlformats.org/officeDocument/2006/relationships/tags" Target="../tags/tag180.xml"/><Relationship Id="rId84" Type="http://schemas.openxmlformats.org/officeDocument/2006/relationships/tags" Target="../tags/tag196.xml"/><Relationship Id="rId89" Type="http://schemas.openxmlformats.org/officeDocument/2006/relationships/tags" Target="../tags/tag201.xml"/><Relationship Id="rId112" Type="http://schemas.openxmlformats.org/officeDocument/2006/relationships/tags" Target="../tags/tag224.xml"/><Relationship Id="rId16" Type="http://schemas.openxmlformats.org/officeDocument/2006/relationships/tags" Target="../tags/tag128.xml"/><Relationship Id="rId107" Type="http://schemas.openxmlformats.org/officeDocument/2006/relationships/tags" Target="../tags/tag219.xml"/><Relationship Id="rId11" Type="http://schemas.openxmlformats.org/officeDocument/2006/relationships/tags" Target="../tags/tag123.xml"/><Relationship Id="rId32" Type="http://schemas.openxmlformats.org/officeDocument/2006/relationships/tags" Target="../tags/tag144.xml"/><Relationship Id="rId37" Type="http://schemas.openxmlformats.org/officeDocument/2006/relationships/tags" Target="../tags/tag149.xml"/><Relationship Id="rId53" Type="http://schemas.openxmlformats.org/officeDocument/2006/relationships/tags" Target="../tags/tag165.xml"/><Relationship Id="rId58" Type="http://schemas.openxmlformats.org/officeDocument/2006/relationships/tags" Target="../tags/tag170.xml"/><Relationship Id="rId74" Type="http://schemas.openxmlformats.org/officeDocument/2006/relationships/tags" Target="../tags/tag186.xml"/><Relationship Id="rId79" Type="http://schemas.openxmlformats.org/officeDocument/2006/relationships/tags" Target="../tags/tag191.xml"/><Relationship Id="rId102" Type="http://schemas.openxmlformats.org/officeDocument/2006/relationships/tags" Target="../tags/tag214.xml"/><Relationship Id="rId123" Type="http://schemas.openxmlformats.org/officeDocument/2006/relationships/chart" Target="../charts/chart9.xml"/><Relationship Id="rId5" Type="http://schemas.openxmlformats.org/officeDocument/2006/relationships/tags" Target="../tags/tag117.xml"/><Relationship Id="rId90" Type="http://schemas.openxmlformats.org/officeDocument/2006/relationships/tags" Target="../tags/tag202.xml"/><Relationship Id="rId95" Type="http://schemas.openxmlformats.org/officeDocument/2006/relationships/tags" Target="../tags/tag207.xml"/><Relationship Id="rId22" Type="http://schemas.openxmlformats.org/officeDocument/2006/relationships/tags" Target="../tags/tag134.xml"/><Relationship Id="rId27" Type="http://schemas.openxmlformats.org/officeDocument/2006/relationships/tags" Target="../tags/tag139.xml"/><Relationship Id="rId43" Type="http://schemas.openxmlformats.org/officeDocument/2006/relationships/tags" Target="../tags/tag155.xml"/><Relationship Id="rId48" Type="http://schemas.openxmlformats.org/officeDocument/2006/relationships/tags" Target="../tags/tag160.xml"/><Relationship Id="rId64" Type="http://schemas.openxmlformats.org/officeDocument/2006/relationships/tags" Target="../tags/tag176.xml"/><Relationship Id="rId69" Type="http://schemas.openxmlformats.org/officeDocument/2006/relationships/tags" Target="../tags/tag181.xml"/><Relationship Id="rId113" Type="http://schemas.openxmlformats.org/officeDocument/2006/relationships/slideLayout" Target="../slideLayouts/slideLayout2.xml"/><Relationship Id="rId118" Type="http://schemas.openxmlformats.org/officeDocument/2006/relationships/image" Target="../media/image16.emf"/><Relationship Id="rId80" Type="http://schemas.openxmlformats.org/officeDocument/2006/relationships/tags" Target="../tags/tag192.xml"/><Relationship Id="rId85" Type="http://schemas.openxmlformats.org/officeDocument/2006/relationships/tags" Target="../tags/tag197.xml"/><Relationship Id="rId12" Type="http://schemas.openxmlformats.org/officeDocument/2006/relationships/tags" Target="../tags/tag124.xml"/><Relationship Id="rId17" Type="http://schemas.openxmlformats.org/officeDocument/2006/relationships/tags" Target="../tags/tag129.xml"/><Relationship Id="rId33" Type="http://schemas.openxmlformats.org/officeDocument/2006/relationships/tags" Target="../tags/tag145.xml"/><Relationship Id="rId38" Type="http://schemas.openxmlformats.org/officeDocument/2006/relationships/tags" Target="../tags/tag150.xml"/><Relationship Id="rId59" Type="http://schemas.openxmlformats.org/officeDocument/2006/relationships/tags" Target="../tags/tag171.xml"/><Relationship Id="rId103" Type="http://schemas.openxmlformats.org/officeDocument/2006/relationships/tags" Target="../tags/tag215.xml"/><Relationship Id="rId108" Type="http://schemas.openxmlformats.org/officeDocument/2006/relationships/tags" Target="../tags/tag220.xml"/><Relationship Id="rId124" Type="http://schemas.openxmlformats.org/officeDocument/2006/relationships/chart" Target="../charts/chart10.xml"/><Relationship Id="rId54" Type="http://schemas.openxmlformats.org/officeDocument/2006/relationships/tags" Target="../tags/tag166.xml"/><Relationship Id="rId70" Type="http://schemas.openxmlformats.org/officeDocument/2006/relationships/tags" Target="../tags/tag182.xml"/><Relationship Id="rId75" Type="http://schemas.openxmlformats.org/officeDocument/2006/relationships/tags" Target="../tags/tag187.xml"/><Relationship Id="rId91" Type="http://schemas.openxmlformats.org/officeDocument/2006/relationships/tags" Target="../tags/tag203.xml"/><Relationship Id="rId96" Type="http://schemas.openxmlformats.org/officeDocument/2006/relationships/tags" Target="../tags/tag208.xml"/><Relationship Id="rId1" Type="http://schemas.openxmlformats.org/officeDocument/2006/relationships/tags" Target="../tags/tag113.xml"/><Relationship Id="rId6" Type="http://schemas.openxmlformats.org/officeDocument/2006/relationships/tags" Target="../tags/tag118.xml"/><Relationship Id="rId23" Type="http://schemas.openxmlformats.org/officeDocument/2006/relationships/tags" Target="../tags/tag135.xml"/><Relationship Id="rId28" Type="http://schemas.openxmlformats.org/officeDocument/2006/relationships/tags" Target="../tags/tag140.xml"/><Relationship Id="rId49" Type="http://schemas.openxmlformats.org/officeDocument/2006/relationships/tags" Target="../tags/tag161.xml"/><Relationship Id="rId114" Type="http://schemas.openxmlformats.org/officeDocument/2006/relationships/notesSlide" Target="../notesSlides/notesSlide8.xml"/><Relationship Id="rId119" Type="http://schemas.openxmlformats.org/officeDocument/2006/relationships/image" Target="../media/image14.png"/><Relationship Id="rId44" Type="http://schemas.openxmlformats.org/officeDocument/2006/relationships/tags" Target="../tags/tag156.xml"/><Relationship Id="rId60" Type="http://schemas.openxmlformats.org/officeDocument/2006/relationships/tags" Target="../tags/tag172.xml"/><Relationship Id="rId65" Type="http://schemas.openxmlformats.org/officeDocument/2006/relationships/tags" Target="../tags/tag177.xml"/><Relationship Id="rId81" Type="http://schemas.openxmlformats.org/officeDocument/2006/relationships/tags" Target="../tags/tag193.xml"/><Relationship Id="rId86" Type="http://schemas.openxmlformats.org/officeDocument/2006/relationships/tags" Target="../tags/tag198.xml"/><Relationship Id="rId4" Type="http://schemas.openxmlformats.org/officeDocument/2006/relationships/tags" Target="../tags/tag116.xml"/><Relationship Id="rId9" Type="http://schemas.openxmlformats.org/officeDocument/2006/relationships/tags" Target="../tags/tag121.xml"/><Relationship Id="rId13" Type="http://schemas.openxmlformats.org/officeDocument/2006/relationships/tags" Target="../tags/tag125.xml"/><Relationship Id="rId18" Type="http://schemas.openxmlformats.org/officeDocument/2006/relationships/tags" Target="../tags/tag130.xml"/><Relationship Id="rId39" Type="http://schemas.openxmlformats.org/officeDocument/2006/relationships/tags" Target="../tags/tag151.xml"/><Relationship Id="rId109" Type="http://schemas.openxmlformats.org/officeDocument/2006/relationships/tags" Target="../tags/tag221.xml"/><Relationship Id="rId34" Type="http://schemas.openxmlformats.org/officeDocument/2006/relationships/tags" Target="../tags/tag146.xml"/><Relationship Id="rId50" Type="http://schemas.openxmlformats.org/officeDocument/2006/relationships/tags" Target="../tags/tag162.xml"/><Relationship Id="rId55" Type="http://schemas.openxmlformats.org/officeDocument/2006/relationships/tags" Target="../tags/tag167.xml"/><Relationship Id="rId76" Type="http://schemas.openxmlformats.org/officeDocument/2006/relationships/tags" Target="../tags/tag188.xml"/><Relationship Id="rId97" Type="http://schemas.openxmlformats.org/officeDocument/2006/relationships/tags" Target="../tags/tag209.xml"/><Relationship Id="rId104" Type="http://schemas.openxmlformats.org/officeDocument/2006/relationships/tags" Target="../tags/tag216.xml"/><Relationship Id="rId120" Type="http://schemas.openxmlformats.org/officeDocument/2006/relationships/chart" Target="../charts/chart6.xml"/><Relationship Id="rId7" Type="http://schemas.openxmlformats.org/officeDocument/2006/relationships/tags" Target="../tags/tag119.xml"/><Relationship Id="rId71" Type="http://schemas.openxmlformats.org/officeDocument/2006/relationships/tags" Target="../tags/tag183.xml"/><Relationship Id="rId92" Type="http://schemas.openxmlformats.org/officeDocument/2006/relationships/tags" Target="../tags/tag204.xml"/><Relationship Id="rId2" Type="http://schemas.openxmlformats.org/officeDocument/2006/relationships/tags" Target="../tags/tag114.xml"/><Relationship Id="rId29" Type="http://schemas.openxmlformats.org/officeDocument/2006/relationships/tags" Target="../tags/tag141.xml"/><Relationship Id="rId24" Type="http://schemas.openxmlformats.org/officeDocument/2006/relationships/tags" Target="../tags/tag136.xml"/><Relationship Id="rId40" Type="http://schemas.openxmlformats.org/officeDocument/2006/relationships/tags" Target="../tags/tag152.xml"/><Relationship Id="rId45" Type="http://schemas.openxmlformats.org/officeDocument/2006/relationships/tags" Target="../tags/tag157.xml"/><Relationship Id="rId66" Type="http://schemas.openxmlformats.org/officeDocument/2006/relationships/tags" Target="../tags/tag178.xml"/><Relationship Id="rId87" Type="http://schemas.openxmlformats.org/officeDocument/2006/relationships/tags" Target="../tags/tag199.xml"/><Relationship Id="rId110" Type="http://schemas.openxmlformats.org/officeDocument/2006/relationships/tags" Target="../tags/tag222.xml"/><Relationship Id="rId115" Type="http://schemas.openxmlformats.org/officeDocument/2006/relationships/oleObject" Target="../embeddings/oleObject8.bin"/><Relationship Id="rId61" Type="http://schemas.openxmlformats.org/officeDocument/2006/relationships/tags" Target="../tags/tag173.xml"/><Relationship Id="rId82" Type="http://schemas.openxmlformats.org/officeDocument/2006/relationships/tags" Target="../tags/tag194.xml"/><Relationship Id="rId19" Type="http://schemas.openxmlformats.org/officeDocument/2006/relationships/tags" Target="../tags/tag131.xml"/><Relationship Id="rId14" Type="http://schemas.openxmlformats.org/officeDocument/2006/relationships/tags" Target="../tags/tag126.xml"/><Relationship Id="rId30" Type="http://schemas.openxmlformats.org/officeDocument/2006/relationships/tags" Target="../tags/tag142.xml"/><Relationship Id="rId35" Type="http://schemas.openxmlformats.org/officeDocument/2006/relationships/tags" Target="../tags/tag147.xml"/><Relationship Id="rId56" Type="http://schemas.openxmlformats.org/officeDocument/2006/relationships/tags" Target="../tags/tag168.xml"/><Relationship Id="rId77" Type="http://schemas.openxmlformats.org/officeDocument/2006/relationships/tags" Target="../tags/tag189.xml"/><Relationship Id="rId100" Type="http://schemas.openxmlformats.org/officeDocument/2006/relationships/tags" Target="../tags/tag212.xml"/><Relationship Id="rId105" Type="http://schemas.openxmlformats.org/officeDocument/2006/relationships/tags" Target="../tags/tag217.xml"/><Relationship Id="rId8" Type="http://schemas.openxmlformats.org/officeDocument/2006/relationships/tags" Target="../tags/tag120.xml"/><Relationship Id="rId51" Type="http://schemas.openxmlformats.org/officeDocument/2006/relationships/tags" Target="../tags/tag163.xml"/><Relationship Id="rId72" Type="http://schemas.openxmlformats.org/officeDocument/2006/relationships/tags" Target="../tags/tag184.xml"/><Relationship Id="rId93" Type="http://schemas.openxmlformats.org/officeDocument/2006/relationships/tags" Target="../tags/tag205.xml"/><Relationship Id="rId98" Type="http://schemas.openxmlformats.org/officeDocument/2006/relationships/tags" Target="../tags/tag210.xml"/><Relationship Id="rId121" Type="http://schemas.openxmlformats.org/officeDocument/2006/relationships/chart" Target="../charts/chart7.xml"/><Relationship Id="rId3" Type="http://schemas.openxmlformats.org/officeDocument/2006/relationships/tags" Target="../tags/tag115.xml"/><Relationship Id="rId25" Type="http://schemas.openxmlformats.org/officeDocument/2006/relationships/tags" Target="../tags/tag137.xml"/><Relationship Id="rId46" Type="http://schemas.openxmlformats.org/officeDocument/2006/relationships/tags" Target="../tags/tag158.xml"/><Relationship Id="rId67" Type="http://schemas.openxmlformats.org/officeDocument/2006/relationships/tags" Target="../tags/tag179.xml"/><Relationship Id="rId116" Type="http://schemas.openxmlformats.org/officeDocument/2006/relationships/image" Target="../media/image3.emf"/><Relationship Id="rId20" Type="http://schemas.openxmlformats.org/officeDocument/2006/relationships/tags" Target="../tags/tag132.xml"/><Relationship Id="rId41" Type="http://schemas.openxmlformats.org/officeDocument/2006/relationships/tags" Target="../tags/tag153.xml"/><Relationship Id="rId62" Type="http://schemas.openxmlformats.org/officeDocument/2006/relationships/tags" Target="../tags/tag174.xml"/><Relationship Id="rId83" Type="http://schemas.openxmlformats.org/officeDocument/2006/relationships/tags" Target="../tags/tag195.xml"/><Relationship Id="rId88" Type="http://schemas.openxmlformats.org/officeDocument/2006/relationships/tags" Target="../tags/tag200.xml"/><Relationship Id="rId111" Type="http://schemas.openxmlformats.org/officeDocument/2006/relationships/tags" Target="../tags/tag223.xml"/><Relationship Id="rId15" Type="http://schemas.openxmlformats.org/officeDocument/2006/relationships/tags" Target="../tags/tag127.xml"/><Relationship Id="rId36" Type="http://schemas.openxmlformats.org/officeDocument/2006/relationships/tags" Target="../tags/tag148.xml"/><Relationship Id="rId57" Type="http://schemas.openxmlformats.org/officeDocument/2006/relationships/tags" Target="../tags/tag169.xml"/><Relationship Id="rId106" Type="http://schemas.openxmlformats.org/officeDocument/2006/relationships/tags" Target="../tags/tag218.xml"/><Relationship Id="rId10" Type="http://schemas.openxmlformats.org/officeDocument/2006/relationships/tags" Target="../tags/tag122.xml"/><Relationship Id="rId31" Type="http://schemas.openxmlformats.org/officeDocument/2006/relationships/tags" Target="../tags/tag143.xml"/><Relationship Id="rId52" Type="http://schemas.openxmlformats.org/officeDocument/2006/relationships/tags" Target="../tags/tag164.xml"/><Relationship Id="rId73" Type="http://schemas.openxmlformats.org/officeDocument/2006/relationships/tags" Target="../tags/tag185.xml"/><Relationship Id="rId78" Type="http://schemas.openxmlformats.org/officeDocument/2006/relationships/tags" Target="../tags/tag190.xml"/><Relationship Id="rId94" Type="http://schemas.openxmlformats.org/officeDocument/2006/relationships/tags" Target="../tags/tag206.xml"/><Relationship Id="rId99" Type="http://schemas.openxmlformats.org/officeDocument/2006/relationships/tags" Target="../tags/tag211.xml"/><Relationship Id="rId101" Type="http://schemas.openxmlformats.org/officeDocument/2006/relationships/tags" Target="../tags/tag213.xml"/><Relationship Id="rId122" Type="http://schemas.openxmlformats.org/officeDocument/2006/relationships/chart" Target="../charts/chart8.xml"/></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chart" Target="../charts/chart11.xml"/><Relationship Id="rId3" Type="http://schemas.openxmlformats.org/officeDocument/2006/relationships/tags" Target="../tags/tag227.xml"/><Relationship Id="rId7" Type="http://schemas.openxmlformats.org/officeDocument/2006/relationships/tags" Target="../tags/tag231.xml"/><Relationship Id="rId12" Type="http://schemas.openxmlformats.org/officeDocument/2006/relationships/image" Target="../media/image17.jpeg"/><Relationship Id="rId2" Type="http://schemas.openxmlformats.org/officeDocument/2006/relationships/tags" Target="../tags/tag226.xml"/><Relationship Id="rId1" Type="http://schemas.openxmlformats.org/officeDocument/2006/relationships/tags" Target="../tags/tag225.xml"/><Relationship Id="rId6" Type="http://schemas.openxmlformats.org/officeDocument/2006/relationships/tags" Target="../tags/tag230.xml"/><Relationship Id="rId11" Type="http://schemas.openxmlformats.org/officeDocument/2006/relationships/image" Target="../media/image3.emf"/><Relationship Id="rId5" Type="http://schemas.openxmlformats.org/officeDocument/2006/relationships/tags" Target="../tags/tag229.xml"/><Relationship Id="rId10" Type="http://schemas.openxmlformats.org/officeDocument/2006/relationships/oleObject" Target="../embeddings/oleObject9.bin"/><Relationship Id="rId4" Type="http://schemas.openxmlformats.org/officeDocument/2006/relationships/tags" Target="../tags/tag228.xml"/><Relationship Id="rId9" Type="http://schemas.openxmlformats.org/officeDocument/2006/relationships/notesSlide" Target="../notesSlides/notesSlide9.xml"/><Relationship Id="rId14" Type="http://schemas.openxmlformats.org/officeDocument/2006/relationships/chart" Target="../charts/char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2359171-1AA1-4080-9C20-4B9B7B110062}"/>
              </a:ext>
            </a:extLst>
          </p:cNvPr>
          <p:cNvGraphicFramePr>
            <a:graphicFrameLocks/>
          </p:cNvGraphicFramePr>
          <p:nvPr>
            <p:custDataLst>
              <p:tags r:id="rId1"/>
            </p:custDataLst>
            <p:extLst>
              <p:ext uri="{D42A27DB-BD31-4B8C-83A1-F6EECF244321}">
                <p14:modId xmlns:p14="http://schemas.microsoft.com/office/powerpoint/2010/main" val="41102660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3" imgH="384" progId="TCLayout.ActiveDocument.1">
                  <p:embed/>
                </p:oleObj>
              </mc:Choice>
              <mc:Fallback>
                <p:oleObj name="think-cell Slide" r:id="rId4" imgW="383" imgH="384" progId="TCLayout.ActiveDocument.1">
                  <p:embed/>
                  <p:pic>
                    <p:nvPicPr>
                      <p:cNvPr id="4" name="Object 3" hidden="1">
                        <a:extLst>
                          <a:ext uri="{FF2B5EF4-FFF2-40B4-BE49-F238E27FC236}">
                            <a16:creationId xmlns:a16="http://schemas.microsoft.com/office/drawing/2014/main" id="{22359171-1AA1-4080-9C20-4B9B7B11006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Text Box 6">
            <a:extLst>
              <a:ext uri="{FF2B5EF4-FFF2-40B4-BE49-F238E27FC236}">
                <a16:creationId xmlns:a16="http://schemas.microsoft.com/office/drawing/2014/main" id="{EA75C8C5-57CB-4002-A218-4C19083F04EC}"/>
              </a:ext>
            </a:extLst>
          </p:cNvPr>
          <p:cNvSpPr txBox="1"/>
          <p:nvPr/>
        </p:nvSpPr>
        <p:spPr>
          <a:xfrm>
            <a:off x="2784231" y="3579645"/>
            <a:ext cx="6623538" cy="3038361"/>
          </a:xfrm>
          <a:prstGeom prst="rect">
            <a:avLst/>
          </a:prstGeom>
          <a:solidFill>
            <a:schemeClr val="lt1"/>
          </a:solidFill>
          <a:ln w="6350">
            <a:solidFill>
              <a:schemeClr val="bg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Jefferson County Communications Center Authority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JEFFCOM911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n-US" sz="2600" dirty="0">
                <a:latin typeface="Calibri" panose="020F0502020204030204" pitchFamily="34" charset="0"/>
                <a:ea typeface="Calibri" panose="020F0502020204030204" pitchFamily="34" charset="0"/>
                <a:cs typeface="Times New Roman" panose="02020603050405020304" pitchFamily="18" charset="0"/>
              </a:rPr>
              <a:t>May 2026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2600" dirty="0">
                <a:effectLst/>
                <a:latin typeface="Calibri" panose="020F0502020204030204" pitchFamily="34" charset="0"/>
                <a:ea typeface="Calibri" panose="020F0502020204030204" pitchFamily="34" charset="0"/>
                <a:cs typeface="Times New Roman" panose="02020603050405020304" pitchFamily="18" charset="0"/>
              </a:rPr>
              <a:t>Monthly Report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22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0043AA1C-C74E-40A9-8A3D-EAC83D6B3399}"/>
              </a:ext>
            </a:extLst>
          </p:cNvPr>
          <p:cNvSpPr/>
          <p:nvPr/>
        </p:nvSpPr>
        <p:spPr>
          <a:xfrm>
            <a:off x="104714" y="96646"/>
            <a:ext cx="11982572" cy="666470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F93D9AE6-7C7C-E832-2C2F-784BF18F7DD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7406" y="766842"/>
            <a:ext cx="2897187" cy="2812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09613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6B547BD-D5B0-4162-8AC1-23C66C4D5501}"/>
              </a:ext>
            </a:extLst>
          </p:cNvPr>
          <p:cNvGraphicFramePr>
            <a:graphicFrameLocks/>
          </p:cNvGraphicFramePr>
          <p:nvPr>
            <p:custDataLst>
              <p:tags r:id="rId1"/>
            </p:custDataLst>
            <p:extLst>
              <p:ext uri="{D42A27DB-BD31-4B8C-83A1-F6EECF244321}">
                <p14:modId xmlns:p14="http://schemas.microsoft.com/office/powerpoint/2010/main" val="22893215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3" imgW="452" imgH="454" progId="TCLayout.ActiveDocument.1">
                  <p:embed/>
                </p:oleObj>
              </mc:Choice>
              <mc:Fallback>
                <p:oleObj name="think-cell Slide" r:id="rId63" imgW="452" imgH="454" progId="TCLayout.ActiveDocument.1">
                  <p:embed/>
                  <p:pic>
                    <p:nvPicPr>
                      <p:cNvPr id="4" name="Object 3" hidden="1">
                        <a:extLst>
                          <a:ext uri="{FF2B5EF4-FFF2-40B4-BE49-F238E27FC236}">
                            <a16:creationId xmlns:a16="http://schemas.microsoft.com/office/drawing/2014/main" id="{86B547BD-D5B0-4162-8AC1-23C66C4D5501}"/>
                          </a:ext>
                        </a:extLst>
                      </p:cNvPr>
                      <p:cNvPicPr/>
                      <p:nvPr/>
                    </p:nvPicPr>
                    <p:blipFill>
                      <a:blip r:embed="rId64"/>
                      <a:stretch>
                        <a:fillRect/>
                      </a:stretch>
                    </p:blipFill>
                    <p:spPr>
                      <a:xfrm>
                        <a:off x="1588" y="1588"/>
                        <a:ext cx="1588" cy="1588"/>
                      </a:xfrm>
                      <a:prstGeom prst="rect">
                        <a:avLst/>
                      </a:prstGeom>
                    </p:spPr>
                  </p:pic>
                </p:oleObj>
              </mc:Fallback>
            </mc:AlternateContent>
          </a:graphicData>
        </a:graphic>
      </p:graphicFrame>
      <p:pic>
        <p:nvPicPr>
          <p:cNvPr id="32" name="Picture 31">
            <a:extLst>
              <a:ext uri="{FF2B5EF4-FFF2-40B4-BE49-F238E27FC236}">
                <a16:creationId xmlns:a16="http://schemas.microsoft.com/office/drawing/2014/main" id="{630D7A58-592A-608F-2EDC-7C01D8FDB967}"/>
              </a:ext>
            </a:extLst>
          </p:cNvPr>
          <p:cNvPicPr>
            <a:picLocks noChangeAspect="1"/>
          </p:cNvPicPr>
          <p:nvPr/>
        </p:nvPicPr>
        <p:blipFill>
          <a:blip r:embed="rId65"/>
          <a:stretch>
            <a:fillRect/>
          </a:stretch>
        </p:blipFill>
        <p:spPr>
          <a:xfrm>
            <a:off x="6462775" y="1826921"/>
            <a:ext cx="5219700" cy="2114550"/>
          </a:xfrm>
          <a:prstGeom prst="rect">
            <a:avLst/>
          </a:prstGeom>
        </p:spPr>
      </p:pic>
      <p:pic>
        <p:nvPicPr>
          <p:cNvPr id="5" name="Picture 4">
            <a:extLst>
              <a:ext uri="{FF2B5EF4-FFF2-40B4-BE49-F238E27FC236}">
                <a16:creationId xmlns:a16="http://schemas.microsoft.com/office/drawing/2014/main" id="{8F4A2CF4-0CF3-47E4-B23B-AC49D50CFFA1}"/>
              </a:ext>
            </a:extLst>
          </p:cNvPr>
          <p:cNvPicPr/>
          <p:nvPr/>
        </p:nvPicPr>
        <p:blipFill>
          <a:blip r:embed="rId66">
            <a:extLst>
              <a:ext uri="{28A0092B-C50C-407E-A947-70E740481C1C}">
                <a14:useLocalDpi xmlns:a14="http://schemas.microsoft.com/office/drawing/2010/main"/>
              </a:ext>
            </a:extLst>
          </a:blip>
          <a:stretch>
            <a:fillRect/>
          </a:stretch>
        </p:blipFill>
        <p:spPr>
          <a:xfrm>
            <a:off x="0" y="13653"/>
            <a:ext cx="1219200" cy="1294765"/>
          </a:xfrm>
          <a:prstGeom prst="rect">
            <a:avLst/>
          </a:prstGeom>
        </p:spPr>
      </p:pic>
      <p:sp>
        <p:nvSpPr>
          <p:cNvPr id="6" name="Text Box 58">
            <a:extLst>
              <a:ext uri="{FF2B5EF4-FFF2-40B4-BE49-F238E27FC236}">
                <a16:creationId xmlns:a16="http://schemas.microsoft.com/office/drawing/2014/main" id="{B47CE71D-7819-4857-B121-737A3BD39B4D}"/>
              </a:ext>
            </a:extLst>
          </p:cNvPr>
          <p:cNvSpPr txBox="1"/>
          <p:nvPr/>
        </p:nvSpPr>
        <p:spPr>
          <a:xfrm>
            <a:off x="1066067" y="26991"/>
            <a:ext cx="5697416" cy="1300160"/>
          </a:xfrm>
          <a:prstGeom prst="rect">
            <a:avLst/>
          </a:prstGeom>
          <a:solidFill>
            <a:schemeClr val="lt1"/>
          </a:solidFill>
          <a:ln w="6350">
            <a:noFill/>
          </a:ln>
        </p:spPr>
        <p:txBody>
          <a:bodyPr rot="0" spcFirstLastPara="0" vert="horz" wrap="square" lIns="91439" tIns="45720" rIns="91439" bIns="45720" numCol="1" spcCol="0" rtlCol="0" fromWordArt="0" anchor="ctr"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West Metro Fire</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a:extLst>
              <a:ext uri="{FF2B5EF4-FFF2-40B4-BE49-F238E27FC236}">
                <a16:creationId xmlns:a16="http://schemas.microsoft.com/office/drawing/2014/main" id="{81C3ADD2-FBA2-4990-9325-1C3084F656B8}"/>
              </a:ext>
            </a:extLst>
          </p:cNvPr>
          <p:cNvCxnSpPr>
            <a:cxnSpLocks/>
          </p:cNvCxnSpPr>
          <p:nvPr/>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graphicFrame>
        <p:nvGraphicFramePr>
          <p:cNvPr id="9" name="Chart 8">
            <a:extLst>
              <a:ext uri="{FF2B5EF4-FFF2-40B4-BE49-F238E27FC236}">
                <a16:creationId xmlns:a16="http://schemas.microsoft.com/office/drawing/2014/main" id="{2E886DCF-DEC5-0A0C-50FF-BD300F3C453B}"/>
              </a:ext>
            </a:extLst>
          </p:cNvPr>
          <p:cNvGraphicFramePr/>
          <p:nvPr>
            <p:custDataLst>
              <p:tags r:id="rId2"/>
            </p:custDataLst>
            <p:extLst>
              <p:ext uri="{D42A27DB-BD31-4B8C-83A1-F6EECF244321}">
                <p14:modId xmlns:p14="http://schemas.microsoft.com/office/powerpoint/2010/main" val="3774547711"/>
              </p:ext>
            </p:extLst>
          </p:nvPr>
        </p:nvGraphicFramePr>
        <p:xfrm>
          <a:off x="338138" y="1716088"/>
          <a:ext cx="5324475" cy="1906587"/>
        </p:xfrm>
        <a:graphic>
          <a:graphicData uri="http://schemas.openxmlformats.org/drawingml/2006/chart">
            <c:chart xmlns:c="http://schemas.openxmlformats.org/drawingml/2006/chart" xmlns:r="http://schemas.openxmlformats.org/officeDocument/2006/relationships" r:id="rId67"/>
          </a:graphicData>
        </a:graphic>
      </p:graphicFrame>
      <p:sp>
        <p:nvSpPr>
          <p:cNvPr id="14" name="Text Placeholder 2">
            <a:extLst>
              <a:ext uri="{FF2B5EF4-FFF2-40B4-BE49-F238E27FC236}">
                <a16:creationId xmlns:a16="http://schemas.microsoft.com/office/drawing/2014/main" id="{125AC75A-3DBA-4ABE-AC86-1CE5256F61BE}"/>
              </a:ext>
            </a:extLst>
          </p:cNvPr>
          <p:cNvSpPr>
            <a:spLocks/>
          </p:cNvSpPr>
          <p:nvPr>
            <p:custDataLst>
              <p:tags r:id="rId3"/>
            </p:custDataLst>
          </p:nvPr>
        </p:nvSpPr>
        <p:spPr bwMode="auto">
          <a:xfrm>
            <a:off x="646113"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316E701-918D-4A1B-97F4-36E75122DEBD}" type="datetime'''''0'''''''''':''''''''''''''00&#10;''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0:00
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 name="Text Placeholder 2">
            <a:extLst>
              <a:ext uri="{FF2B5EF4-FFF2-40B4-BE49-F238E27FC236}">
                <a16:creationId xmlns:a16="http://schemas.microsoft.com/office/drawing/2014/main" id="{2ADF3224-EFE6-477E-A4FE-BC72536000D5}"/>
              </a:ext>
            </a:extLst>
          </p:cNvPr>
          <p:cNvSpPr>
            <a:spLocks/>
          </p:cNvSpPr>
          <p:nvPr>
            <p:custDataLst>
              <p:tags r:id="rId4"/>
            </p:custDataLst>
          </p:nvPr>
        </p:nvSpPr>
        <p:spPr bwMode="auto">
          <a:xfrm>
            <a:off x="1082675"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1BBCFF5-170F-4C3C-BD37-0694FDAAC1BF}" type="datetime'''''''''''''''''''''''''2'''''':''0''0&#10;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
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 name="Text Placeholder 2">
            <a:extLst>
              <a:ext uri="{FF2B5EF4-FFF2-40B4-BE49-F238E27FC236}">
                <a16:creationId xmlns:a16="http://schemas.microsoft.com/office/drawing/2014/main" id="{8F57F73A-899F-4994-9FFE-52D028C366A7}"/>
              </a:ext>
            </a:extLst>
          </p:cNvPr>
          <p:cNvSpPr>
            <a:spLocks/>
          </p:cNvSpPr>
          <p:nvPr>
            <p:custDataLst>
              <p:tags r:id="rId5"/>
            </p:custDataLst>
          </p:nvPr>
        </p:nvSpPr>
        <p:spPr bwMode="auto">
          <a:xfrm>
            <a:off x="1519238"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7EC8E005-BA4A-4DF2-A360-11BCFFBEE8F7}" type="datetime'''''4'''':0''''''''''''0''''''''''&#10;''''''''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4:00
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 name="Text Placeholder 2">
            <a:extLst>
              <a:ext uri="{FF2B5EF4-FFF2-40B4-BE49-F238E27FC236}">
                <a16:creationId xmlns:a16="http://schemas.microsoft.com/office/drawing/2014/main" id="{510CBB17-3761-4288-BCC5-43E8A3E9B8A6}"/>
              </a:ext>
            </a:extLst>
          </p:cNvPr>
          <p:cNvSpPr>
            <a:spLocks/>
          </p:cNvSpPr>
          <p:nvPr>
            <p:custDataLst>
              <p:tags r:id="rId6"/>
            </p:custDataLst>
          </p:nvPr>
        </p:nvSpPr>
        <p:spPr bwMode="auto">
          <a:xfrm>
            <a:off x="1955800"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323BA4A-FC66-4054-BC9E-12F7F1DD0424}" type="datetime'6'''''':''''''''''''''''''''''''00''''''&#10;''''''''''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6:00
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 name="Text Placeholder 2">
            <a:extLst>
              <a:ext uri="{FF2B5EF4-FFF2-40B4-BE49-F238E27FC236}">
                <a16:creationId xmlns:a16="http://schemas.microsoft.com/office/drawing/2014/main" id="{86D1D7DB-75DF-4EB5-BF12-3B0F914F060A}"/>
              </a:ext>
            </a:extLst>
          </p:cNvPr>
          <p:cNvSpPr>
            <a:spLocks/>
          </p:cNvSpPr>
          <p:nvPr>
            <p:custDataLst>
              <p:tags r:id="rId7"/>
            </p:custDataLst>
          </p:nvPr>
        </p:nvSpPr>
        <p:spPr bwMode="auto">
          <a:xfrm>
            <a:off x="23574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AAC2EAE-FB54-4C17-9BC6-CBC01BF736B3}" type="datetime'8:''0''''''''''''0''&#10;''''''1''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8:00
10:00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 name="Text Placeholder 2">
            <a:extLst>
              <a:ext uri="{FF2B5EF4-FFF2-40B4-BE49-F238E27FC236}">
                <a16:creationId xmlns:a16="http://schemas.microsoft.com/office/drawing/2014/main" id="{88BD6F20-E5C6-442A-81AC-2DDF2B0EA25F}"/>
              </a:ext>
            </a:extLst>
          </p:cNvPr>
          <p:cNvSpPr>
            <a:spLocks/>
          </p:cNvSpPr>
          <p:nvPr>
            <p:custDataLst>
              <p:tags r:id="rId8"/>
            </p:custDataLst>
          </p:nvPr>
        </p:nvSpPr>
        <p:spPr bwMode="auto">
          <a:xfrm>
            <a:off x="27940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D99A7D3-06B9-4463-B8AC-D44E03B38197}" type="datetime'1''''''''''''''''''''''''0'':''0''0''''&#10;1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10:00
12:00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 name="Text Placeholder 2">
            <a:extLst>
              <a:ext uri="{FF2B5EF4-FFF2-40B4-BE49-F238E27FC236}">
                <a16:creationId xmlns:a16="http://schemas.microsoft.com/office/drawing/2014/main" id="{AF2E4BE3-825E-4943-AF85-F410BBE02D93}"/>
              </a:ext>
            </a:extLst>
          </p:cNvPr>
          <p:cNvSpPr>
            <a:spLocks/>
          </p:cNvSpPr>
          <p:nvPr>
            <p:custDataLst>
              <p:tags r:id="rId9"/>
            </p:custDataLst>
          </p:nvPr>
        </p:nvSpPr>
        <p:spPr bwMode="auto">
          <a:xfrm>
            <a:off x="322897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FFDFA8B-9CC7-4538-B4DB-235F18DCD7F6}" type="datetime'''12'''''''':00''&#10;1''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12:00
14:00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 name="Text Placeholder 2">
            <a:extLst>
              <a:ext uri="{FF2B5EF4-FFF2-40B4-BE49-F238E27FC236}">
                <a16:creationId xmlns:a16="http://schemas.microsoft.com/office/drawing/2014/main" id="{F82C3FA9-B102-49A3-9ABE-767C053A5608}"/>
              </a:ext>
            </a:extLst>
          </p:cNvPr>
          <p:cNvSpPr>
            <a:spLocks/>
          </p:cNvSpPr>
          <p:nvPr>
            <p:custDataLst>
              <p:tags r:id="rId10"/>
            </p:custDataLst>
          </p:nvPr>
        </p:nvSpPr>
        <p:spPr bwMode="auto">
          <a:xfrm>
            <a:off x="36655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CECB8EA-97B8-4C6D-A508-CEDB0B017DB4}" type="datetime'''1''''''''''''''''''''''''4'''':00&#10;''''1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14:00
16:00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9" name="Text Placeholder 2">
            <a:extLst>
              <a:ext uri="{FF2B5EF4-FFF2-40B4-BE49-F238E27FC236}">
                <a16:creationId xmlns:a16="http://schemas.microsoft.com/office/drawing/2014/main" id="{1F21DD55-4A60-49A9-A66B-FDD64EEF9241}"/>
              </a:ext>
            </a:extLst>
          </p:cNvPr>
          <p:cNvSpPr>
            <a:spLocks/>
          </p:cNvSpPr>
          <p:nvPr>
            <p:custDataLst>
              <p:tags r:id="rId11"/>
            </p:custDataLst>
          </p:nvPr>
        </p:nvSpPr>
        <p:spPr bwMode="auto">
          <a:xfrm>
            <a:off x="41021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ADF81E2-1377-4241-8E77-5DCC33AB2573}" type="datetime'1''''''''''''''''''6:''0''''''0''''''&#10;''''1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16:00
18:00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0" name="Text Placeholder 2">
            <a:extLst>
              <a:ext uri="{FF2B5EF4-FFF2-40B4-BE49-F238E27FC236}">
                <a16:creationId xmlns:a16="http://schemas.microsoft.com/office/drawing/2014/main" id="{AEEE7103-5AE1-47C4-9BB2-5692F40A0C74}"/>
              </a:ext>
            </a:extLst>
          </p:cNvPr>
          <p:cNvSpPr>
            <a:spLocks/>
          </p:cNvSpPr>
          <p:nvPr>
            <p:custDataLst>
              <p:tags r:id="rId12"/>
            </p:custDataLst>
          </p:nvPr>
        </p:nvSpPr>
        <p:spPr bwMode="auto">
          <a:xfrm>
            <a:off x="4538663"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663F4755-3D18-4A5B-B30D-7AD27D175D79}" type="datetime'''''''18:0''''''''''''''0''''''&#10;2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18:00
20:00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1" name="Text Placeholder 2">
            <a:extLst>
              <a:ext uri="{FF2B5EF4-FFF2-40B4-BE49-F238E27FC236}">
                <a16:creationId xmlns:a16="http://schemas.microsoft.com/office/drawing/2014/main" id="{5B9D02C9-95E6-498A-95D4-E2FC18135BCE}"/>
              </a:ext>
            </a:extLst>
          </p:cNvPr>
          <p:cNvSpPr>
            <a:spLocks/>
          </p:cNvSpPr>
          <p:nvPr>
            <p:custDataLst>
              <p:tags r:id="rId13"/>
            </p:custDataLst>
          </p:nvPr>
        </p:nvSpPr>
        <p:spPr bwMode="auto">
          <a:xfrm>
            <a:off x="497522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35CD3A56-7C9D-4396-9D94-C9F5E11B1089}" type="datetime'''''''''''''2''''''''''''0:0''0''''&#10;2''''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20:00
22:00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2" name="Text Placeholder 2">
            <a:extLst>
              <a:ext uri="{FF2B5EF4-FFF2-40B4-BE49-F238E27FC236}">
                <a16:creationId xmlns:a16="http://schemas.microsoft.com/office/drawing/2014/main" id="{F076BF07-A2E5-4626-88CC-FB14E1A0A722}"/>
              </a:ext>
            </a:extLst>
          </p:cNvPr>
          <p:cNvSpPr>
            <a:spLocks/>
          </p:cNvSpPr>
          <p:nvPr>
            <p:custDataLst>
              <p:tags r:id="rId14"/>
            </p:custDataLst>
          </p:nvPr>
        </p:nvSpPr>
        <p:spPr bwMode="auto">
          <a:xfrm>
            <a:off x="541178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82BBE4A-07B7-44A0-BC9A-80F05BB2B6AB}" type="datetime'''''''''2''''''''''''''''2'''':0''''''''''0&#10;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22:00
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3" name="TextBox 22">
            <a:extLst>
              <a:ext uri="{FF2B5EF4-FFF2-40B4-BE49-F238E27FC236}">
                <a16:creationId xmlns:a16="http://schemas.microsoft.com/office/drawing/2014/main" id="{4F66D543-1212-4042-AA81-691C8D2FF42C}"/>
              </a:ext>
            </a:extLst>
          </p:cNvPr>
          <p:cNvSpPr txBox="1"/>
          <p:nvPr/>
        </p:nvSpPr>
        <p:spPr>
          <a:xfrm>
            <a:off x="103188" y="1513863"/>
            <a:ext cx="6042025" cy="338138"/>
          </a:xfrm>
          <a:prstGeom prst="rect">
            <a:avLst/>
          </a:prstGeom>
          <a:noFill/>
        </p:spPr>
        <p:txBody>
          <a:bodyPr wrap="square">
            <a:spAutoFit/>
          </a:bodyPr>
          <a:lstStyle/>
          <a:p>
            <a:pPr algn="ctr" defTabSz="914483">
              <a:defRPr sz="2000" b="0" i="0" u="none" strike="noStrike" kern="1200" spc="0" baseline="0">
                <a:solidFill>
                  <a:sysClr val="windowText" lastClr="000000"/>
                </a:solidFill>
                <a:latin typeface="+mn-lt"/>
                <a:ea typeface="+mn-ea"/>
                <a:cs typeface="+mn-cs"/>
              </a:defRPr>
            </a:pPr>
            <a:r>
              <a:rPr lang="en-US" sz="1600" b="1" u="sng" dirty="0">
                <a:solidFill>
                  <a:srgbClr val="002060"/>
                </a:solidFill>
                <a:latin typeface="Tahoma" panose="020B0604030504040204" pitchFamily="34" charset="0"/>
                <a:ea typeface="Tahoma" panose="020B0604030504040204" pitchFamily="34" charset="0"/>
                <a:cs typeface="Tahoma" panose="020B0604030504040204" pitchFamily="34" charset="0"/>
              </a:rPr>
              <a:t>Priority Dispatched Calls Per Time of Day</a:t>
            </a:r>
          </a:p>
        </p:txBody>
      </p:sp>
      <p:sp>
        <p:nvSpPr>
          <p:cNvPr id="24" name="Rectangle 23">
            <a:extLst>
              <a:ext uri="{FF2B5EF4-FFF2-40B4-BE49-F238E27FC236}">
                <a16:creationId xmlns:a16="http://schemas.microsoft.com/office/drawing/2014/main" id="{F266CB46-9FEF-4BCD-8922-A745A5B58C13}"/>
              </a:ext>
            </a:extLst>
          </p:cNvPr>
          <p:cNvSpPr/>
          <p:nvPr>
            <p:custDataLst>
              <p:tags r:id="rId15"/>
            </p:custDataLst>
          </p:nvPr>
        </p:nvSpPr>
        <p:spPr bwMode="auto">
          <a:xfrm>
            <a:off x="820738" y="2014538"/>
            <a:ext cx="142875" cy="106363"/>
          </a:xfrm>
          <a:prstGeom prst="rect">
            <a:avLst/>
          </a:prstGeom>
          <a:solidFill>
            <a:srgbClr val="C0000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C9484DF-536D-4C88-9E3B-A9F578479DAC}"/>
              </a:ext>
            </a:extLst>
          </p:cNvPr>
          <p:cNvSpPr/>
          <p:nvPr>
            <p:custDataLst>
              <p:tags r:id="rId16"/>
            </p:custDataLst>
          </p:nvPr>
        </p:nvSpPr>
        <p:spPr bwMode="auto">
          <a:xfrm>
            <a:off x="820738" y="2179638"/>
            <a:ext cx="142875" cy="106363"/>
          </a:xfrm>
          <a:prstGeom prst="rect">
            <a:avLst/>
          </a:prstGeom>
          <a:solidFill>
            <a:srgbClr val="00206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8412C1A-18FA-4771-9810-3062F008A625}"/>
              </a:ext>
            </a:extLst>
          </p:cNvPr>
          <p:cNvSpPr/>
          <p:nvPr>
            <p:custDataLst>
              <p:tags r:id="rId17"/>
            </p:custDataLst>
          </p:nvPr>
        </p:nvSpPr>
        <p:spPr bwMode="auto">
          <a:xfrm>
            <a:off x="820738" y="2344738"/>
            <a:ext cx="142875" cy="106363"/>
          </a:xfrm>
          <a:prstGeom prst="rect">
            <a:avLst/>
          </a:prstGeom>
          <a:solidFill>
            <a:srgbClr val="7F7F7F"/>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
            <a:extLst>
              <a:ext uri="{FF2B5EF4-FFF2-40B4-BE49-F238E27FC236}">
                <a16:creationId xmlns:a16="http://schemas.microsoft.com/office/drawing/2014/main" id="{BC3CB169-FB0F-4DFA-B618-5D28FED99FDA}"/>
              </a:ext>
            </a:extLst>
          </p:cNvPr>
          <p:cNvSpPr>
            <a:spLocks/>
          </p:cNvSpPr>
          <p:nvPr>
            <p:custDataLst>
              <p:tags r:id="rId18"/>
            </p:custDataLst>
          </p:nvPr>
        </p:nvSpPr>
        <p:spPr bwMode="auto">
          <a:xfrm>
            <a:off x="1014413" y="2019300"/>
            <a:ext cx="6000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ADFAA62D-9C6D-4A99-ABE8-59AB275E5C8B}" type="datetime'P''''''''''1 -'' ''''E''ch''o C''''''''''a''l''''''''''l''s'">
              <a:rPr lang="en-US" altLang="en-US" sz="800" b="1" smtClean="0"/>
              <a:pPr/>
              <a:t>P1 - Echo Calls</a:t>
            </a:fld>
            <a:endParaRPr lang="en-US" sz="800" b="1" dirty="0">
              <a:sym typeface="Tahoma" panose="020B0604030504040204" pitchFamily="34" charset="0"/>
            </a:endParaRPr>
          </a:p>
        </p:txBody>
      </p:sp>
      <p:sp>
        <p:nvSpPr>
          <p:cNvPr id="27" name="Text Placeholder 2">
            <a:extLst>
              <a:ext uri="{FF2B5EF4-FFF2-40B4-BE49-F238E27FC236}">
                <a16:creationId xmlns:a16="http://schemas.microsoft.com/office/drawing/2014/main" id="{6B043A74-191B-4682-B7D2-B6CF3A3E1A62}"/>
              </a:ext>
            </a:extLst>
          </p:cNvPr>
          <p:cNvSpPr>
            <a:spLocks/>
          </p:cNvSpPr>
          <p:nvPr>
            <p:custDataLst>
              <p:tags r:id="rId19"/>
            </p:custDataLst>
          </p:nvPr>
        </p:nvSpPr>
        <p:spPr bwMode="auto">
          <a:xfrm>
            <a:off x="1014413" y="2184400"/>
            <a:ext cx="103822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F11D1596-2FD5-4861-8A84-FB48D527424F}" type="datetime'P''2'''' - ''''Charl''ie ''&amp;'''' ''''D''''elta Ca''ll''s'">
              <a:rPr lang="en-US" altLang="en-US" sz="800" b="1" smtClean="0"/>
              <a:pPr/>
              <a:t>P2 - Charlie &amp; Delta Calls</a:t>
            </a:fld>
            <a:endParaRPr lang="en-US" sz="800" b="1" dirty="0">
              <a:sym typeface="Tahoma" panose="020B0604030504040204" pitchFamily="34" charset="0"/>
            </a:endParaRPr>
          </a:p>
        </p:txBody>
      </p:sp>
      <p:sp>
        <p:nvSpPr>
          <p:cNvPr id="28" name="Text Placeholder 2">
            <a:extLst>
              <a:ext uri="{FF2B5EF4-FFF2-40B4-BE49-F238E27FC236}">
                <a16:creationId xmlns:a16="http://schemas.microsoft.com/office/drawing/2014/main" id="{D9C87F4B-14A5-4B23-A3FF-70EC9F35E941}"/>
              </a:ext>
            </a:extLst>
          </p:cNvPr>
          <p:cNvSpPr>
            <a:spLocks/>
          </p:cNvSpPr>
          <p:nvPr>
            <p:custDataLst>
              <p:tags r:id="rId20"/>
            </p:custDataLst>
          </p:nvPr>
        </p:nvSpPr>
        <p:spPr bwMode="auto">
          <a:xfrm>
            <a:off x="1014413" y="2349500"/>
            <a:ext cx="1008063"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5199F64E-A579-4FA5-A048-DD93A0CBE74A}" type="datetime'P''3 - ''Alpha'' ''''''''''&amp; Bravo'' ''C''''a''''ll''''s'''''">
              <a:rPr lang="en-US" altLang="en-US" sz="800" b="1" smtClean="0"/>
              <a:pPr/>
              <a:t>P3 - Alpha &amp; Bravo Calls</a:t>
            </a:fld>
            <a:endParaRPr lang="en-US" sz="800" b="1" dirty="0">
              <a:sym typeface="Tahoma" panose="020B0604030504040204" pitchFamily="34" charset="0"/>
            </a:endParaRPr>
          </a:p>
        </p:txBody>
      </p:sp>
      <p:sp>
        <p:nvSpPr>
          <p:cNvPr id="30" name="Rectangle 29">
            <a:extLst>
              <a:ext uri="{FF2B5EF4-FFF2-40B4-BE49-F238E27FC236}">
                <a16:creationId xmlns:a16="http://schemas.microsoft.com/office/drawing/2014/main" id="{121A2A89-FB4E-4B9A-840D-28523B0B457F}"/>
              </a:ext>
            </a:extLst>
          </p:cNvPr>
          <p:cNvSpPr/>
          <p:nvPr/>
        </p:nvSpPr>
        <p:spPr>
          <a:xfrm>
            <a:off x="350838" y="1476375"/>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9" name="Chart 58">
            <a:extLst>
              <a:ext uri="{FF2B5EF4-FFF2-40B4-BE49-F238E27FC236}">
                <a16:creationId xmlns:a16="http://schemas.microsoft.com/office/drawing/2014/main" id="{A1151A22-EEB0-A7CD-E402-AA3724BDFF60}"/>
              </a:ext>
            </a:extLst>
          </p:cNvPr>
          <p:cNvGraphicFramePr/>
          <p:nvPr>
            <p:custDataLst>
              <p:tags r:id="rId21"/>
            </p:custDataLst>
            <p:extLst>
              <p:ext uri="{D42A27DB-BD31-4B8C-83A1-F6EECF244321}">
                <p14:modId xmlns:p14="http://schemas.microsoft.com/office/powerpoint/2010/main" val="4283146203"/>
              </p:ext>
            </p:extLst>
          </p:nvPr>
        </p:nvGraphicFramePr>
        <p:xfrm>
          <a:off x="696913" y="4592638"/>
          <a:ext cx="4954587" cy="1760537"/>
        </p:xfrm>
        <a:graphic>
          <a:graphicData uri="http://schemas.openxmlformats.org/drawingml/2006/chart">
            <c:chart xmlns:c="http://schemas.openxmlformats.org/drawingml/2006/chart" xmlns:r="http://schemas.openxmlformats.org/officeDocument/2006/relationships" r:id="rId68"/>
          </a:graphicData>
        </a:graphic>
      </p:graphicFrame>
      <p:sp>
        <p:nvSpPr>
          <p:cNvPr id="74" name="Text Placeholder 2">
            <a:extLst>
              <a:ext uri="{FF2B5EF4-FFF2-40B4-BE49-F238E27FC236}">
                <a16:creationId xmlns:a16="http://schemas.microsoft.com/office/drawing/2014/main" id="{7CAA3B95-4C78-4122-BECA-B5FB0F3F3764}"/>
              </a:ext>
            </a:extLst>
          </p:cNvPr>
          <p:cNvSpPr>
            <a:spLocks/>
          </p:cNvSpPr>
          <p:nvPr>
            <p:custDataLst>
              <p:tags r:id="rId22"/>
            </p:custDataLst>
          </p:nvPr>
        </p:nvSpPr>
        <p:spPr bwMode="gray">
          <a:xfrm>
            <a:off x="409575" y="6007100"/>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9B8CAE03-2A75-477F-B49D-FA5CBB56A4EB}" type="datetime'''''''''2''''''''''''''''''.''''''''''''''''''7k'''''''''">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r">
                <a:spcBef>
                  <a:spcPct val="0"/>
                </a:spcBef>
                <a:spcAft>
                  <a:spcPct val="0"/>
                </a:spcAft>
                <a:buNone/>
              </a:pPr>
              <a:t>2.7k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62" name="Text Placeholder 2">
            <a:extLst>
              <a:ext uri="{FF2B5EF4-FFF2-40B4-BE49-F238E27FC236}">
                <a16:creationId xmlns:a16="http://schemas.microsoft.com/office/drawing/2014/main" id="{E621A99F-79E6-44D1-808B-D950A3930E70}"/>
              </a:ext>
            </a:extLst>
          </p:cNvPr>
          <p:cNvSpPr>
            <a:spLocks/>
          </p:cNvSpPr>
          <p:nvPr>
            <p:custDataLst>
              <p:tags r:id="rId23"/>
            </p:custDataLst>
          </p:nvPr>
        </p:nvSpPr>
        <p:spPr bwMode="gray">
          <a:xfrm>
            <a:off x="409575" y="5808663"/>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B60A2BCC-A994-4E21-9076-BE40E3795356}" type="datetime'''''''''''''2''''''''.''''''''''''''8''''''''''''''''''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r">
                <a:spcBef>
                  <a:spcPct val="0"/>
                </a:spcBef>
                <a:spcAft>
                  <a:spcPct val="0"/>
                </a:spcAft>
                <a:buNone/>
              </a:pPr>
              <a:t>2.8k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5" name="Text Placeholder 2">
            <a:extLst>
              <a:ext uri="{FF2B5EF4-FFF2-40B4-BE49-F238E27FC236}">
                <a16:creationId xmlns:a16="http://schemas.microsoft.com/office/drawing/2014/main" id="{7CAA3B95-4C78-4122-BECA-B5FB0F3F3764}"/>
              </a:ext>
            </a:extLst>
          </p:cNvPr>
          <p:cNvSpPr>
            <a:spLocks/>
          </p:cNvSpPr>
          <p:nvPr>
            <p:custDataLst>
              <p:tags r:id="rId24"/>
            </p:custDataLst>
          </p:nvPr>
        </p:nvSpPr>
        <p:spPr bwMode="gray">
          <a:xfrm>
            <a:off x="409575" y="5608638"/>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E5CBC8CE-3B3A-4947-BAA8-319BEB0CC8CB}" type="datetime'''''''''''''''''''2''''''''''''''''''.''''''''9''k'">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r">
                <a:spcBef>
                  <a:spcPct val="0"/>
                </a:spcBef>
                <a:spcAft>
                  <a:spcPct val="0"/>
                </a:spcAft>
                <a:buNone/>
              </a:pPr>
              <a:t>2.9k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64" name="Text Placeholder 2">
            <a:extLst>
              <a:ext uri="{FF2B5EF4-FFF2-40B4-BE49-F238E27FC236}">
                <a16:creationId xmlns:a16="http://schemas.microsoft.com/office/drawing/2014/main" id="{28987B1A-D33C-4BEB-B42D-5DE09D6199E9}"/>
              </a:ext>
            </a:extLst>
          </p:cNvPr>
          <p:cNvSpPr>
            <a:spLocks/>
          </p:cNvSpPr>
          <p:nvPr>
            <p:custDataLst>
              <p:tags r:id="rId25"/>
            </p:custDataLst>
          </p:nvPr>
        </p:nvSpPr>
        <p:spPr bwMode="gray">
          <a:xfrm>
            <a:off x="409575" y="5410200"/>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18E76CAE-3A8B-4ECC-B0CA-89A69E013113}" type="datetime'''''''''''''''''''''''''3''''''''.''''''''''0''''''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r">
                <a:spcBef>
                  <a:spcPct val="0"/>
                </a:spcBef>
                <a:spcAft>
                  <a:spcPct val="0"/>
                </a:spcAft>
                <a:buNone/>
              </a:pPr>
              <a:t>3.0k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7" name="Text Placeholder 2">
            <a:extLst>
              <a:ext uri="{FF2B5EF4-FFF2-40B4-BE49-F238E27FC236}">
                <a16:creationId xmlns:a16="http://schemas.microsoft.com/office/drawing/2014/main" id="{7CAA3B95-4C78-4122-BECA-B5FB0F3F3764}"/>
              </a:ext>
            </a:extLst>
          </p:cNvPr>
          <p:cNvSpPr>
            <a:spLocks/>
          </p:cNvSpPr>
          <p:nvPr>
            <p:custDataLst>
              <p:tags r:id="rId26"/>
            </p:custDataLst>
          </p:nvPr>
        </p:nvSpPr>
        <p:spPr bwMode="gray">
          <a:xfrm>
            <a:off x="409575" y="5210175"/>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8DB90B77-918E-46BA-BAEF-9003B1012EDE}" type="datetime'''''''''''''''''''''''''''''3''''''''.1''''''''''''''k'''''">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r">
                <a:spcBef>
                  <a:spcPct val="0"/>
                </a:spcBef>
                <a:spcAft>
                  <a:spcPct val="0"/>
                </a:spcAft>
                <a:buNone/>
              </a:pPr>
              <a:t>3.1k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7" name="Text Placeholder 2">
            <a:extLst>
              <a:ext uri="{FF2B5EF4-FFF2-40B4-BE49-F238E27FC236}">
                <a16:creationId xmlns:a16="http://schemas.microsoft.com/office/drawing/2014/main" id="{0420A3C3-1A1B-41EB-AFAA-911B5CDBCB49}"/>
              </a:ext>
            </a:extLst>
          </p:cNvPr>
          <p:cNvSpPr>
            <a:spLocks/>
          </p:cNvSpPr>
          <p:nvPr>
            <p:custDataLst>
              <p:tags r:id="rId27"/>
            </p:custDataLst>
          </p:nvPr>
        </p:nvSpPr>
        <p:spPr bwMode="gray">
          <a:xfrm>
            <a:off x="409575" y="5010150"/>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0B61BD31-2383-4BAB-B166-10F4DCD49442}" type="datetime'''3''.''''''''2''''''''''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r">
                <a:spcBef>
                  <a:spcPct val="0"/>
                </a:spcBef>
                <a:spcAft>
                  <a:spcPct val="0"/>
                </a:spcAft>
                <a:buNone/>
              </a:pPr>
              <a:t>3.2k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82" name="Text Placeholder 2">
            <a:extLst>
              <a:ext uri="{FF2B5EF4-FFF2-40B4-BE49-F238E27FC236}">
                <a16:creationId xmlns:a16="http://schemas.microsoft.com/office/drawing/2014/main" id="{7CAA3B95-4C78-4122-BECA-B5FB0F3F3764}"/>
              </a:ext>
            </a:extLst>
          </p:cNvPr>
          <p:cNvSpPr>
            <a:spLocks/>
          </p:cNvSpPr>
          <p:nvPr>
            <p:custDataLst>
              <p:tags r:id="rId28"/>
            </p:custDataLst>
          </p:nvPr>
        </p:nvSpPr>
        <p:spPr bwMode="gray">
          <a:xfrm>
            <a:off x="409575" y="4811713"/>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D110E00F-9AD9-4C17-8393-6A16F6593B7C}" type="datetime'''''''''''3''''''''''''.''''''''''''''3''''''''''''k'''''''''">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r">
                <a:spcBef>
                  <a:spcPct val="0"/>
                </a:spcBef>
                <a:spcAft>
                  <a:spcPct val="0"/>
                </a:spcAft>
                <a:buNone/>
              </a:pPr>
              <a:t>3.3k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91" name="Text Placeholder 2">
            <a:extLst>
              <a:ext uri="{FF2B5EF4-FFF2-40B4-BE49-F238E27FC236}">
                <a16:creationId xmlns:a16="http://schemas.microsoft.com/office/drawing/2014/main" id="{7CAA3B95-4C78-4122-BECA-B5FB0F3F3764}"/>
              </a:ext>
            </a:extLst>
          </p:cNvPr>
          <p:cNvSpPr>
            <a:spLocks/>
          </p:cNvSpPr>
          <p:nvPr>
            <p:custDataLst>
              <p:tags r:id="rId29"/>
            </p:custDataLst>
          </p:nvPr>
        </p:nvSpPr>
        <p:spPr bwMode="gray">
          <a:xfrm>
            <a:off x="409575" y="4611688"/>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86E3E245-0B82-4DCB-8D7D-D44F27CC583D}" type="datetime'''''''''''''''''3''''''''''.4''''''''k'">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r">
                <a:spcBef>
                  <a:spcPct val="0"/>
                </a:spcBef>
                <a:spcAft>
                  <a:spcPct val="0"/>
                </a:spcAft>
                <a:buNone/>
              </a:pPr>
              <a:t>3.4k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61" name="Text Placeholder 2">
            <a:extLst>
              <a:ext uri="{FF2B5EF4-FFF2-40B4-BE49-F238E27FC236}">
                <a16:creationId xmlns:a16="http://schemas.microsoft.com/office/drawing/2014/main" id="{8A2F2B85-E777-410E-A4B2-06361A0E5B8F}"/>
              </a:ext>
            </a:extLst>
          </p:cNvPr>
          <p:cNvSpPr>
            <a:spLocks/>
          </p:cNvSpPr>
          <p:nvPr>
            <p:custDataLst>
              <p:tags r:id="rId30"/>
            </p:custDataLst>
          </p:nvPr>
        </p:nvSpPr>
        <p:spPr bwMode="gray">
          <a:xfrm>
            <a:off x="409575" y="6207125"/>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4FCFCD7C-1FA3-4C46-917A-00B74108EF6C}" type="datetime'''''''''''''''2''''''''''.''''''''''''''''''''''''6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r">
                <a:spcBef>
                  <a:spcPct val="0"/>
                </a:spcBef>
                <a:spcAft>
                  <a:spcPct val="0"/>
                </a:spcAft>
                <a:buNone/>
              </a:pPr>
              <a:t>2.6k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1" name="Text Placeholder 2">
            <a:extLst>
              <a:ext uri="{FF2B5EF4-FFF2-40B4-BE49-F238E27FC236}">
                <a16:creationId xmlns:a16="http://schemas.microsoft.com/office/drawing/2014/main" id="{8C3D8662-6C0C-E635-9470-A2819AA3F563}"/>
              </a:ext>
            </a:extLst>
          </p:cNvPr>
          <p:cNvSpPr>
            <a:spLocks/>
          </p:cNvSpPr>
          <p:nvPr>
            <p:custDataLst>
              <p:tags r:id="rId31"/>
            </p:custDataLst>
          </p:nvPr>
        </p:nvSpPr>
        <p:spPr bwMode="gray">
          <a:xfrm>
            <a:off x="811213" y="5170488"/>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4" tIns="0" rIns="17464"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97F49C9D-CBD2-489F-8C28-B413AC5E02C3}" type="datetime'''''3''''''.''''''''2''''''''''''''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3.2k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92" name="Text Placeholder 2">
            <a:extLst>
              <a:ext uri="{FF2B5EF4-FFF2-40B4-BE49-F238E27FC236}">
                <a16:creationId xmlns:a16="http://schemas.microsoft.com/office/drawing/2014/main" id="{7CAA3B95-4C78-4122-BECA-B5FB0F3F3764}"/>
              </a:ext>
            </a:extLst>
          </p:cNvPr>
          <p:cNvSpPr>
            <a:spLocks/>
          </p:cNvSpPr>
          <p:nvPr>
            <p:custDataLst>
              <p:tags r:id="rId32"/>
            </p:custDataLst>
          </p:nvPr>
        </p:nvSpPr>
        <p:spPr bwMode="auto">
          <a:xfrm>
            <a:off x="582613" y="6313489"/>
            <a:ext cx="393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C24B4784-BF95-4463-9BE8-B2D4EE4FCDCF}" type="datetime'''J''''''''''''''''''un''''''-''2''''''''5'''''''''''''''''''">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ctr">
                <a:spcBef>
                  <a:spcPct val="0"/>
                </a:spcBef>
                <a:spcAft>
                  <a:spcPct val="0"/>
                </a:spcAft>
                <a:buNone/>
              </a:pPr>
              <a:t>Jun-25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3" name="Text Placeholder 2">
            <a:extLst>
              <a:ext uri="{FF2B5EF4-FFF2-40B4-BE49-F238E27FC236}">
                <a16:creationId xmlns:a16="http://schemas.microsoft.com/office/drawing/2014/main" id="{15590081-17E5-52D9-79B2-AE32DD2291F1}"/>
              </a:ext>
            </a:extLst>
          </p:cNvPr>
          <p:cNvSpPr>
            <a:spLocks/>
          </p:cNvSpPr>
          <p:nvPr>
            <p:custDataLst>
              <p:tags r:id="rId33"/>
            </p:custDataLst>
          </p:nvPr>
        </p:nvSpPr>
        <p:spPr bwMode="gray">
          <a:xfrm>
            <a:off x="1076325" y="5133975"/>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4" tIns="0" rIns="17464"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D14A0AF-40D8-4499-894A-B08EBB71F5AA}" type="datetime'3''.''''''''''2''''''''''''''''''''''''''''''''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3.2k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93" name="Text Placeholder 2">
            <a:extLst>
              <a:ext uri="{FF2B5EF4-FFF2-40B4-BE49-F238E27FC236}">
                <a16:creationId xmlns:a16="http://schemas.microsoft.com/office/drawing/2014/main" id="{7CAA3B95-4C78-4122-BECA-B5FB0F3F3764}"/>
              </a:ext>
            </a:extLst>
          </p:cNvPr>
          <p:cNvSpPr>
            <a:spLocks/>
          </p:cNvSpPr>
          <p:nvPr>
            <p:custDataLst>
              <p:tags r:id="rId34"/>
            </p:custDataLst>
          </p:nvPr>
        </p:nvSpPr>
        <p:spPr bwMode="auto">
          <a:xfrm>
            <a:off x="1039813" y="6313489"/>
            <a:ext cx="3508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F2C74061-ECF8-4A25-8275-CC50F4BDE35F}" type="datetime'''''''''''J''''''''''''''''u''''''''l''''-2''''''''''5'''''''">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ctr">
                <a:spcBef>
                  <a:spcPct val="0"/>
                </a:spcBef>
                <a:spcAft>
                  <a:spcPct val="0"/>
                </a:spcAft>
                <a:buNone/>
              </a:pPr>
              <a:t>Jul-25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60" name="Text Placeholder 2">
            <a:extLst>
              <a:ext uri="{FF2B5EF4-FFF2-40B4-BE49-F238E27FC236}">
                <a16:creationId xmlns:a16="http://schemas.microsoft.com/office/drawing/2014/main" id="{A5EFF23D-8EEF-5E7C-A16F-DEB68FF9780B}"/>
              </a:ext>
            </a:extLst>
          </p:cNvPr>
          <p:cNvSpPr>
            <a:spLocks/>
          </p:cNvSpPr>
          <p:nvPr>
            <p:custDataLst>
              <p:tags r:id="rId35"/>
            </p:custDataLst>
          </p:nvPr>
        </p:nvSpPr>
        <p:spPr bwMode="gray">
          <a:xfrm>
            <a:off x="1512888" y="5062538"/>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4" tIns="0" rIns="17464"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772D240F-68D3-4363-8F96-8CF27E97476D}" type="datetime'''''3''''''''''.''''''''''''''2''''''''''''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3.2k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94" name="Text Placeholder 2">
            <a:extLst>
              <a:ext uri="{FF2B5EF4-FFF2-40B4-BE49-F238E27FC236}">
                <a16:creationId xmlns:a16="http://schemas.microsoft.com/office/drawing/2014/main" id="{7CAA3B95-4C78-4122-BECA-B5FB0F3F3764}"/>
              </a:ext>
            </a:extLst>
          </p:cNvPr>
          <p:cNvSpPr>
            <a:spLocks/>
          </p:cNvSpPr>
          <p:nvPr>
            <p:custDataLst>
              <p:tags r:id="rId36"/>
            </p:custDataLst>
          </p:nvPr>
        </p:nvSpPr>
        <p:spPr bwMode="auto">
          <a:xfrm>
            <a:off x="1443038" y="6313489"/>
            <a:ext cx="4159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82E09156-FD0F-401A-B028-570CAE977DA1}" type="datetime'''A''u''''''''''g''''''-2''''''''''''''''''''''5'''''''''''''">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ctr">
                <a:spcBef>
                  <a:spcPct val="0"/>
                </a:spcBef>
                <a:spcAft>
                  <a:spcPct val="0"/>
                </a:spcAft>
                <a:buNone/>
              </a:pPr>
              <a:t>Aug-25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6" name="Text Placeholder 2">
            <a:extLst>
              <a:ext uri="{FF2B5EF4-FFF2-40B4-BE49-F238E27FC236}">
                <a16:creationId xmlns:a16="http://schemas.microsoft.com/office/drawing/2014/main" id="{0E255D36-5698-3193-3CED-B208F804CC22}"/>
              </a:ext>
            </a:extLst>
          </p:cNvPr>
          <p:cNvSpPr>
            <a:spLocks/>
          </p:cNvSpPr>
          <p:nvPr>
            <p:custDataLst>
              <p:tags r:id="rId37"/>
            </p:custDataLst>
          </p:nvPr>
        </p:nvSpPr>
        <p:spPr bwMode="gray">
          <a:xfrm>
            <a:off x="1947863" y="5195888"/>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4" tIns="0" rIns="17464"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B6C949E-C277-49D7-9015-77DF819E4012}" type="datetime'''''''''''''3''''''''''''''''.''''''''''''''''2''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3.2k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95" name="Text Placeholder 2">
            <a:extLst>
              <a:ext uri="{FF2B5EF4-FFF2-40B4-BE49-F238E27FC236}">
                <a16:creationId xmlns:a16="http://schemas.microsoft.com/office/drawing/2014/main" id="{7CAA3B95-4C78-4122-BECA-B5FB0F3F3764}"/>
              </a:ext>
            </a:extLst>
          </p:cNvPr>
          <p:cNvSpPr>
            <a:spLocks/>
          </p:cNvSpPr>
          <p:nvPr>
            <p:custDataLst>
              <p:tags r:id="rId38"/>
            </p:custDataLst>
          </p:nvPr>
        </p:nvSpPr>
        <p:spPr bwMode="auto">
          <a:xfrm>
            <a:off x="1882775" y="6313489"/>
            <a:ext cx="4064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D7B9DA12-65B5-42EC-9077-EB30CA723EEE}" type="datetime'Se''p''''''-''''''''''''''2''''''''''5'''''''">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ctr">
                <a:spcBef>
                  <a:spcPct val="0"/>
                </a:spcBef>
                <a:spcAft>
                  <a:spcPct val="0"/>
                </a:spcAft>
                <a:buNone/>
              </a:pPr>
              <a:t>Sep-25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0" name="Text Placeholder 2">
            <a:extLst>
              <a:ext uri="{FF2B5EF4-FFF2-40B4-BE49-F238E27FC236}">
                <a16:creationId xmlns:a16="http://schemas.microsoft.com/office/drawing/2014/main" id="{B650A071-D5D5-A116-FC43-7CD3869E0497}"/>
              </a:ext>
            </a:extLst>
          </p:cNvPr>
          <p:cNvSpPr>
            <a:spLocks/>
          </p:cNvSpPr>
          <p:nvPr>
            <p:custDataLst>
              <p:tags r:id="rId39"/>
            </p:custDataLst>
          </p:nvPr>
        </p:nvSpPr>
        <p:spPr bwMode="auto">
          <a:xfrm>
            <a:off x="2325688" y="6313489"/>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3B585F76-E3F9-4D32-8C33-75499F2813C3}" type="datetime'''''''''''Oc''''''''''''''''t''-''''''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Oct-25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8" name="Text Placeholder 2">
            <a:extLst>
              <a:ext uri="{FF2B5EF4-FFF2-40B4-BE49-F238E27FC236}">
                <a16:creationId xmlns:a16="http://schemas.microsoft.com/office/drawing/2014/main" id="{713D57CC-6283-A16B-BB8D-00ABFD9CD7A6}"/>
              </a:ext>
            </a:extLst>
          </p:cNvPr>
          <p:cNvSpPr>
            <a:spLocks/>
          </p:cNvSpPr>
          <p:nvPr>
            <p:custDataLst>
              <p:tags r:id="rId40"/>
            </p:custDataLst>
          </p:nvPr>
        </p:nvSpPr>
        <p:spPr bwMode="gray">
          <a:xfrm>
            <a:off x="2817813" y="5273675"/>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4" tIns="0" rIns="17464"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80B52AE2-8D92-402C-942A-71C8287989C3}" type="datetime'''''''3''''''''''''''.''1''''''''''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3.1k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7" name="Text Placeholder 2">
            <a:extLst>
              <a:ext uri="{FF2B5EF4-FFF2-40B4-BE49-F238E27FC236}">
                <a16:creationId xmlns:a16="http://schemas.microsoft.com/office/drawing/2014/main" id="{372D3662-0B91-D6FF-F1BC-D0F7131DA05E}"/>
              </a:ext>
            </a:extLst>
          </p:cNvPr>
          <p:cNvSpPr>
            <a:spLocks/>
          </p:cNvSpPr>
          <p:nvPr>
            <p:custDataLst>
              <p:tags r:id="rId41"/>
            </p:custDataLst>
          </p:nvPr>
        </p:nvSpPr>
        <p:spPr bwMode="auto">
          <a:xfrm>
            <a:off x="2749550" y="6313489"/>
            <a:ext cx="4143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8C23BB90-FABA-45DC-A0EB-3721CBDA3B1E}" type="datetime'''''''No''v''''''-''''''''''''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Nov-25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5" name="Text Placeholder 2">
            <a:extLst>
              <a:ext uri="{FF2B5EF4-FFF2-40B4-BE49-F238E27FC236}">
                <a16:creationId xmlns:a16="http://schemas.microsoft.com/office/drawing/2014/main" id="{4D0B8788-E6FD-C7D3-58E1-A85061901F4D}"/>
              </a:ext>
            </a:extLst>
          </p:cNvPr>
          <p:cNvSpPr>
            <a:spLocks/>
          </p:cNvSpPr>
          <p:nvPr>
            <p:custDataLst>
              <p:tags r:id="rId42"/>
            </p:custDataLst>
          </p:nvPr>
        </p:nvSpPr>
        <p:spPr bwMode="gray">
          <a:xfrm>
            <a:off x="3254375" y="4532313"/>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4" tIns="0" rIns="17464" bIns="0" numCol="1" spcCol="0" rtlCol="0" anchor="b"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BC626501-9DB7-4165-AF35-1C07F1B52FF6}" type="datetime'3''.''''''''''''''''''''''''''4''''''''''''''''''''''''''''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3.4k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4" name="Text Placeholder 2">
            <a:extLst>
              <a:ext uri="{FF2B5EF4-FFF2-40B4-BE49-F238E27FC236}">
                <a16:creationId xmlns:a16="http://schemas.microsoft.com/office/drawing/2014/main" id="{A5F26407-C9D3-5264-2593-81A059AAA6EE}"/>
              </a:ext>
            </a:extLst>
          </p:cNvPr>
          <p:cNvSpPr>
            <a:spLocks/>
          </p:cNvSpPr>
          <p:nvPr>
            <p:custDataLst>
              <p:tags r:id="rId43"/>
            </p:custDataLst>
          </p:nvPr>
        </p:nvSpPr>
        <p:spPr bwMode="auto">
          <a:xfrm>
            <a:off x="3187700" y="6313489"/>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4A25FF6E-520A-45A9-976B-191DE2F85C71}" type="datetime'''D''e''''''c''''-''''''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Dec-25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6" name="Text Placeholder 2">
            <a:extLst>
              <a:ext uri="{FF2B5EF4-FFF2-40B4-BE49-F238E27FC236}">
                <a16:creationId xmlns:a16="http://schemas.microsoft.com/office/drawing/2014/main" id="{8DD59E21-F508-2DF3-04EF-5F318BD4806A}"/>
              </a:ext>
            </a:extLst>
          </p:cNvPr>
          <p:cNvSpPr>
            <a:spLocks/>
          </p:cNvSpPr>
          <p:nvPr>
            <p:custDataLst>
              <p:tags r:id="rId44"/>
            </p:custDataLst>
          </p:nvPr>
        </p:nvSpPr>
        <p:spPr bwMode="gray">
          <a:xfrm>
            <a:off x="3689350" y="4646613"/>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4" tIns="0" rIns="17464" bIns="0" numCol="1" spcCol="0" rtlCol="0" anchor="b"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B709C25-3DFA-435E-B671-5C2702B4F3D6}" type="datetime'''''''''''''''''3''''''''''''''.''''''''''''3''''''''''''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3.3k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5" name="Text Placeholder 2">
            <a:extLst>
              <a:ext uri="{FF2B5EF4-FFF2-40B4-BE49-F238E27FC236}">
                <a16:creationId xmlns:a16="http://schemas.microsoft.com/office/drawing/2014/main" id="{B09EDA1C-D6C5-78ED-86A8-8685D3ADC039}"/>
              </a:ext>
            </a:extLst>
          </p:cNvPr>
          <p:cNvSpPr>
            <a:spLocks/>
          </p:cNvSpPr>
          <p:nvPr>
            <p:custDataLst>
              <p:tags r:id="rId45"/>
            </p:custDataLst>
          </p:nvPr>
        </p:nvSpPr>
        <p:spPr bwMode="auto">
          <a:xfrm>
            <a:off x="3633788" y="6313488"/>
            <a:ext cx="3889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C2A37CDB-F929-4395-80EC-34AF582DA44E}" type="datetime'''''''''''''''''''''''J''''''''an''''''-''''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Jan-26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3" name="Text Placeholder 2">
            <a:extLst>
              <a:ext uri="{FF2B5EF4-FFF2-40B4-BE49-F238E27FC236}">
                <a16:creationId xmlns:a16="http://schemas.microsoft.com/office/drawing/2014/main" id="{3537288B-8DAC-E2B7-5709-1845BB6EA51A}"/>
              </a:ext>
            </a:extLst>
          </p:cNvPr>
          <p:cNvSpPr>
            <a:spLocks/>
          </p:cNvSpPr>
          <p:nvPr>
            <p:custDataLst>
              <p:tags r:id="rId46"/>
            </p:custDataLst>
          </p:nvPr>
        </p:nvSpPr>
        <p:spPr bwMode="gray">
          <a:xfrm>
            <a:off x="4124325" y="5789613"/>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4" tIns="0" rIns="17464"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065FD5B1-6254-4490-9921-AF629A94CD55}" type="datetime'''''''''''''''''2''''''''''''.''9''''''''''''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2.9k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1" name="Text Placeholder 2">
            <a:extLst>
              <a:ext uri="{FF2B5EF4-FFF2-40B4-BE49-F238E27FC236}">
                <a16:creationId xmlns:a16="http://schemas.microsoft.com/office/drawing/2014/main" id="{AB81EEA8-94E2-A28D-F943-F359EDFEFAF5}"/>
              </a:ext>
            </a:extLst>
          </p:cNvPr>
          <p:cNvSpPr>
            <a:spLocks/>
          </p:cNvSpPr>
          <p:nvPr>
            <p:custDataLst>
              <p:tags r:id="rId47"/>
            </p:custDataLst>
          </p:nvPr>
        </p:nvSpPr>
        <p:spPr bwMode="auto">
          <a:xfrm>
            <a:off x="4062413" y="6313489"/>
            <a:ext cx="4016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FDE5B6D1-A46A-42FF-8E92-E336751833A3}" type="datetime'F''''''''''e''''''''''''''''''''''''''b''''''-''''''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Feb-26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9" name="Text Placeholder 2">
            <a:extLst>
              <a:ext uri="{FF2B5EF4-FFF2-40B4-BE49-F238E27FC236}">
                <a16:creationId xmlns:a16="http://schemas.microsoft.com/office/drawing/2014/main" id="{003D503D-FFD9-B1C0-5466-C11C2FA929AE}"/>
              </a:ext>
            </a:extLst>
          </p:cNvPr>
          <p:cNvSpPr>
            <a:spLocks/>
          </p:cNvSpPr>
          <p:nvPr>
            <p:custDataLst>
              <p:tags r:id="rId48"/>
            </p:custDataLst>
          </p:nvPr>
        </p:nvSpPr>
        <p:spPr bwMode="gray">
          <a:xfrm>
            <a:off x="4559300" y="4540250"/>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4" tIns="0" rIns="17464" bIns="0" numCol="1" spcCol="0" rtlCol="0" anchor="b"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3F98DA45-0EF2-4143-B99F-119761CC3381}" type="datetime'''''3''''''''''''.4''''''''''''''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3.4k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9" name="Text Placeholder 2">
            <a:extLst>
              <a:ext uri="{FF2B5EF4-FFF2-40B4-BE49-F238E27FC236}">
                <a16:creationId xmlns:a16="http://schemas.microsoft.com/office/drawing/2014/main" id="{2D63E295-009E-FDCF-717D-66AB324A34D9}"/>
              </a:ext>
            </a:extLst>
          </p:cNvPr>
          <p:cNvSpPr>
            <a:spLocks/>
          </p:cNvSpPr>
          <p:nvPr>
            <p:custDataLst>
              <p:tags r:id="rId49"/>
            </p:custDataLst>
          </p:nvPr>
        </p:nvSpPr>
        <p:spPr bwMode="auto">
          <a:xfrm>
            <a:off x="4492625" y="6313488"/>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2A76872B-5281-4BCD-AF9E-8E122AB80DF6}" type="datetime'''''M''''''''a''r''''''''''''''''''''-''''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Mar-26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4" name="Text Placeholder 2">
            <a:extLst>
              <a:ext uri="{FF2B5EF4-FFF2-40B4-BE49-F238E27FC236}">
                <a16:creationId xmlns:a16="http://schemas.microsoft.com/office/drawing/2014/main" id="{0EDB7566-BBAA-F0BC-22FD-1E4B34188132}"/>
              </a:ext>
            </a:extLst>
          </p:cNvPr>
          <p:cNvSpPr>
            <a:spLocks/>
          </p:cNvSpPr>
          <p:nvPr>
            <p:custDataLst>
              <p:tags r:id="rId50"/>
            </p:custDataLst>
          </p:nvPr>
        </p:nvSpPr>
        <p:spPr bwMode="gray">
          <a:xfrm>
            <a:off x="4995863" y="5235575"/>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4" tIns="0" rIns="17464"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F6D01FB-CE4B-4333-9BD2-A678B5AD4C1F}" type="datetime'''''3''''''''''.''''1''''''''''''''''''''''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3.1k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8" name="Text Placeholder 2">
            <a:extLst>
              <a:ext uri="{FF2B5EF4-FFF2-40B4-BE49-F238E27FC236}">
                <a16:creationId xmlns:a16="http://schemas.microsoft.com/office/drawing/2014/main" id="{EC8C6ADE-1154-E792-53F2-571C1B72C271}"/>
              </a:ext>
            </a:extLst>
          </p:cNvPr>
          <p:cNvSpPr>
            <a:spLocks/>
          </p:cNvSpPr>
          <p:nvPr>
            <p:custDataLst>
              <p:tags r:id="rId51"/>
            </p:custDataLst>
          </p:nvPr>
        </p:nvSpPr>
        <p:spPr bwMode="auto">
          <a:xfrm>
            <a:off x="4938713" y="6313488"/>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57A1D89E-9AE0-4EAC-AEEB-FC5D9320A761}" type="datetime'''''A''''''p''''''''r''-''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Apr-26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2" name="Text Placeholder 2">
            <a:extLst>
              <a:ext uri="{FF2B5EF4-FFF2-40B4-BE49-F238E27FC236}">
                <a16:creationId xmlns:a16="http://schemas.microsoft.com/office/drawing/2014/main" id="{3C4D0ECF-F636-A8E6-AA90-CEDB60C8E8D2}"/>
              </a:ext>
            </a:extLst>
          </p:cNvPr>
          <p:cNvSpPr>
            <a:spLocks/>
          </p:cNvSpPr>
          <p:nvPr>
            <p:custDataLst>
              <p:tags r:id="rId52"/>
            </p:custDataLst>
          </p:nvPr>
        </p:nvSpPr>
        <p:spPr bwMode="auto">
          <a:xfrm>
            <a:off x="5356225" y="6313488"/>
            <a:ext cx="4270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5F1A4AF8-4127-4C12-9F33-986DCACBB55D}" type="datetime'''''''''''''''M''''''''a''y''-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May-26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0" name="Text Placeholder 2">
            <a:extLst>
              <a:ext uri="{FF2B5EF4-FFF2-40B4-BE49-F238E27FC236}">
                <a16:creationId xmlns:a16="http://schemas.microsoft.com/office/drawing/2014/main" id="{F2B8F595-23F6-C273-5575-398FCC6CBC7B}"/>
              </a:ext>
            </a:extLst>
          </p:cNvPr>
          <p:cNvSpPr>
            <a:spLocks/>
          </p:cNvSpPr>
          <p:nvPr>
            <p:custDataLst>
              <p:tags r:id="rId53"/>
            </p:custDataLst>
          </p:nvPr>
        </p:nvSpPr>
        <p:spPr bwMode="gray">
          <a:xfrm>
            <a:off x="5430838" y="4697413"/>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4" tIns="0" rIns="17464" bIns="0" numCol="1" spcCol="0" rtlCol="0" anchor="b"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1930C72-8441-4A78-87E9-B1AAC72C9671}" type="datetime'''''''''''''''''''''''''''3.''''3''''''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3.3k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2" name="Text Placeholder 2">
            <a:extLst>
              <a:ext uri="{FF2B5EF4-FFF2-40B4-BE49-F238E27FC236}">
                <a16:creationId xmlns:a16="http://schemas.microsoft.com/office/drawing/2014/main" id="{D0D99433-C9B7-4F49-6266-DB0E1AFEDAA6}"/>
              </a:ext>
            </a:extLst>
          </p:cNvPr>
          <p:cNvSpPr>
            <a:spLocks/>
          </p:cNvSpPr>
          <p:nvPr>
            <p:custDataLst>
              <p:tags r:id="rId54"/>
            </p:custDataLst>
          </p:nvPr>
        </p:nvSpPr>
        <p:spPr bwMode="gray">
          <a:xfrm>
            <a:off x="2382838" y="5102225"/>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4" tIns="0" rIns="17464"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4B994BFF-0BFC-46D7-9006-4C3C8F70E3B1}" type="datetime'''''3''''''''''''''''''.''''''''''''''2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3.2k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8" name="TextBox 77">
            <a:extLst>
              <a:ext uri="{FF2B5EF4-FFF2-40B4-BE49-F238E27FC236}">
                <a16:creationId xmlns:a16="http://schemas.microsoft.com/office/drawing/2014/main" id="{4C71B650-5C52-48B0-85D7-82C22FA4B22B}"/>
              </a:ext>
            </a:extLst>
          </p:cNvPr>
          <p:cNvSpPr txBox="1">
            <a:spLocks/>
          </p:cNvSpPr>
          <p:nvPr/>
        </p:nvSpPr>
        <p:spPr>
          <a:xfrm>
            <a:off x="1727200" y="4119562"/>
            <a:ext cx="2601913" cy="338138"/>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Monthly Call Volume</a:t>
            </a:r>
          </a:p>
        </p:txBody>
      </p:sp>
      <p:sp>
        <p:nvSpPr>
          <p:cNvPr id="79" name="Rectangle 78">
            <a:extLst>
              <a:ext uri="{FF2B5EF4-FFF2-40B4-BE49-F238E27FC236}">
                <a16:creationId xmlns:a16="http://schemas.microsoft.com/office/drawing/2014/main" id="{F1476AC4-694B-4D83-BFD8-8DCAA4BB1923}"/>
              </a:ext>
            </a:extLst>
          </p:cNvPr>
          <p:cNvSpPr/>
          <p:nvPr/>
        </p:nvSpPr>
        <p:spPr>
          <a:xfrm>
            <a:off x="360363" y="4081463"/>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8B5667AB-609C-4AEA-83B3-24E395C8F420}"/>
              </a:ext>
            </a:extLst>
          </p:cNvPr>
          <p:cNvSpPr txBox="1">
            <a:spLocks/>
          </p:cNvSpPr>
          <p:nvPr/>
        </p:nvSpPr>
        <p:spPr>
          <a:xfrm>
            <a:off x="6116638" y="4100669"/>
            <a:ext cx="587375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Top Five Problem Natures</a:t>
            </a:r>
          </a:p>
        </p:txBody>
      </p:sp>
      <p:sp>
        <p:nvSpPr>
          <p:cNvPr id="108" name="Rectangle 107">
            <a:extLst>
              <a:ext uri="{FF2B5EF4-FFF2-40B4-BE49-F238E27FC236}">
                <a16:creationId xmlns:a16="http://schemas.microsoft.com/office/drawing/2014/main" id="{A8A86972-DB82-4414-B38B-651BFA59AAA2}"/>
              </a:ext>
            </a:extLst>
          </p:cNvPr>
          <p:cNvSpPr/>
          <p:nvPr/>
        </p:nvSpPr>
        <p:spPr>
          <a:xfrm>
            <a:off x="6284913" y="4080891"/>
            <a:ext cx="5513387" cy="248716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E37BCFFE-2E8D-4926-BEE8-0720DF26B068}"/>
              </a:ext>
            </a:extLst>
          </p:cNvPr>
          <p:cNvSpPr txBox="1">
            <a:spLocks/>
          </p:cNvSpPr>
          <p:nvPr/>
        </p:nvSpPr>
        <p:spPr>
          <a:xfrm>
            <a:off x="6361113" y="1513655"/>
            <a:ext cx="538480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Daily Priority Call Volume and Entry to Assignment </a:t>
            </a:r>
          </a:p>
        </p:txBody>
      </p:sp>
      <p:sp>
        <p:nvSpPr>
          <p:cNvPr id="110" name="Rectangle 109">
            <a:extLst>
              <a:ext uri="{FF2B5EF4-FFF2-40B4-BE49-F238E27FC236}">
                <a16:creationId xmlns:a16="http://schemas.microsoft.com/office/drawing/2014/main" id="{76D5A471-E342-4112-9B61-678EA0C3F282}"/>
              </a:ext>
            </a:extLst>
          </p:cNvPr>
          <p:cNvSpPr/>
          <p:nvPr/>
        </p:nvSpPr>
        <p:spPr>
          <a:xfrm>
            <a:off x="6284913" y="1476374"/>
            <a:ext cx="5505450" cy="248364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4" name="Chart 33">
            <a:extLst>
              <a:ext uri="{FF2B5EF4-FFF2-40B4-BE49-F238E27FC236}">
                <a16:creationId xmlns:a16="http://schemas.microsoft.com/office/drawing/2014/main" id="{CB41D064-A2C2-1D5A-B051-A11EFEE39D37}"/>
              </a:ext>
            </a:extLst>
          </p:cNvPr>
          <p:cNvGraphicFramePr/>
          <p:nvPr>
            <p:custDataLst>
              <p:tags r:id="rId55"/>
            </p:custDataLst>
            <p:extLst>
              <p:ext uri="{D42A27DB-BD31-4B8C-83A1-F6EECF244321}">
                <p14:modId xmlns:p14="http://schemas.microsoft.com/office/powerpoint/2010/main" val="2760400027"/>
              </p:ext>
            </p:extLst>
          </p:nvPr>
        </p:nvGraphicFramePr>
        <p:xfrm>
          <a:off x="7815263" y="4232275"/>
          <a:ext cx="3810000" cy="2366963"/>
        </p:xfrm>
        <a:graphic>
          <a:graphicData uri="http://schemas.openxmlformats.org/drawingml/2006/chart">
            <c:chart xmlns:c="http://schemas.openxmlformats.org/drawingml/2006/chart" xmlns:r="http://schemas.openxmlformats.org/officeDocument/2006/relationships" r:id="rId69"/>
          </a:graphicData>
        </a:graphic>
      </p:graphicFrame>
      <p:sp>
        <p:nvSpPr>
          <p:cNvPr id="133" name="Text Placeholder 2">
            <a:extLst>
              <a:ext uri="{FF2B5EF4-FFF2-40B4-BE49-F238E27FC236}">
                <a16:creationId xmlns:a16="http://schemas.microsoft.com/office/drawing/2014/main" id="{7CAA3B95-4C78-4122-BECA-B5FB0F3F3764}"/>
              </a:ext>
            </a:extLst>
          </p:cNvPr>
          <p:cNvSpPr>
            <a:spLocks/>
          </p:cNvSpPr>
          <p:nvPr>
            <p:custDataLst>
              <p:tags r:id="rId56"/>
            </p:custDataLst>
          </p:nvPr>
        </p:nvSpPr>
        <p:spPr bwMode="auto">
          <a:xfrm>
            <a:off x="7170738" y="4579938"/>
            <a:ext cx="6413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80F27C10-DC60-45A4-83C0-DE90EB808DA9}" type="datetime'S''i''''''''''c''''''k ''Per''''''''s''o''''''''''n'''''''">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Sick Person</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5" name="Text Placeholder 2">
            <a:extLst>
              <a:ext uri="{FF2B5EF4-FFF2-40B4-BE49-F238E27FC236}">
                <a16:creationId xmlns:a16="http://schemas.microsoft.com/office/drawing/2014/main" id="{7CAA3B95-4C78-4122-BECA-B5FB0F3F3764}"/>
              </a:ext>
            </a:extLst>
          </p:cNvPr>
          <p:cNvSpPr>
            <a:spLocks/>
          </p:cNvSpPr>
          <p:nvPr>
            <p:custDataLst>
              <p:tags r:id="rId57"/>
            </p:custDataLst>
          </p:nvPr>
        </p:nvSpPr>
        <p:spPr bwMode="auto">
          <a:xfrm>
            <a:off x="7564438" y="4962525"/>
            <a:ext cx="2476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61B5D30C-6175-4038-B99A-B13683C755CE}" type="datetime'F''''''a''l''''''''''''''''''''''''''''''l''''''s'''''''''''''">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Falls</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6" name="Text Placeholder 2">
            <a:extLst>
              <a:ext uri="{FF2B5EF4-FFF2-40B4-BE49-F238E27FC236}">
                <a16:creationId xmlns:a16="http://schemas.microsoft.com/office/drawing/2014/main" id="{7CAA3B95-4C78-4122-BECA-B5FB0F3F3764}"/>
              </a:ext>
            </a:extLst>
          </p:cNvPr>
          <p:cNvSpPr>
            <a:spLocks/>
          </p:cNvSpPr>
          <p:nvPr>
            <p:custDataLst>
              <p:tags r:id="rId58"/>
            </p:custDataLst>
          </p:nvPr>
        </p:nvSpPr>
        <p:spPr bwMode="auto">
          <a:xfrm>
            <a:off x="7431088" y="5346700"/>
            <a:ext cx="3810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1E67CF65-ACA5-4678-AF56-3A4E0F629516}" type="datetime'''''''''''''A''''''''''''l''''''''''''a''''r''''m''s'''">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Alarms</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7" name="Text Placeholder 2">
            <a:extLst>
              <a:ext uri="{FF2B5EF4-FFF2-40B4-BE49-F238E27FC236}">
                <a16:creationId xmlns:a16="http://schemas.microsoft.com/office/drawing/2014/main" id="{04F9902D-9DA4-4582-A398-B08CDE8E08EE}"/>
              </a:ext>
            </a:extLst>
          </p:cNvPr>
          <p:cNvSpPr>
            <a:spLocks/>
          </p:cNvSpPr>
          <p:nvPr>
            <p:custDataLst>
              <p:tags r:id="rId59"/>
            </p:custDataLst>
          </p:nvPr>
        </p:nvSpPr>
        <p:spPr bwMode="auto">
          <a:xfrm>
            <a:off x="6721475" y="5729288"/>
            <a:ext cx="109061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9CFF2FF1-49A3-466D-8D07-AAB505743A03}" type="datetime'''B''''''''''r''''''''''ea''t''hin''''g'' ''Probl''''''ems'''">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Breathing Problems</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8" name="Text Placeholder 2">
            <a:extLst>
              <a:ext uri="{FF2B5EF4-FFF2-40B4-BE49-F238E27FC236}">
                <a16:creationId xmlns:a16="http://schemas.microsoft.com/office/drawing/2014/main" id="{B1AC5405-1559-48F8-921F-C742186F4456}"/>
              </a:ext>
            </a:extLst>
          </p:cNvPr>
          <p:cNvSpPr>
            <a:spLocks/>
          </p:cNvSpPr>
          <p:nvPr>
            <p:custDataLst>
              <p:tags r:id="rId60"/>
            </p:custDataLst>
          </p:nvPr>
        </p:nvSpPr>
        <p:spPr bwMode="auto">
          <a:xfrm>
            <a:off x="6538913" y="6113463"/>
            <a:ext cx="12731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2103C6B4-3CDD-4463-96B6-352FF83BB0FD}" type="datetime'M''''o''tor ''V''''ehi''''cle'''' ''A''''''cc''ident'">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Motor Vehicle Accident</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 name="Slide Number Placeholder 1">
            <a:extLst>
              <a:ext uri="{FF2B5EF4-FFF2-40B4-BE49-F238E27FC236}">
                <a16:creationId xmlns:a16="http://schemas.microsoft.com/office/drawing/2014/main" id="{8EDF2A74-9587-4C1D-91CA-8D21248ED6E8}"/>
              </a:ext>
            </a:extLst>
          </p:cNvPr>
          <p:cNvSpPr>
            <a:spLocks noGrp="1"/>
          </p:cNvSpPr>
          <p:nvPr>
            <p:ph type="sldNum" sz="quarter" idx="12"/>
          </p:nvPr>
        </p:nvSpPr>
        <p:spPr/>
        <p:txBody>
          <a:bodyPr/>
          <a:lstStyle/>
          <a:p>
            <a:fld id="{7E42DF0F-B536-4D3B-A493-5032C5E2E097}" type="slidenum">
              <a:rPr lang="en-US" smtClean="0"/>
              <a:t>10</a:t>
            </a:fld>
            <a:endParaRPr lang="en-US" dirty="0"/>
          </a:p>
        </p:txBody>
      </p:sp>
    </p:spTree>
    <p:extLst>
      <p:ext uri="{BB962C8B-B14F-4D97-AF65-F5344CB8AC3E}">
        <p14:creationId xmlns:p14="http://schemas.microsoft.com/office/powerpoint/2010/main" val="3798164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6B547BD-D5B0-4162-8AC1-23C66C4D5501}"/>
              </a:ext>
            </a:extLst>
          </p:cNvPr>
          <p:cNvGraphicFramePr>
            <a:graphicFrameLocks/>
          </p:cNvGraphicFramePr>
          <p:nvPr>
            <p:custDataLst>
              <p:tags r:id="rId1"/>
            </p:custDataLst>
            <p:extLst>
              <p:ext uri="{D42A27DB-BD31-4B8C-83A1-F6EECF244321}">
                <p14:modId xmlns:p14="http://schemas.microsoft.com/office/powerpoint/2010/main" val="140728649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0" imgW="452" imgH="454" progId="TCLayout.ActiveDocument.1">
                  <p:embed/>
                </p:oleObj>
              </mc:Choice>
              <mc:Fallback>
                <p:oleObj name="think-cell Slide" r:id="rId60" imgW="452" imgH="454" progId="TCLayout.ActiveDocument.1">
                  <p:embed/>
                  <p:pic>
                    <p:nvPicPr>
                      <p:cNvPr id="4" name="Object 3" hidden="1">
                        <a:extLst>
                          <a:ext uri="{FF2B5EF4-FFF2-40B4-BE49-F238E27FC236}">
                            <a16:creationId xmlns:a16="http://schemas.microsoft.com/office/drawing/2014/main" id="{86B547BD-D5B0-4162-8AC1-23C66C4D5501}"/>
                          </a:ext>
                        </a:extLst>
                      </p:cNvPr>
                      <p:cNvPicPr/>
                      <p:nvPr/>
                    </p:nvPicPr>
                    <p:blipFill>
                      <a:blip r:embed="rId61"/>
                      <a:stretch>
                        <a:fillRect/>
                      </a:stretch>
                    </p:blipFill>
                    <p:spPr>
                      <a:xfrm>
                        <a:off x="1588" y="1588"/>
                        <a:ext cx="1588" cy="1588"/>
                      </a:xfrm>
                      <a:prstGeom prst="rect">
                        <a:avLst/>
                      </a:prstGeom>
                    </p:spPr>
                  </p:pic>
                </p:oleObj>
              </mc:Fallback>
            </mc:AlternateContent>
          </a:graphicData>
        </a:graphic>
      </p:graphicFrame>
      <p:pic>
        <p:nvPicPr>
          <p:cNvPr id="32" name="Picture 31">
            <a:extLst>
              <a:ext uri="{FF2B5EF4-FFF2-40B4-BE49-F238E27FC236}">
                <a16:creationId xmlns:a16="http://schemas.microsoft.com/office/drawing/2014/main" id="{FB3BBDF6-7FD7-A0D4-0235-D02AED3CFF03}"/>
              </a:ext>
            </a:extLst>
          </p:cNvPr>
          <p:cNvPicPr>
            <a:picLocks noChangeAspect="1"/>
          </p:cNvPicPr>
          <p:nvPr/>
        </p:nvPicPr>
        <p:blipFill>
          <a:blip r:embed="rId62"/>
          <a:stretch>
            <a:fillRect/>
          </a:stretch>
        </p:blipFill>
        <p:spPr>
          <a:xfrm>
            <a:off x="6461120" y="1828402"/>
            <a:ext cx="5219700" cy="2114550"/>
          </a:xfrm>
          <a:prstGeom prst="rect">
            <a:avLst/>
          </a:prstGeom>
        </p:spPr>
      </p:pic>
      <p:sp>
        <p:nvSpPr>
          <p:cNvPr id="6" name="Text Box 58">
            <a:extLst>
              <a:ext uri="{FF2B5EF4-FFF2-40B4-BE49-F238E27FC236}">
                <a16:creationId xmlns:a16="http://schemas.microsoft.com/office/drawing/2014/main" id="{B47CE71D-7819-4857-B121-737A3BD39B4D}"/>
              </a:ext>
            </a:extLst>
          </p:cNvPr>
          <p:cNvSpPr txBox="1"/>
          <p:nvPr/>
        </p:nvSpPr>
        <p:spPr>
          <a:xfrm>
            <a:off x="1066067" y="60322"/>
            <a:ext cx="5697416" cy="1118783"/>
          </a:xfrm>
          <a:prstGeom prst="rect">
            <a:avLst/>
          </a:prstGeom>
          <a:solidFill>
            <a:schemeClr val="lt1"/>
          </a:solidFill>
          <a:ln w="6350">
            <a:noFill/>
          </a:ln>
        </p:spPr>
        <p:txBody>
          <a:bodyPr rot="0" spcFirstLastPara="0" vert="horz" wrap="square" lIns="91439" tIns="45720" rIns="91439" bIns="45720" numCol="1" spcCol="0" rtlCol="0" fromWordArt="0" anchor="ctr"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Arvada Fire</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a:extLst>
              <a:ext uri="{FF2B5EF4-FFF2-40B4-BE49-F238E27FC236}">
                <a16:creationId xmlns:a16="http://schemas.microsoft.com/office/drawing/2014/main" id="{81C3ADD2-FBA2-4990-9325-1C3084F656B8}"/>
              </a:ext>
            </a:extLst>
          </p:cNvPr>
          <p:cNvCxnSpPr>
            <a:cxnSpLocks/>
          </p:cNvCxnSpPr>
          <p:nvPr/>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graphicFrame>
        <p:nvGraphicFramePr>
          <p:cNvPr id="8" name="Chart 7">
            <a:extLst>
              <a:ext uri="{FF2B5EF4-FFF2-40B4-BE49-F238E27FC236}">
                <a16:creationId xmlns:a16="http://schemas.microsoft.com/office/drawing/2014/main" id="{6CE6E4F9-ABA7-8797-6656-5B53C57FAB9F}"/>
              </a:ext>
            </a:extLst>
          </p:cNvPr>
          <p:cNvGraphicFramePr/>
          <p:nvPr>
            <p:custDataLst>
              <p:tags r:id="rId2"/>
            </p:custDataLst>
            <p:extLst>
              <p:ext uri="{D42A27DB-BD31-4B8C-83A1-F6EECF244321}">
                <p14:modId xmlns:p14="http://schemas.microsoft.com/office/powerpoint/2010/main" val="1877771967"/>
              </p:ext>
            </p:extLst>
          </p:nvPr>
        </p:nvGraphicFramePr>
        <p:xfrm>
          <a:off x="338138" y="1716088"/>
          <a:ext cx="5324475" cy="1906587"/>
        </p:xfrm>
        <a:graphic>
          <a:graphicData uri="http://schemas.openxmlformats.org/drawingml/2006/chart">
            <c:chart xmlns:c="http://schemas.openxmlformats.org/drawingml/2006/chart" xmlns:r="http://schemas.openxmlformats.org/officeDocument/2006/relationships" r:id="rId63"/>
          </a:graphicData>
        </a:graphic>
      </p:graphicFrame>
      <p:sp>
        <p:nvSpPr>
          <p:cNvPr id="14" name="Text Placeholder 2">
            <a:extLst>
              <a:ext uri="{FF2B5EF4-FFF2-40B4-BE49-F238E27FC236}">
                <a16:creationId xmlns:a16="http://schemas.microsoft.com/office/drawing/2014/main" id="{125AC75A-3DBA-4ABE-AC86-1CE5256F61BE}"/>
              </a:ext>
            </a:extLst>
          </p:cNvPr>
          <p:cNvSpPr>
            <a:spLocks/>
          </p:cNvSpPr>
          <p:nvPr>
            <p:custDataLst>
              <p:tags r:id="rId3"/>
            </p:custDataLst>
          </p:nvPr>
        </p:nvSpPr>
        <p:spPr bwMode="auto">
          <a:xfrm>
            <a:off x="646113"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316E701-918D-4A1B-97F4-36E75122DEBD}" type="datetime'''''0'''''''''':''''''''''''''00&#10;''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0:00
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 name="Text Placeholder 2">
            <a:extLst>
              <a:ext uri="{FF2B5EF4-FFF2-40B4-BE49-F238E27FC236}">
                <a16:creationId xmlns:a16="http://schemas.microsoft.com/office/drawing/2014/main" id="{2ADF3224-EFE6-477E-A4FE-BC72536000D5}"/>
              </a:ext>
            </a:extLst>
          </p:cNvPr>
          <p:cNvSpPr>
            <a:spLocks/>
          </p:cNvSpPr>
          <p:nvPr>
            <p:custDataLst>
              <p:tags r:id="rId4"/>
            </p:custDataLst>
          </p:nvPr>
        </p:nvSpPr>
        <p:spPr bwMode="auto">
          <a:xfrm>
            <a:off x="1082675"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1BBCFF5-170F-4C3C-BD37-0694FDAAC1BF}" type="datetime'''''''''''''''''''''''''2'''''':''0''0&#10;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
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 name="Text Placeholder 2">
            <a:extLst>
              <a:ext uri="{FF2B5EF4-FFF2-40B4-BE49-F238E27FC236}">
                <a16:creationId xmlns:a16="http://schemas.microsoft.com/office/drawing/2014/main" id="{8F57F73A-899F-4994-9FFE-52D028C366A7}"/>
              </a:ext>
            </a:extLst>
          </p:cNvPr>
          <p:cNvSpPr>
            <a:spLocks/>
          </p:cNvSpPr>
          <p:nvPr>
            <p:custDataLst>
              <p:tags r:id="rId5"/>
            </p:custDataLst>
          </p:nvPr>
        </p:nvSpPr>
        <p:spPr bwMode="auto">
          <a:xfrm>
            <a:off x="1519238"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7EC8E005-BA4A-4DF2-A360-11BCFFBEE8F7}" type="datetime'''''4'''':0''''''''''''0''''''''''&#10;''''''''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4:00
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 name="Text Placeholder 2">
            <a:extLst>
              <a:ext uri="{FF2B5EF4-FFF2-40B4-BE49-F238E27FC236}">
                <a16:creationId xmlns:a16="http://schemas.microsoft.com/office/drawing/2014/main" id="{510CBB17-3761-4288-BCC5-43E8A3E9B8A6}"/>
              </a:ext>
            </a:extLst>
          </p:cNvPr>
          <p:cNvSpPr>
            <a:spLocks/>
          </p:cNvSpPr>
          <p:nvPr>
            <p:custDataLst>
              <p:tags r:id="rId6"/>
            </p:custDataLst>
          </p:nvPr>
        </p:nvSpPr>
        <p:spPr bwMode="auto">
          <a:xfrm>
            <a:off x="1955800"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323BA4A-FC66-4054-BC9E-12F7F1DD0424}" type="datetime'6'''''':''''''''''''''''''''''''00''''''&#10;''''''''''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6:00
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 name="Text Placeholder 2">
            <a:extLst>
              <a:ext uri="{FF2B5EF4-FFF2-40B4-BE49-F238E27FC236}">
                <a16:creationId xmlns:a16="http://schemas.microsoft.com/office/drawing/2014/main" id="{86D1D7DB-75DF-4EB5-BF12-3B0F914F060A}"/>
              </a:ext>
            </a:extLst>
          </p:cNvPr>
          <p:cNvSpPr>
            <a:spLocks/>
          </p:cNvSpPr>
          <p:nvPr>
            <p:custDataLst>
              <p:tags r:id="rId7"/>
            </p:custDataLst>
          </p:nvPr>
        </p:nvSpPr>
        <p:spPr bwMode="auto">
          <a:xfrm>
            <a:off x="23574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AAC2EAE-FB54-4C17-9BC6-CBC01BF736B3}" type="datetime'8:''0''''''''''''0''&#10;''''''1''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8:00
10:00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 name="Text Placeholder 2">
            <a:extLst>
              <a:ext uri="{FF2B5EF4-FFF2-40B4-BE49-F238E27FC236}">
                <a16:creationId xmlns:a16="http://schemas.microsoft.com/office/drawing/2014/main" id="{88BD6F20-E5C6-442A-81AC-2DDF2B0EA25F}"/>
              </a:ext>
            </a:extLst>
          </p:cNvPr>
          <p:cNvSpPr>
            <a:spLocks/>
          </p:cNvSpPr>
          <p:nvPr>
            <p:custDataLst>
              <p:tags r:id="rId8"/>
            </p:custDataLst>
          </p:nvPr>
        </p:nvSpPr>
        <p:spPr bwMode="auto">
          <a:xfrm>
            <a:off x="27940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D99A7D3-06B9-4463-B8AC-D44E03B38197}" type="datetime'1''''''''''''''''''''''''0'':''0''0''''&#10;1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10:00
12:00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 name="Text Placeholder 2">
            <a:extLst>
              <a:ext uri="{FF2B5EF4-FFF2-40B4-BE49-F238E27FC236}">
                <a16:creationId xmlns:a16="http://schemas.microsoft.com/office/drawing/2014/main" id="{AF2E4BE3-825E-4943-AF85-F410BBE02D93}"/>
              </a:ext>
            </a:extLst>
          </p:cNvPr>
          <p:cNvSpPr>
            <a:spLocks/>
          </p:cNvSpPr>
          <p:nvPr>
            <p:custDataLst>
              <p:tags r:id="rId9"/>
            </p:custDataLst>
          </p:nvPr>
        </p:nvSpPr>
        <p:spPr bwMode="auto">
          <a:xfrm>
            <a:off x="322897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FFDFA8B-9CC7-4538-B4DB-235F18DCD7F6}" type="datetime'''12'''''''':00''&#10;1''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12:00
14:00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 name="Text Placeholder 2">
            <a:extLst>
              <a:ext uri="{FF2B5EF4-FFF2-40B4-BE49-F238E27FC236}">
                <a16:creationId xmlns:a16="http://schemas.microsoft.com/office/drawing/2014/main" id="{F82C3FA9-B102-49A3-9ABE-767C053A5608}"/>
              </a:ext>
            </a:extLst>
          </p:cNvPr>
          <p:cNvSpPr>
            <a:spLocks/>
          </p:cNvSpPr>
          <p:nvPr>
            <p:custDataLst>
              <p:tags r:id="rId10"/>
            </p:custDataLst>
          </p:nvPr>
        </p:nvSpPr>
        <p:spPr bwMode="auto">
          <a:xfrm>
            <a:off x="36655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CECB8EA-97B8-4C6D-A508-CEDB0B017DB4}" type="datetime'''1''''''''''''''''''''''''4'''':00&#10;''''1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14:00
16:00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9" name="Text Placeholder 2">
            <a:extLst>
              <a:ext uri="{FF2B5EF4-FFF2-40B4-BE49-F238E27FC236}">
                <a16:creationId xmlns:a16="http://schemas.microsoft.com/office/drawing/2014/main" id="{1F21DD55-4A60-49A9-A66B-FDD64EEF9241}"/>
              </a:ext>
            </a:extLst>
          </p:cNvPr>
          <p:cNvSpPr>
            <a:spLocks/>
          </p:cNvSpPr>
          <p:nvPr>
            <p:custDataLst>
              <p:tags r:id="rId11"/>
            </p:custDataLst>
          </p:nvPr>
        </p:nvSpPr>
        <p:spPr bwMode="auto">
          <a:xfrm>
            <a:off x="41021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ADF81E2-1377-4241-8E77-5DCC33AB2573}" type="datetime'1''''''''''''''''''6:''0''''''0''''''&#10;''''1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16:00
18:00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0" name="Text Placeholder 2">
            <a:extLst>
              <a:ext uri="{FF2B5EF4-FFF2-40B4-BE49-F238E27FC236}">
                <a16:creationId xmlns:a16="http://schemas.microsoft.com/office/drawing/2014/main" id="{AEEE7103-5AE1-47C4-9BB2-5692F40A0C74}"/>
              </a:ext>
            </a:extLst>
          </p:cNvPr>
          <p:cNvSpPr>
            <a:spLocks/>
          </p:cNvSpPr>
          <p:nvPr>
            <p:custDataLst>
              <p:tags r:id="rId12"/>
            </p:custDataLst>
          </p:nvPr>
        </p:nvSpPr>
        <p:spPr bwMode="auto">
          <a:xfrm>
            <a:off x="4538663"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663F4755-3D18-4A5B-B30D-7AD27D175D79}" type="datetime'''''''18:0''''''''''''''0''''''&#10;2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18:00
20:00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1" name="Text Placeholder 2">
            <a:extLst>
              <a:ext uri="{FF2B5EF4-FFF2-40B4-BE49-F238E27FC236}">
                <a16:creationId xmlns:a16="http://schemas.microsoft.com/office/drawing/2014/main" id="{5B9D02C9-95E6-498A-95D4-E2FC18135BCE}"/>
              </a:ext>
            </a:extLst>
          </p:cNvPr>
          <p:cNvSpPr>
            <a:spLocks/>
          </p:cNvSpPr>
          <p:nvPr>
            <p:custDataLst>
              <p:tags r:id="rId13"/>
            </p:custDataLst>
          </p:nvPr>
        </p:nvSpPr>
        <p:spPr bwMode="auto">
          <a:xfrm>
            <a:off x="497522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35CD3A56-7C9D-4396-9D94-C9F5E11B1089}" type="datetime'''''''''''''2''''''''''''0:0''0''''&#10;2''''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20:00
22:00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2" name="Text Placeholder 2">
            <a:extLst>
              <a:ext uri="{FF2B5EF4-FFF2-40B4-BE49-F238E27FC236}">
                <a16:creationId xmlns:a16="http://schemas.microsoft.com/office/drawing/2014/main" id="{F076BF07-A2E5-4626-88CC-FB14E1A0A722}"/>
              </a:ext>
            </a:extLst>
          </p:cNvPr>
          <p:cNvSpPr>
            <a:spLocks/>
          </p:cNvSpPr>
          <p:nvPr>
            <p:custDataLst>
              <p:tags r:id="rId14"/>
            </p:custDataLst>
          </p:nvPr>
        </p:nvSpPr>
        <p:spPr bwMode="auto">
          <a:xfrm>
            <a:off x="541178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82BBE4A-07B7-44A0-BC9A-80F05BB2B6AB}" type="datetime'''''''''2''''''''''''''''2'''':0''''''''''0&#10;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22:00
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3" name="TextBox 22">
            <a:extLst>
              <a:ext uri="{FF2B5EF4-FFF2-40B4-BE49-F238E27FC236}">
                <a16:creationId xmlns:a16="http://schemas.microsoft.com/office/drawing/2014/main" id="{4F66D543-1212-4042-AA81-691C8D2FF42C}"/>
              </a:ext>
            </a:extLst>
          </p:cNvPr>
          <p:cNvSpPr txBox="1"/>
          <p:nvPr/>
        </p:nvSpPr>
        <p:spPr>
          <a:xfrm>
            <a:off x="103188" y="1513863"/>
            <a:ext cx="6042025" cy="338138"/>
          </a:xfrm>
          <a:prstGeom prst="rect">
            <a:avLst/>
          </a:prstGeom>
          <a:noFill/>
        </p:spPr>
        <p:txBody>
          <a:bodyPr wrap="square">
            <a:spAutoFit/>
          </a:bodyPr>
          <a:lstStyle/>
          <a:p>
            <a:pPr algn="ctr" defTabSz="914483">
              <a:defRPr sz="2000" b="0" i="0" u="none" strike="noStrike" kern="1200" spc="0" baseline="0">
                <a:solidFill>
                  <a:sysClr val="windowText" lastClr="000000"/>
                </a:solidFill>
                <a:latin typeface="+mn-lt"/>
                <a:ea typeface="+mn-ea"/>
                <a:cs typeface="+mn-cs"/>
              </a:defRPr>
            </a:pPr>
            <a:r>
              <a:rPr lang="en-US" sz="1600" b="1" u="sng" dirty="0">
                <a:solidFill>
                  <a:srgbClr val="002060"/>
                </a:solidFill>
                <a:latin typeface="Tahoma" panose="020B0604030504040204" pitchFamily="34" charset="0"/>
                <a:ea typeface="Tahoma" panose="020B0604030504040204" pitchFamily="34" charset="0"/>
                <a:cs typeface="Tahoma" panose="020B0604030504040204" pitchFamily="34" charset="0"/>
              </a:rPr>
              <a:t>Priority Dispatched Calls Per Time of Day</a:t>
            </a:r>
          </a:p>
        </p:txBody>
      </p:sp>
      <p:sp>
        <p:nvSpPr>
          <p:cNvPr id="24" name="Rectangle 23">
            <a:extLst>
              <a:ext uri="{FF2B5EF4-FFF2-40B4-BE49-F238E27FC236}">
                <a16:creationId xmlns:a16="http://schemas.microsoft.com/office/drawing/2014/main" id="{F266CB46-9FEF-4BCD-8922-A745A5B58C13}"/>
              </a:ext>
            </a:extLst>
          </p:cNvPr>
          <p:cNvSpPr/>
          <p:nvPr>
            <p:custDataLst>
              <p:tags r:id="rId15"/>
            </p:custDataLst>
          </p:nvPr>
        </p:nvSpPr>
        <p:spPr bwMode="auto">
          <a:xfrm>
            <a:off x="820738" y="2014538"/>
            <a:ext cx="142875" cy="106363"/>
          </a:xfrm>
          <a:prstGeom prst="rect">
            <a:avLst/>
          </a:prstGeom>
          <a:solidFill>
            <a:srgbClr val="C0000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C9484DF-536D-4C88-9E3B-A9F578479DAC}"/>
              </a:ext>
            </a:extLst>
          </p:cNvPr>
          <p:cNvSpPr/>
          <p:nvPr>
            <p:custDataLst>
              <p:tags r:id="rId16"/>
            </p:custDataLst>
          </p:nvPr>
        </p:nvSpPr>
        <p:spPr bwMode="auto">
          <a:xfrm>
            <a:off x="820738" y="2179638"/>
            <a:ext cx="142875" cy="106363"/>
          </a:xfrm>
          <a:prstGeom prst="rect">
            <a:avLst/>
          </a:prstGeom>
          <a:solidFill>
            <a:srgbClr val="00206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8412C1A-18FA-4771-9810-3062F008A625}"/>
              </a:ext>
            </a:extLst>
          </p:cNvPr>
          <p:cNvSpPr/>
          <p:nvPr>
            <p:custDataLst>
              <p:tags r:id="rId17"/>
            </p:custDataLst>
          </p:nvPr>
        </p:nvSpPr>
        <p:spPr bwMode="auto">
          <a:xfrm>
            <a:off x="820738" y="2344738"/>
            <a:ext cx="142875" cy="106363"/>
          </a:xfrm>
          <a:prstGeom prst="rect">
            <a:avLst/>
          </a:prstGeom>
          <a:solidFill>
            <a:srgbClr val="7F7F7F"/>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
            <a:extLst>
              <a:ext uri="{FF2B5EF4-FFF2-40B4-BE49-F238E27FC236}">
                <a16:creationId xmlns:a16="http://schemas.microsoft.com/office/drawing/2014/main" id="{BC3CB169-FB0F-4DFA-B618-5D28FED99FDA}"/>
              </a:ext>
            </a:extLst>
          </p:cNvPr>
          <p:cNvSpPr>
            <a:spLocks/>
          </p:cNvSpPr>
          <p:nvPr>
            <p:custDataLst>
              <p:tags r:id="rId18"/>
            </p:custDataLst>
          </p:nvPr>
        </p:nvSpPr>
        <p:spPr bwMode="auto">
          <a:xfrm>
            <a:off x="1014413" y="2019300"/>
            <a:ext cx="6000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ADFAA62D-9C6D-4A99-ABE8-59AB275E5C8B}" type="datetime'P''''''''''1 -'' ''''E''ch''o C''''''''''a''l''''''''''l''s'">
              <a:rPr lang="en-US" altLang="en-US" sz="800" b="1" smtClean="0"/>
              <a:pPr/>
              <a:t>P1 - Echo Calls</a:t>
            </a:fld>
            <a:endParaRPr lang="en-US" sz="800" b="1" dirty="0">
              <a:sym typeface="Tahoma" panose="020B0604030504040204" pitchFamily="34" charset="0"/>
            </a:endParaRPr>
          </a:p>
        </p:txBody>
      </p:sp>
      <p:sp>
        <p:nvSpPr>
          <p:cNvPr id="27" name="Text Placeholder 2">
            <a:extLst>
              <a:ext uri="{FF2B5EF4-FFF2-40B4-BE49-F238E27FC236}">
                <a16:creationId xmlns:a16="http://schemas.microsoft.com/office/drawing/2014/main" id="{6B043A74-191B-4682-B7D2-B6CF3A3E1A62}"/>
              </a:ext>
            </a:extLst>
          </p:cNvPr>
          <p:cNvSpPr>
            <a:spLocks/>
          </p:cNvSpPr>
          <p:nvPr>
            <p:custDataLst>
              <p:tags r:id="rId19"/>
            </p:custDataLst>
          </p:nvPr>
        </p:nvSpPr>
        <p:spPr bwMode="auto">
          <a:xfrm>
            <a:off x="1014413" y="2184400"/>
            <a:ext cx="103822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F11D1596-2FD5-4861-8A84-FB48D527424F}" type="datetime'P''2'''' - ''''Charl''ie ''&amp;'''' ''''D''''elta Ca''ll''s'">
              <a:rPr lang="en-US" altLang="en-US" sz="800" b="1" smtClean="0"/>
              <a:pPr/>
              <a:t>P2 - Charlie &amp; Delta Calls</a:t>
            </a:fld>
            <a:endParaRPr lang="en-US" sz="800" b="1" dirty="0">
              <a:sym typeface="Tahoma" panose="020B0604030504040204" pitchFamily="34" charset="0"/>
            </a:endParaRPr>
          </a:p>
        </p:txBody>
      </p:sp>
      <p:sp>
        <p:nvSpPr>
          <p:cNvPr id="28" name="Text Placeholder 2">
            <a:extLst>
              <a:ext uri="{FF2B5EF4-FFF2-40B4-BE49-F238E27FC236}">
                <a16:creationId xmlns:a16="http://schemas.microsoft.com/office/drawing/2014/main" id="{D9C87F4B-14A5-4B23-A3FF-70EC9F35E941}"/>
              </a:ext>
            </a:extLst>
          </p:cNvPr>
          <p:cNvSpPr>
            <a:spLocks/>
          </p:cNvSpPr>
          <p:nvPr>
            <p:custDataLst>
              <p:tags r:id="rId20"/>
            </p:custDataLst>
          </p:nvPr>
        </p:nvSpPr>
        <p:spPr bwMode="auto">
          <a:xfrm>
            <a:off x="1014413" y="2349500"/>
            <a:ext cx="1008063"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5199F64E-A579-4FA5-A048-DD93A0CBE74A}" type="datetime'P''3 - ''Alpha'' ''''''''''&amp; Bravo'' ''C''''a''''ll''''s'''''">
              <a:rPr lang="en-US" altLang="en-US" sz="800" b="1" smtClean="0"/>
              <a:pPr/>
              <a:t>P3 - Alpha &amp; Bravo Calls</a:t>
            </a:fld>
            <a:endParaRPr lang="en-US" sz="800" b="1" dirty="0">
              <a:sym typeface="Tahoma" panose="020B0604030504040204" pitchFamily="34" charset="0"/>
            </a:endParaRPr>
          </a:p>
        </p:txBody>
      </p:sp>
      <p:sp>
        <p:nvSpPr>
          <p:cNvPr id="30" name="Rectangle 29">
            <a:extLst>
              <a:ext uri="{FF2B5EF4-FFF2-40B4-BE49-F238E27FC236}">
                <a16:creationId xmlns:a16="http://schemas.microsoft.com/office/drawing/2014/main" id="{121A2A89-FB4E-4B9A-840D-28523B0B457F}"/>
              </a:ext>
            </a:extLst>
          </p:cNvPr>
          <p:cNvSpPr/>
          <p:nvPr/>
        </p:nvSpPr>
        <p:spPr>
          <a:xfrm>
            <a:off x="350838" y="1476375"/>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0" name="Chart 59">
            <a:extLst>
              <a:ext uri="{FF2B5EF4-FFF2-40B4-BE49-F238E27FC236}">
                <a16:creationId xmlns:a16="http://schemas.microsoft.com/office/drawing/2014/main" id="{DF50A7B0-A4A3-1B06-ACE4-BE2CE8B86D89}"/>
              </a:ext>
            </a:extLst>
          </p:cNvPr>
          <p:cNvGraphicFramePr/>
          <p:nvPr>
            <p:custDataLst>
              <p:tags r:id="rId21"/>
            </p:custDataLst>
            <p:extLst>
              <p:ext uri="{D42A27DB-BD31-4B8C-83A1-F6EECF244321}">
                <p14:modId xmlns:p14="http://schemas.microsoft.com/office/powerpoint/2010/main" val="1486467584"/>
              </p:ext>
            </p:extLst>
          </p:nvPr>
        </p:nvGraphicFramePr>
        <p:xfrm>
          <a:off x="701675" y="4567238"/>
          <a:ext cx="4956175" cy="1760537"/>
        </p:xfrm>
        <a:graphic>
          <a:graphicData uri="http://schemas.openxmlformats.org/drawingml/2006/chart">
            <c:chart xmlns:c="http://schemas.openxmlformats.org/drawingml/2006/chart" xmlns:r="http://schemas.openxmlformats.org/officeDocument/2006/relationships" r:id="rId64"/>
          </a:graphicData>
        </a:graphic>
      </p:graphicFrame>
      <p:sp>
        <p:nvSpPr>
          <p:cNvPr id="130" name="Text Placeholder 2">
            <a:extLst>
              <a:ext uri="{FF2B5EF4-FFF2-40B4-BE49-F238E27FC236}">
                <a16:creationId xmlns:a16="http://schemas.microsoft.com/office/drawing/2014/main" id="{7CAA3B95-4C78-4122-BECA-B5FB0F3F3764}"/>
              </a:ext>
            </a:extLst>
          </p:cNvPr>
          <p:cNvSpPr>
            <a:spLocks/>
          </p:cNvSpPr>
          <p:nvPr>
            <p:custDataLst>
              <p:tags r:id="rId22"/>
            </p:custDataLst>
          </p:nvPr>
        </p:nvSpPr>
        <p:spPr bwMode="gray">
          <a:xfrm>
            <a:off x="414338" y="6181725"/>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4A47584C-360A-4D74-9E44-D1DA4149A75D}" type="datetime'''1''''''''''''''''''''''''.''''''''1''''''''k'''''''''''">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1.1k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0" name="Text Placeholder 2">
            <a:extLst>
              <a:ext uri="{FF2B5EF4-FFF2-40B4-BE49-F238E27FC236}">
                <a16:creationId xmlns:a16="http://schemas.microsoft.com/office/drawing/2014/main" id="{7CAA3B95-4C78-4122-BECA-B5FB0F3F3764}"/>
              </a:ext>
            </a:extLst>
          </p:cNvPr>
          <p:cNvSpPr>
            <a:spLocks/>
          </p:cNvSpPr>
          <p:nvPr>
            <p:custDataLst>
              <p:tags r:id="rId23"/>
            </p:custDataLst>
          </p:nvPr>
        </p:nvSpPr>
        <p:spPr bwMode="gray">
          <a:xfrm>
            <a:off x="414338" y="5862638"/>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4CC88B86-0A59-469E-96FD-8DB1638A522F}" type="datetime'''''''''1''''''''''''''''''''.''''''''''2''''k'''''''''''''">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1.2k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2" name="Text Placeholder 2">
            <a:extLst>
              <a:ext uri="{FF2B5EF4-FFF2-40B4-BE49-F238E27FC236}">
                <a16:creationId xmlns:a16="http://schemas.microsoft.com/office/drawing/2014/main" id="{7CAA3B95-4C78-4122-BECA-B5FB0F3F3764}"/>
              </a:ext>
            </a:extLst>
          </p:cNvPr>
          <p:cNvSpPr>
            <a:spLocks/>
          </p:cNvSpPr>
          <p:nvPr>
            <p:custDataLst>
              <p:tags r:id="rId24"/>
            </p:custDataLst>
          </p:nvPr>
        </p:nvSpPr>
        <p:spPr bwMode="gray">
          <a:xfrm>
            <a:off x="414338" y="5543550"/>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9B21F594-6163-42C8-936B-4EE0382228E5}" type="datetime'1''''.''''''''''''''''''''''''3k'''''''''">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1.3k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4" name="Text Placeholder 2">
            <a:extLst>
              <a:ext uri="{FF2B5EF4-FFF2-40B4-BE49-F238E27FC236}">
                <a16:creationId xmlns:a16="http://schemas.microsoft.com/office/drawing/2014/main" id="{7CAA3B95-4C78-4122-BECA-B5FB0F3F3764}"/>
              </a:ext>
            </a:extLst>
          </p:cNvPr>
          <p:cNvSpPr>
            <a:spLocks/>
          </p:cNvSpPr>
          <p:nvPr>
            <p:custDataLst>
              <p:tags r:id="rId25"/>
            </p:custDataLst>
          </p:nvPr>
        </p:nvSpPr>
        <p:spPr bwMode="gray">
          <a:xfrm>
            <a:off x="414338" y="5224463"/>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A6287856-C916-48FC-89A2-B9632AF32B0D}" type="datetime'''''''''''''''''1''''''''''.4k'''''''''''''''">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1.4k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98" name="Text Placeholder 2">
            <a:extLst>
              <a:ext uri="{FF2B5EF4-FFF2-40B4-BE49-F238E27FC236}">
                <a16:creationId xmlns:a16="http://schemas.microsoft.com/office/drawing/2014/main" id="{7CAA3B95-4C78-4122-BECA-B5FB0F3F3764}"/>
              </a:ext>
            </a:extLst>
          </p:cNvPr>
          <p:cNvSpPr>
            <a:spLocks/>
          </p:cNvSpPr>
          <p:nvPr>
            <p:custDataLst>
              <p:tags r:id="rId26"/>
            </p:custDataLst>
          </p:nvPr>
        </p:nvSpPr>
        <p:spPr bwMode="gray">
          <a:xfrm>
            <a:off x="414338" y="4905375"/>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D594C873-234A-4A12-AC5B-7295CE7492B1}" type="datetime'1''''.''''''''5''''''''''''k'''''''''">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1.5k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7" name="Text Placeholder 2">
            <a:extLst>
              <a:ext uri="{FF2B5EF4-FFF2-40B4-BE49-F238E27FC236}">
                <a16:creationId xmlns:a16="http://schemas.microsoft.com/office/drawing/2014/main" id="{7CAA3B95-4C78-4122-BECA-B5FB0F3F3764}"/>
              </a:ext>
            </a:extLst>
          </p:cNvPr>
          <p:cNvSpPr>
            <a:spLocks/>
          </p:cNvSpPr>
          <p:nvPr>
            <p:custDataLst>
              <p:tags r:id="rId27"/>
            </p:custDataLst>
          </p:nvPr>
        </p:nvSpPr>
        <p:spPr bwMode="gray">
          <a:xfrm>
            <a:off x="414338" y="4586289"/>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41F5634D-2EE7-459B-8BDF-7866BA0FC268}" type="datetime'''''''''''''1''''''''''.6''''''k'''''''''''''''''''">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r">
                <a:spcBef>
                  <a:spcPct val="0"/>
                </a:spcBef>
                <a:spcAft>
                  <a:spcPct val="0"/>
                </a:spcAft>
                <a:buNone/>
              </a:pPr>
              <a:t>1.6k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7" name="Text Placeholder 2">
            <a:extLst>
              <a:ext uri="{FF2B5EF4-FFF2-40B4-BE49-F238E27FC236}">
                <a16:creationId xmlns:a16="http://schemas.microsoft.com/office/drawing/2014/main" id="{82E38BCC-27CF-1338-592D-6A3281FFDB97}"/>
              </a:ext>
            </a:extLst>
          </p:cNvPr>
          <p:cNvSpPr>
            <a:spLocks/>
          </p:cNvSpPr>
          <p:nvPr>
            <p:custDataLst>
              <p:tags r:id="rId28"/>
            </p:custDataLst>
          </p:nvPr>
        </p:nvSpPr>
        <p:spPr bwMode="gray">
          <a:xfrm>
            <a:off x="815975" y="5354638"/>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4" tIns="0" rIns="17464"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526A8D8D-CA5D-4F88-ABA5-890BC75140AF}" type="datetime'''''''''''''''''''''''''''''''1.4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1.4k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94" name="Text Placeholder 2">
            <a:extLst>
              <a:ext uri="{FF2B5EF4-FFF2-40B4-BE49-F238E27FC236}">
                <a16:creationId xmlns:a16="http://schemas.microsoft.com/office/drawing/2014/main" id="{7CAA3B95-4C78-4122-BECA-B5FB0F3F3764}"/>
              </a:ext>
            </a:extLst>
          </p:cNvPr>
          <p:cNvSpPr>
            <a:spLocks/>
          </p:cNvSpPr>
          <p:nvPr>
            <p:custDataLst>
              <p:tags r:id="rId29"/>
            </p:custDataLst>
          </p:nvPr>
        </p:nvSpPr>
        <p:spPr bwMode="auto">
          <a:xfrm>
            <a:off x="587375" y="6288089"/>
            <a:ext cx="393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7F329086-12E3-48C4-9FC7-5BC4FB9914BD}" type="datetime'''''''''Jun''''-''''''''''''2''''''5'''''''''''''''''''''">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ctr">
                <a:spcBef>
                  <a:spcPct val="0"/>
                </a:spcBef>
                <a:spcAft>
                  <a:spcPct val="0"/>
                </a:spcAft>
                <a:buNone/>
              </a:pPr>
              <a:t>Jun-25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63" name="Text Placeholder 2">
            <a:extLst>
              <a:ext uri="{FF2B5EF4-FFF2-40B4-BE49-F238E27FC236}">
                <a16:creationId xmlns:a16="http://schemas.microsoft.com/office/drawing/2014/main" id="{73BD7BBD-8523-2341-766C-798DCC736E64}"/>
              </a:ext>
            </a:extLst>
          </p:cNvPr>
          <p:cNvSpPr>
            <a:spLocks/>
          </p:cNvSpPr>
          <p:nvPr>
            <p:custDataLst>
              <p:tags r:id="rId30"/>
            </p:custDataLst>
          </p:nvPr>
        </p:nvSpPr>
        <p:spPr bwMode="gray">
          <a:xfrm>
            <a:off x="1081088" y="4984750"/>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4" tIns="0" rIns="17464" bIns="0" numCol="1" spcCol="0" rtlCol="0" anchor="b"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CEAED2D-8CD7-4B5C-AA35-5E2CD9566929}" type="datetime'''1''''''''''''''''''''''''''''''''''''''.4''''''''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1.4k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95" name="Text Placeholder 2">
            <a:extLst>
              <a:ext uri="{FF2B5EF4-FFF2-40B4-BE49-F238E27FC236}">
                <a16:creationId xmlns:a16="http://schemas.microsoft.com/office/drawing/2014/main" id="{7CAA3B95-4C78-4122-BECA-B5FB0F3F3764}"/>
              </a:ext>
            </a:extLst>
          </p:cNvPr>
          <p:cNvSpPr>
            <a:spLocks/>
          </p:cNvSpPr>
          <p:nvPr>
            <p:custDataLst>
              <p:tags r:id="rId31"/>
            </p:custDataLst>
          </p:nvPr>
        </p:nvSpPr>
        <p:spPr bwMode="auto">
          <a:xfrm>
            <a:off x="1044575" y="6288089"/>
            <a:ext cx="3508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2A34C8BD-180B-435A-BBDD-B0C02CF865A6}" type="datetime'''''J''''u''''''''''''''''''''''l''''''''-''25'">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ctr">
                <a:spcBef>
                  <a:spcPct val="0"/>
                </a:spcBef>
                <a:spcAft>
                  <a:spcPct val="0"/>
                </a:spcAft>
                <a:buNone/>
              </a:pPr>
              <a:t>Jul-25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8" name="Text Placeholder 2">
            <a:extLst>
              <a:ext uri="{FF2B5EF4-FFF2-40B4-BE49-F238E27FC236}">
                <a16:creationId xmlns:a16="http://schemas.microsoft.com/office/drawing/2014/main" id="{F872E72B-1EB6-B56B-45DE-E90F8247F421}"/>
              </a:ext>
            </a:extLst>
          </p:cNvPr>
          <p:cNvSpPr>
            <a:spLocks/>
          </p:cNvSpPr>
          <p:nvPr>
            <p:custDataLst>
              <p:tags r:id="rId32"/>
            </p:custDataLst>
          </p:nvPr>
        </p:nvSpPr>
        <p:spPr bwMode="gray">
          <a:xfrm>
            <a:off x="1517650" y="4943475"/>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4" tIns="0" rIns="17464" bIns="0" numCol="1" spcCol="0" rtlCol="0" anchor="b"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02555B6B-3B89-4A62-B5B7-FCDE5202E77D}" type="datetime'1''''.''''''''''''''''''''''''4''''''''''''''''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1.4k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96" name="Text Placeholder 2">
            <a:extLst>
              <a:ext uri="{FF2B5EF4-FFF2-40B4-BE49-F238E27FC236}">
                <a16:creationId xmlns:a16="http://schemas.microsoft.com/office/drawing/2014/main" id="{7CAA3B95-4C78-4122-BECA-B5FB0F3F3764}"/>
              </a:ext>
            </a:extLst>
          </p:cNvPr>
          <p:cNvSpPr>
            <a:spLocks/>
          </p:cNvSpPr>
          <p:nvPr>
            <p:custDataLst>
              <p:tags r:id="rId33"/>
            </p:custDataLst>
          </p:nvPr>
        </p:nvSpPr>
        <p:spPr bwMode="auto">
          <a:xfrm>
            <a:off x="1447800" y="6288089"/>
            <a:ext cx="4159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62480AEE-76ED-4BC4-8C3C-6BD098D158D5}" type="datetime'A''''''''''''u''''g''-''''''''''''''''''''2''''5'''''''">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ctr">
                <a:spcBef>
                  <a:spcPct val="0"/>
                </a:spcBef>
                <a:spcAft>
                  <a:spcPct val="0"/>
                </a:spcAft>
                <a:buNone/>
              </a:pPr>
              <a:t>Aug-25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4" name="Text Placeholder 2">
            <a:extLst>
              <a:ext uri="{FF2B5EF4-FFF2-40B4-BE49-F238E27FC236}">
                <a16:creationId xmlns:a16="http://schemas.microsoft.com/office/drawing/2014/main" id="{6E041D12-0FD1-C3FB-F4CC-CFAB00AE6692}"/>
              </a:ext>
            </a:extLst>
          </p:cNvPr>
          <p:cNvSpPr>
            <a:spLocks/>
          </p:cNvSpPr>
          <p:nvPr>
            <p:custDataLst>
              <p:tags r:id="rId34"/>
            </p:custDataLst>
          </p:nvPr>
        </p:nvSpPr>
        <p:spPr bwMode="gray">
          <a:xfrm>
            <a:off x="1952625" y="5421313"/>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4" tIns="0" rIns="17464"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56320A6F-0278-403C-B9CF-A955340789B8}" type="datetime'1''''.''''''''4''''''''''''''''''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1.4k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97" name="Text Placeholder 2">
            <a:extLst>
              <a:ext uri="{FF2B5EF4-FFF2-40B4-BE49-F238E27FC236}">
                <a16:creationId xmlns:a16="http://schemas.microsoft.com/office/drawing/2014/main" id="{7CAA3B95-4C78-4122-BECA-B5FB0F3F3764}"/>
              </a:ext>
            </a:extLst>
          </p:cNvPr>
          <p:cNvSpPr>
            <a:spLocks/>
          </p:cNvSpPr>
          <p:nvPr>
            <p:custDataLst>
              <p:tags r:id="rId35"/>
            </p:custDataLst>
          </p:nvPr>
        </p:nvSpPr>
        <p:spPr bwMode="auto">
          <a:xfrm>
            <a:off x="1887538" y="6288089"/>
            <a:ext cx="4064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AD103E36-296C-4561-B9A3-220D48422166}" type="datetime'S''''''''''ep''''''''''''''''-''2''''5'''''''''''''''''''''''">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ctr">
                <a:spcBef>
                  <a:spcPct val="0"/>
                </a:spcBef>
                <a:spcAft>
                  <a:spcPct val="0"/>
                </a:spcAft>
                <a:buNone/>
              </a:pPr>
              <a:t>Sep-25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0" name="Text Placeholder 2">
            <a:extLst>
              <a:ext uri="{FF2B5EF4-FFF2-40B4-BE49-F238E27FC236}">
                <a16:creationId xmlns:a16="http://schemas.microsoft.com/office/drawing/2014/main" id="{EB5F9A1F-FC1A-E7F5-CC9D-9B57682FE644}"/>
              </a:ext>
            </a:extLst>
          </p:cNvPr>
          <p:cNvSpPr>
            <a:spLocks/>
          </p:cNvSpPr>
          <p:nvPr>
            <p:custDataLst>
              <p:tags r:id="rId36"/>
            </p:custDataLst>
          </p:nvPr>
        </p:nvSpPr>
        <p:spPr bwMode="gray">
          <a:xfrm>
            <a:off x="2387600" y="4881563"/>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4" tIns="0" rIns="17464" bIns="0" numCol="1" spcCol="0" rtlCol="0" anchor="b"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1742B45-9596-4AD3-8161-A901444D188A}" type="datetime'''''''1''''''''''''.''''''''5''''''''''''''k'''''">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1.5k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6" name="Text Placeholder 2">
            <a:extLst>
              <a:ext uri="{FF2B5EF4-FFF2-40B4-BE49-F238E27FC236}">
                <a16:creationId xmlns:a16="http://schemas.microsoft.com/office/drawing/2014/main" id="{34C6F08A-E67C-7BD5-CF7D-D606BF54D307}"/>
              </a:ext>
            </a:extLst>
          </p:cNvPr>
          <p:cNvSpPr>
            <a:spLocks/>
          </p:cNvSpPr>
          <p:nvPr>
            <p:custDataLst>
              <p:tags r:id="rId37"/>
            </p:custDataLst>
          </p:nvPr>
        </p:nvSpPr>
        <p:spPr bwMode="auto">
          <a:xfrm>
            <a:off x="2330450" y="6288089"/>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3FFCC208-D9E3-4686-B9AC-A8AA473CD94D}" type="datetime'''''Oc''''''''''''''''t''''''''''''''-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Oct-25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9" name="Text Placeholder 2">
            <a:extLst>
              <a:ext uri="{FF2B5EF4-FFF2-40B4-BE49-F238E27FC236}">
                <a16:creationId xmlns:a16="http://schemas.microsoft.com/office/drawing/2014/main" id="{E57FD75E-5210-5D03-1E4E-227BA111F1FB}"/>
              </a:ext>
            </a:extLst>
          </p:cNvPr>
          <p:cNvSpPr>
            <a:spLocks/>
          </p:cNvSpPr>
          <p:nvPr>
            <p:custDataLst>
              <p:tags r:id="rId38"/>
            </p:custDataLst>
          </p:nvPr>
        </p:nvSpPr>
        <p:spPr bwMode="gray">
          <a:xfrm>
            <a:off x="2824163" y="5459413"/>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4" tIns="0" rIns="17464"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0399E8F1-29A5-4233-AD0F-2CA35A8C01C4}" type="datetime'''''1''''.''4''''''''''''''''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1.4k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8" name="Text Placeholder 2">
            <a:extLst>
              <a:ext uri="{FF2B5EF4-FFF2-40B4-BE49-F238E27FC236}">
                <a16:creationId xmlns:a16="http://schemas.microsoft.com/office/drawing/2014/main" id="{22CD0CEA-4033-1124-00C5-112D35694C3D}"/>
              </a:ext>
            </a:extLst>
          </p:cNvPr>
          <p:cNvSpPr>
            <a:spLocks/>
          </p:cNvSpPr>
          <p:nvPr>
            <p:custDataLst>
              <p:tags r:id="rId39"/>
            </p:custDataLst>
          </p:nvPr>
        </p:nvSpPr>
        <p:spPr bwMode="auto">
          <a:xfrm>
            <a:off x="2755900" y="6288089"/>
            <a:ext cx="4143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8CE21E2B-2B7B-491A-8C9B-DDE2C5873C77}" type="datetime'''''N''''''''''''''''''''''''''''''''''ov''-''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Nov-25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3" name="Text Placeholder 2">
            <a:extLst>
              <a:ext uri="{FF2B5EF4-FFF2-40B4-BE49-F238E27FC236}">
                <a16:creationId xmlns:a16="http://schemas.microsoft.com/office/drawing/2014/main" id="{7DED98A5-FF5F-355C-62B2-057CD7E199CB}"/>
              </a:ext>
            </a:extLst>
          </p:cNvPr>
          <p:cNvSpPr>
            <a:spLocks/>
          </p:cNvSpPr>
          <p:nvPr>
            <p:custDataLst>
              <p:tags r:id="rId40"/>
            </p:custDataLst>
          </p:nvPr>
        </p:nvSpPr>
        <p:spPr bwMode="gray">
          <a:xfrm>
            <a:off x="3259138" y="4767263"/>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4" tIns="0" rIns="17464" bIns="0" numCol="1" spcCol="0" rtlCol="0" anchor="b"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6398EB36-45F0-4B88-BCF7-B32D805030B0}" type="datetime'''''''''''''''1''''''''''''''.''5''''''''''''''''''k'">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1.5k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2" name="Text Placeholder 2">
            <a:extLst>
              <a:ext uri="{FF2B5EF4-FFF2-40B4-BE49-F238E27FC236}">
                <a16:creationId xmlns:a16="http://schemas.microsoft.com/office/drawing/2014/main" id="{586A82A2-BB54-0851-5253-74B52E9A5D01}"/>
              </a:ext>
            </a:extLst>
          </p:cNvPr>
          <p:cNvSpPr>
            <a:spLocks/>
          </p:cNvSpPr>
          <p:nvPr>
            <p:custDataLst>
              <p:tags r:id="rId41"/>
            </p:custDataLst>
          </p:nvPr>
        </p:nvSpPr>
        <p:spPr bwMode="auto">
          <a:xfrm>
            <a:off x="3192463" y="6288089"/>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8D68B1D3-265C-4BE8-BF7D-E4732DB4AFC4}" type="datetime'''D''e''''''c''-''''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Dec-25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9" name="Text Placeholder 2">
            <a:extLst>
              <a:ext uri="{FF2B5EF4-FFF2-40B4-BE49-F238E27FC236}">
                <a16:creationId xmlns:a16="http://schemas.microsoft.com/office/drawing/2014/main" id="{9F49D95C-B8E4-C44A-34B6-E4F77AAC0683}"/>
              </a:ext>
            </a:extLst>
          </p:cNvPr>
          <p:cNvSpPr>
            <a:spLocks/>
          </p:cNvSpPr>
          <p:nvPr>
            <p:custDataLst>
              <p:tags r:id="rId42"/>
            </p:custDataLst>
          </p:nvPr>
        </p:nvSpPr>
        <p:spPr bwMode="gray">
          <a:xfrm>
            <a:off x="3695700" y="5434013"/>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4" tIns="0" rIns="17464"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50D08BBB-6FF8-47C9-A7AD-DA0C3F9599CC}" type="datetime'''''''''1''''''''''''''''''''''.''''''''''4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1.4k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6" name="Text Placeholder 2">
            <a:extLst>
              <a:ext uri="{FF2B5EF4-FFF2-40B4-BE49-F238E27FC236}">
                <a16:creationId xmlns:a16="http://schemas.microsoft.com/office/drawing/2014/main" id="{22A450C9-70D1-A805-5183-2BF4FFAB5336}"/>
              </a:ext>
            </a:extLst>
          </p:cNvPr>
          <p:cNvSpPr>
            <a:spLocks/>
          </p:cNvSpPr>
          <p:nvPr>
            <p:custDataLst>
              <p:tags r:id="rId43"/>
            </p:custDataLst>
          </p:nvPr>
        </p:nvSpPr>
        <p:spPr bwMode="auto">
          <a:xfrm>
            <a:off x="3640138" y="6288088"/>
            <a:ext cx="3889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8249FD4E-AD1D-40A1-8E16-4819BD8CAD05}" type="datetime'''''''''''''''''''''''J''an''''''''''''''-''''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Jan-26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7" name="Text Placeholder 2">
            <a:extLst>
              <a:ext uri="{FF2B5EF4-FFF2-40B4-BE49-F238E27FC236}">
                <a16:creationId xmlns:a16="http://schemas.microsoft.com/office/drawing/2014/main" id="{7835D2D7-4334-7E6A-8298-C673CCE99F9C}"/>
              </a:ext>
            </a:extLst>
          </p:cNvPr>
          <p:cNvSpPr>
            <a:spLocks/>
          </p:cNvSpPr>
          <p:nvPr>
            <p:custDataLst>
              <p:tags r:id="rId44"/>
            </p:custDataLst>
          </p:nvPr>
        </p:nvSpPr>
        <p:spPr bwMode="gray">
          <a:xfrm>
            <a:off x="4130675" y="5654675"/>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4" tIns="0" rIns="17464"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FDD48B9-D31F-4EB7-8A70-AF08139C38E9}" type="datetime'''''''''''''''''''''''''''''1''''''.''''''''''3''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1.3k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4" name="Text Placeholder 2">
            <a:extLst>
              <a:ext uri="{FF2B5EF4-FFF2-40B4-BE49-F238E27FC236}">
                <a16:creationId xmlns:a16="http://schemas.microsoft.com/office/drawing/2014/main" id="{A466EA6D-653A-670C-04FE-A5D92BFA984B}"/>
              </a:ext>
            </a:extLst>
          </p:cNvPr>
          <p:cNvSpPr>
            <a:spLocks/>
          </p:cNvSpPr>
          <p:nvPr>
            <p:custDataLst>
              <p:tags r:id="rId45"/>
            </p:custDataLst>
          </p:nvPr>
        </p:nvSpPr>
        <p:spPr bwMode="auto">
          <a:xfrm>
            <a:off x="4068763" y="6288089"/>
            <a:ext cx="4016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0F91DC02-AFA0-4008-85E6-F80B3FF5D97E}" type="datetime'''''''F''''''''''eb''''''''''''''-''''''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Feb-26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1" name="Text Placeholder 2">
            <a:extLst>
              <a:ext uri="{FF2B5EF4-FFF2-40B4-BE49-F238E27FC236}">
                <a16:creationId xmlns:a16="http://schemas.microsoft.com/office/drawing/2014/main" id="{3261F387-5401-0579-CAC9-1FE61321DC9F}"/>
              </a:ext>
            </a:extLst>
          </p:cNvPr>
          <p:cNvSpPr>
            <a:spLocks/>
          </p:cNvSpPr>
          <p:nvPr>
            <p:custDataLst>
              <p:tags r:id="rId46"/>
            </p:custDataLst>
          </p:nvPr>
        </p:nvSpPr>
        <p:spPr bwMode="gray">
          <a:xfrm>
            <a:off x="4565650" y="5521325"/>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4" tIns="0" rIns="17464"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9A9DFEB-B3EA-4BF8-92D9-A74E1DE08F73}" type="datetime'''''''''''1''''''''''''''''.''3''''''''''''''''''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1.3k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0" name="Text Placeholder 2">
            <a:extLst>
              <a:ext uri="{FF2B5EF4-FFF2-40B4-BE49-F238E27FC236}">
                <a16:creationId xmlns:a16="http://schemas.microsoft.com/office/drawing/2014/main" id="{008A35B2-2473-661A-5E82-1E10298B5D30}"/>
              </a:ext>
            </a:extLst>
          </p:cNvPr>
          <p:cNvSpPr>
            <a:spLocks/>
          </p:cNvSpPr>
          <p:nvPr>
            <p:custDataLst>
              <p:tags r:id="rId47"/>
            </p:custDataLst>
          </p:nvPr>
        </p:nvSpPr>
        <p:spPr bwMode="auto">
          <a:xfrm>
            <a:off x="4498975" y="6288088"/>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545F71BC-F95A-4791-85C9-60A90037FDEA}" type="datetime'''M''a''''''''''r-''''''''''''''''''''''''''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Mar-26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2" name="Text Placeholder 2">
            <a:extLst>
              <a:ext uri="{FF2B5EF4-FFF2-40B4-BE49-F238E27FC236}">
                <a16:creationId xmlns:a16="http://schemas.microsoft.com/office/drawing/2014/main" id="{50F92751-1F8F-1682-867A-5902212329C3}"/>
              </a:ext>
            </a:extLst>
          </p:cNvPr>
          <p:cNvSpPr>
            <a:spLocks/>
          </p:cNvSpPr>
          <p:nvPr>
            <p:custDataLst>
              <p:tags r:id="rId48"/>
            </p:custDataLst>
          </p:nvPr>
        </p:nvSpPr>
        <p:spPr bwMode="gray">
          <a:xfrm>
            <a:off x="5002213" y="5572125"/>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4" tIns="0" rIns="17464"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33452A34-F43B-4A3D-B0EC-869EAE07ACB8}" type="datetime'''''''''''''''''''1''''''''''''''''''.3''''''''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1.3k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1" name="Text Placeholder 2">
            <a:extLst>
              <a:ext uri="{FF2B5EF4-FFF2-40B4-BE49-F238E27FC236}">
                <a16:creationId xmlns:a16="http://schemas.microsoft.com/office/drawing/2014/main" id="{97952716-4D14-7BFE-03D6-D53C24A65034}"/>
              </a:ext>
            </a:extLst>
          </p:cNvPr>
          <p:cNvSpPr>
            <a:spLocks/>
          </p:cNvSpPr>
          <p:nvPr>
            <p:custDataLst>
              <p:tags r:id="rId49"/>
            </p:custDataLst>
          </p:nvPr>
        </p:nvSpPr>
        <p:spPr bwMode="auto">
          <a:xfrm>
            <a:off x="4945063" y="6288088"/>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21668714-2255-4380-8E38-93D6EB099C72}" type="datetime'''''''''A''p''''''''''''''''r-''''''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Apr-26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3" name="Text Placeholder 2">
            <a:extLst>
              <a:ext uri="{FF2B5EF4-FFF2-40B4-BE49-F238E27FC236}">
                <a16:creationId xmlns:a16="http://schemas.microsoft.com/office/drawing/2014/main" id="{51A03525-954D-706D-F334-EC3F03FDD8CA}"/>
              </a:ext>
            </a:extLst>
          </p:cNvPr>
          <p:cNvSpPr>
            <a:spLocks/>
          </p:cNvSpPr>
          <p:nvPr>
            <p:custDataLst>
              <p:tags r:id="rId50"/>
            </p:custDataLst>
          </p:nvPr>
        </p:nvSpPr>
        <p:spPr bwMode="auto">
          <a:xfrm>
            <a:off x="5362575" y="6288088"/>
            <a:ext cx="4270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88491691-C026-4EE4-88C6-F71C707EEEEB}" type="datetime'''''''''May''-''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May-26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4" name="Text Placeholder 2">
            <a:extLst>
              <a:ext uri="{FF2B5EF4-FFF2-40B4-BE49-F238E27FC236}">
                <a16:creationId xmlns:a16="http://schemas.microsoft.com/office/drawing/2014/main" id="{670EFAFA-6ED1-4E61-142F-912D0C50A675}"/>
              </a:ext>
            </a:extLst>
          </p:cNvPr>
          <p:cNvSpPr>
            <a:spLocks/>
          </p:cNvSpPr>
          <p:nvPr>
            <p:custDataLst>
              <p:tags r:id="rId51"/>
            </p:custDataLst>
          </p:nvPr>
        </p:nvSpPr>
        <p:spPr bwMode="gray">
          <a:xfrm>
            <a:off x="5437188" y="4543425"/>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4" tIns="0" rIns="17464" bIns="0" numCol="1" spcCol="0" rtlCol="0" anchor="b"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27B4182-9D48-419A-8FEB-7268791E4FF7}" type="datetime'''''''''''1''''''''''.''6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1.6k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8" name="TextBox 77">
            <a:extLst>
              <a:ext uri="{FF2B5EF4-FFF2-40B4-BE49-F238E27FC236}">
                <a16:creationId xmlns:a16="http://schemas.microsoft.com/office/drawing/2014/main" id="{4C71B650-5C52-48B0-85D7-82C22FA4B22B}"/>
              </a:ext>
            </a:extLst>
          </p:cNvPr>
          <p:cNvSpPr txBox="1">
            <a:spLocks/>
          </p:cNvSpPr>
          <p:nvPr/>
        </p:nvSpPr>
        <p:spPr>
          <a:xfrm>
            <a:off x="1727200" y="4119562"/>
            <a:ext cx="2601913" cy="338138"/>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Monthly Call Volume</a:t>
            </a:r>
          </a:p>
        </p:txBody>
      </p:sp>
      <p:sp>
        <p:nvSpPr>
          <p:cNvPr id="79" name="Rectangle 78">
            <a:extLst>
              <a:ext uri="{FF2B5EF4-FFF2-40B4-BE49-F238E27FC236}">
                <a16:creationId xmlns:a16="http://schemas.microsoft.com/office/drawing/2014/main" id="{F1476AC4-694B-4D83-BFD8-8DCAA4BB1923}"/>
              </a:ext>
            </a:extLst>
          </p:cNvPr>
          <p:cNvSpPr/>
          <p:nvPr/>
        </p:nvSpPr>
        <p:spPr>
          <a:xfrm>
            <a:off x="360363" y="4081463"/>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8B5667AB-609C-4AEA-83B3-24E395C8F420}"/>
              </a:ext>
            </a:extLst>
          </p:cNvPr>
          <p:cNvSpPr txBox="1">
            <a:spLocks/>
          </p:cNvSpPr>
          <p:nvPr/>
        </p:nvSpPr>
        <p:spPr>
          <a:xfrm>
            <a:off x="6127750" y="4100094"/>
            <a:ext cx="587375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Top Five Problem Natures</a:t>
            </a:r>
          </a:p>
        </p:txBody>
      </p:sp>
      <p:sp>
        <p:nvSpPr>
          <p:cNvPr id="108" name="Rectangle 107">
            <a:extLst>
              <a:ext uri="{FF2B5EF4-FFF2-40B4-BE49-F238E27FC236}">
                <a16:creationId xmlns:a16="http://schemas.microsoft.com/office/drawing/2014/main" id="{A8A86972-DB82-4414-B38B-651BFA59AAA2}"/>
              </a:ext>
            </a:extLst>
          </p:cNvPr>
          <p:cNvSpPr/>
          <p:nvPr/>
        </p:nvSpPr>
        <p:spPr>
          <a:xfrm>
            <a:off x="6284913" y="4080891"/>
            <a:ext cx="5513387" cy="248716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E37BCFFE-2E8D-4926-BEE8-0720DF26B068}"/>
              </a:ext>
            </a:extLst>
          </p:cNvPr>
          <p:cNvSpPr txBox="1">
            <a:spLocks/>
          </p:cNvSpPr>
          <p:nvPr/>
        </p:nvSpPr>
        <p:spPr>
          <a:xfrm>
            <a:off x="6361113" y="1513655"/>
            <a:ext cx="538480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Daily Priority Call Volume and Entry to Assignment </a:t>
            </a:r>
          </a:p>
        </p:txBody>
      </p:sp>
      <p:sp>
        <p:nvSpPr>
          <p:cNvPr id="110" name="Rectangle 109">
            <a:extLst>
              <a:ext uri="{FF2B5EF4-FFF2-40B4-BE49-F238E27FC236}">
                <a16:creationId xmlns:a16="http://schemas.microsoft.com/office/drawing/2014/main" id="{76D5A471-E342-4112-9B61-678EA0C3F282}"/>
              </a:ext>
            </a:extLst>
          </p:cNvPr>
          <p:cNvSpPr/>
          <p:nvPr/>
        </p:nvSpPr>
        <p:spPr>
          <a:xfrm>
            <a:off x="6284913" y="1476374"/>
            <a:ext cx="5505450" cy="248364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8" name="Chart 47">
            <a:extLst>
              <a:ext uri="{FF2B5EF4-FFF2-40B4-BE49-F238E27FC236}">
                <a16:creationId xmlns:a16="http://schemas.microsoft.com/office/drawing/2014/main" id="{F0BD86D5-4ED5-3680-1B17-70975F63D27B}"/>
              </a:ext>
            </a:extLst>
          </p:cNvPr>
          <p:cNvGraphicFramePr/>
          <p:nvPr>
            <p:custDataLst>
              <p:tags r:id="rId52"/>
            </p:custDataLst>
            <p:extLst>
              <p:ext uri="{D42A27DB-BD31-4B8C-83A1-F6EECF244321}">
                <p14:modId xmlns:p14="http://schemas.microsoft.com/office/powerpoint/2010/main" val="1420974912"/>
              </p:ext>
            </p:extLst>
          </p:nvPr>
        </p:nvGraphicFramePr>
        <p:xfrm>
          <a:off x="7835900" y="4260850"/>
          <a:ext cx="3810000" cy="2366963"/>
        </p:xfrm>
        <a:graphic>
          <a:graphicData uri="http://schemas.openxmlformats.org/drawingml/2006/chart">
            <c:chart xmlns:c="http://schemas.openxmlformats.org/drawingml/2006/chart" xmlns:r="http://schemas.openxmlformats.org/officeDocument/2006/relationships" r:id="rId65"/>
          </a:graphicData>
        </a:graphic>
      </p:graphicFrame>
      <p:sp>
        <p:nvSpPr>
          <p:cNvPr id="133" name="Text Placeholder 2">
            <a:extLst>
              <a:ext uri="{FF2B5EF4-FFF2-40B4-BE49-F238E27FC236}">
                <a16:creationId xmlns:a16="http://schemas.microsoft.com/office/drawing/2014/main" id="{7CAA3B95-4C78-4122-BECA-B5FB0F3F3764}"/>
              </a:ext>
            </a:extLst>
          </p:cNvPr>
          <p:cNvSpPr>
            <a:spLocks/>
          </p:cNvSpPr>
          <p:nvPr>
            <p:custDataLst>
              <p:tags r:id="rId53"/>
            </p:custDataLst>
          </p:nvPr>
        </p:nvSpPr>
        <p:spPr bwMode="auto">
          <a:xfrm>
            <a:off x="7585075" y="4608513"/>
            <a:ext cx="2476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61D3C02F-C2DD-41BA-A112-F919DBBE5BC6}" type="datetime'''''F''''''''a''''l''''''''''''''''l''''''''''s'''''''''''''">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Falls</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5" name="Text Placeholder 2">
            <a:extLst>
              <a:ext uri="{FF2B5EF4-FFF2-40B4-BE49-F238E27FC236}">
                <a16:creationId xmlns:a16="http://schemas.microsoft.com/office/drawing/2014/main" id="{7CAA3B95-4C78-4122-BECA-B5FB0F3F3764}"/>
              </a:ext>
            </a:extLst>
          </p:cNvPr>
          <p:cNvSpPr>
            <a:spLocks/>
          </p:cNvSpPr>
          <p:nvPr>
            <p:custDataLst>
              <p:tags r:id="rId54"/>
            </p:custDataLst>
          </p:nvPr>
        </p:nvSpPr>
        <p:spPr bwMode="auto">
          <a:xfrm>
            <a:off x="7191375" y="4991100"/>
            <a:ext cx="6413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2B44FEE1-9513-417A-94E0-59D92CCF869E}" type="datetime'''''''''''''''''S''i''c''''''''''k'''' ''''''''''''Pe''r''son'">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Sick Person</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6" name="Text Placeholder 2">
            <a:extLst>
              <a:ext uri="{FF2B5EF4-FFF2-40B4-BE49-F238E27FC236}">
                <a16:creationId xmlns:a16="http://schemas.microsoft.com/office/drawing/2014/main" id="{7CAA3B95-4C78-4122-BECA-B5FB0F3F3764}"/>
              </a:ext>
            </a:extLst>
          </p:cNvPr>
          <p:cNvSpPr>
            <a:spLocks/>
          </p:cNvSpPr>
          <p:nvPr>
            <p:custDataLst>
              <p:tags r:id="rId55"/>
            </p:custDataLst>
          </p:nvPr>
        </p:nvSpPr>
        <p:spPr bwMode="auto">
          <a:xfrm>
            <a:off x="6643688" y="5375275"/>
            <a:ext cx="11890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C51492B6-9E4F-46C1-8D78-0030C9F38F7E}" type="datetime'''Un''cons''''''c''iou''s''/F''''''''''''''''ai''n''t''ing'''">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Unconscious/Fainting</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7" name="Text Placeholder 2">
            <a:extLst>
              <a:ext uri="{FF2B5EF4-FFF2-40B4-BE49-F238E27FC236}">
                <a16:creationId xmlns:a16="http://schemas.microsoft.com/office/drawing/2014/main" id="{04F9902D-9DA4-4582-A398-B08CDE8E08EE}"/>
              </a:ext>
            </a:extLst>
          </p:cNvPr>
          <p:cNvSpPr>
            <a:spLocks/>
          </p:cNvSpPr>
          <p:nvPr>
            <p:custDataLst>
              <p:tags r:id="rId56"/>
            </p:custDataLst>
          </p:nvPr>
        </p:nvSpPr>
        <p:spPr bwMode="auto">
          <a:xfrm>
            <a:off x="7451725" y="5757863"/>
            <a:ext cx="3810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9C14C4AD-8279-4C2B-A098-81F617FEC4AA}" type="datetime'''''''Ala''''''''''''''r''''''m''s'''">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Alarms</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8" name="Text Placeholder 2">
            <a:extLst>
              <a:ext uri="{FF2B5EF4-FFF2-40B4-BE49-F238E27FC236}">
                <a16:creationId xmlns:a16="http://schemas.microsoft.com/office/drawing/2014/main" id="{B1AC5405-1559-48F8-921F-C742186F4456}"/>
              </a:ext>
            </a:extLst>
          </p:cNvPr>
          <p:cNvSpPr>
            <a:spLocks/>
          </p:cNvSpPr>
          <p:nvPr>
            <p:custDataLst>
              <p:tags r:id="rId57"/>
            </p:custDataLst>
          </p:nvPr>
        </p:nvSpPr>
        <p:spPr bwMode="auto">
          <a:xfrm>
            <a:off x="6742113" y="6142038"/>
            <a:ext cx="109061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E5796D3D-740E-4F30-BA11-67D40E63A627}" type="datetime'Br''''''''''''ea''''''t''hi''''''ng ''P''''r''''''ob''l''ems'">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Breathing Problems</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pic>
        <p:nvPicPr>
          <p:cNvPr id="112" name="Picture 111">
            <a:extLst>
              <a:ext uri="{FF2B5EF4-FFF2-40B4-BE49-F238E27FC236}">
                <a16:creationId xmlns:a16="http://schemas.microsoft.com/office/drawing/2014/main" id="{186E1B9A-2301-4BD4-8D40-7FCC2480C637}"/>
              </a:ext>
            </a:extLst>
          </p:cNvPr>
          <p:cNvPicPr/>
          <p:nvPr/>
        </p:nvPicPr>
        <p:blipFill>
          <a:blip r:embed="rId66">
            <a:extLst>
              <a:ext uri="{28A0092B-C50C-407E-A947-70E740481C1C}">
                <a14:useLocalDpi xmlns:a14="http://schemas.microsoft.com/office/drawing/2010/main"/>
              </a:ext>
            </a:extLst>
          </a:blip>
          <a:stretch>
            <a:fillRect/>
          </a:stretch>
        </p:blipFill>
        <p:spPr>
          <a:xfrm>
            <a:off x="215265" y="193470"/>
            <a:ext cx="760096" cy="979693"/>
          </a:xfrm>
          <a:prstGeom prst="rect">
            <a:avLst/>
          </a:prstGeom>
        </p:spPr>
      </p:pic>
      <p:sp>
        <p:nvSpPr>
          <p:cNvPr id="2" name="Slide Number Placeholder 1">
            <a:extLst>
              <a:ext uri="{FF2B5EF4-FFF2-40B4-BE49-F238E27FC236}">
                <a16:creationId xmlns:a16="http://schemas.microsoft.com/office/drawing/2014/main" id="{F6B4C531-23B2-41FF-8356-EA9D6490FDEB}"/>
              </a:ext>
            </a:extLst>
          </p:cNvPr>
          <p:cNvSpPr>
            <a:spLocks noGrp="1"/>
          </p:cNvSpPr>
          <p:nvPr>
            <p:ph type="sldNum" sz="quarter" idx="12"/>
          </p:nvPr>
        </p:nvSpPr>
        <p:spPr/>
        <p:txBody>
          <a:bodyPr/>
          <a:lstStyle/>
          <a:p>
            <a:fld id="{7E42DF0F-B536-4D3B-A493-5032C5E2E097}" type="slidenum">
              <a:rPr lang="en-US" smtClean="0"/>
              <a:t>11</a:t>
            </a:fld>
            <a:endParaRPr lang="en-US"/>
          </a:p>
        </p:txBody>
      </p:sp>
    </p:spTree>
    <p:extLst>
      <p:ext uri="{BB962C8B-B14F-4D97-AF65-F5344CB8AC3E}">
        <p14:creationId xmlns:p14="http://schemas.microsoft.com/office/powerpoint/2010/main" val="20577457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6B547BD-D5B0-4162-8AC1-23C66C4D5501}"/>
              </a:ext>
            </a:extLst>
          </p:cNvPr>
          <p:cNvGraphicFramePr>
            <a:graphicFrameLocks/>
          </p:cNvGraphicFramePr>
          <p:nvPr>
            <p:custDataLst>
              <p:tags r:id="rId1"/>
            </p:custDataLst>
            <p:extLst>
              <p:ext uri="{D42A27DB-BD31-4B8C-83A1-F6EECF244321}">
                <p14:modId xmlns:p14="http://schemas.microsoft.com/office/powerpoint/2010/main" val="40150189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2" imgW="452" imgH="454" progId="TCLayout.ActiveDocument.1">
                  <p:embed/>
                </p:oleObj>
              </mc:Choice>
              <mc:Fallback>
                <p:oleObj name="think-cell Slide" r:id="rId42" imgW="452" imgH="454" progId="TCLayout.ActiveDocument.1">
                  <p:embed/>
                  <p:pic>
                    <p:nvPicPr>
                      <p:cNvPr id="4" name="Object 3" hidden="1">
                        <a:extLst>
                          <a:ext uri="{FF2B5EF4-FFF2-40B4-BE49-F238E27FC236}">
                            <a16:creationId xmlns:a16="http://schemas.microsoft.com/office/drawing/2014/main" id="{86B547BD-D5B0-4162-8AC1-23C66C4D5501}"/>
                          </a:ext>
                        </a:extLst>
                      </p:cNvPr>
                      <p:cNvPicPr/>
                      <p:nvPr/>
                    </p:nvPicPr>
                    <p:blipFill>
                      <a:blip r:embed="rId43"/>
                      <a:stretch>
                        <a:fillRect/>
                      </a:stretch>
                    </p:blipFill>
                    <p:spPr>
                      <a:xfrm>
                        <a:off x="1588" y="1588"/>
                        <a:ext cx="1588" cy="1588"/>
                      </a:xfrm>
                      <a:prstGeom prst="rect">
                        <a:avLst/>
                      </a:prstGeom>
                    </p:spPr>
                  </p:pic>
                </p:oleObj>
              </mc:Fallback>
            </mc:AlternateContent>
          </a:graphicData>
        </a:graphic>
      </p:graphicFrame>
      <p:pic>
        <p:nvPicPr>
          <p:cNvPr id="32" name="Picture 31">
            <a:extLst>
              <a:ext uri="{FF2B5EF4-FFF2-40B4-BE49-F238E27FC236}">
                <a16:creationId xmlns:a16="http://schemas.microsoft.com/office/drawing/2014/main" id="{92F2250D-E821-CB6B-2816-77D12F6CB6DC}"/>
              </a:ext>
            </a:extLst>
          </p:cNvPr>
          <p:cNvPicPr>
            <a:picLocks noChangeAspect="1"/>
          </p:cNvPicPr>
          <p:nvPr/>
        </p:nvPicPr>
        <p:blipFill>
          <a:blip r:embed="rId44"/>
          <a:stretch>
            <a:fillRect/>
          </a:stretch>
        </p:blipFill>
        <p:spPr>
          <a:xfrm>
            <a:off x="6452886" y="1831181"/>
            <a:ext cx="5219700" cy="2114550"/>
          </a:xfrm>
          <a:prstGeom prst="rect">
            <a:avLst/>
          </a:prstGeom>
        </p:spPr>
      </p:pic>
      <p:sp>
        <p:nvSpPr>
          <p:cNvPr id="6" name="Text Box 58">
            <a:extLst>
              <a:ext uri="{FF2B5EF4-FFF2-40B4-BE49-F238E27FC236}">
                <a16:creationId xmlns:a16="http://schemas.microsoft.com/office/drawing/2014/main" id="{B47CE71D-7819-4857-B121-737A3BD39B4D}"/>
              </a:ext>
            </a:extLst>
          </p:cNvPr>
          <p:cNvSpPr txBox="1"/>
          <p:nvPr/>
        </p:nvSpPr>
        <p:spPr>
          <a:xfrm>
            <a:off x="1066067" y="26991"/>
            <a:ext cx="5697416" cy="1300160"/>
          </a:xfrm>
          <a:prstGeom prst="rect">
            <a:avLst/>
          </a:prstGeom>
          <a:solidFill>
            <a:schemeClr val="lt1"/>
          </a:solidFill>
          <a:ln w="6350">
            <a:noFill/>
          </a:ln>
        </p:spPr>
        <p:txBody>
          <a:bodyPr rot="0" spcFirstLastPara="0" vert="horz" wrap="square" lIns="91439" tIns="45720" rIns="91439" bIns="45720" numCol="1" spcCol="0" rtlCol="0" fromWordArt="0" anchor="ctr"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Golden Fire</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a:extLst>
              <a:ext uri="{FF2B5EF4-FFF2-40B4-BE49-F238E27FC236}">
                <a16:creationId xmlns:a16="http://schemas.microsoft.com/office/drawing/2014/main" id="{81C3ADD2-FBA2-4990-9325-1C3084F656B8}"/>
              </a:ext>
            </a:extLst>
          </p:cNvPr>
          <p:cNvCxnSpPr>
            <a:cxnSpLocks/>
          </p:cNvCxnSpPr>
          <p:nvPr/>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graphicFrame>
        <p:nvGraphicFramePr>
          <p:cNvPr id="9" name="Chart 8">
            <a:extLst>
              <a:ext uri="{FF2B5EF4-FFF2-40B4-BE49-F238E27FC236}">
                <a16:creationId xmlns:a16="http://schemas.microsoft.com/office/drawing/2014/main" id="{3FFF899D-BA96-B0EE-DC20-8D0F21940DBE}"/>
              </a:ext>
            </a:extLst>
          </p:cNvPr>
          <p:cNvGraphicFramePr/>
          <p:nvPr>
            <p:custDataLst>
              <p:tags r:id="rId2"/>
            </p:custDataLst>
            <p:extLst>
              <p:ext uri="{D42A27DB-BD31-4B8C-83A1-F6EECF244321}">
                <p14:modId xmlns:p14="http://schemas.microsoft.com/office/powerpoint/2010/main" val="906097007"/>
              </p:ext>
            </p:extLst>
          </p:nvPr>
        </p:nvGraphicFramePr>
        <p:xfrm>
          <a:off x="407988" y="1716088"/>
          <a:ext cx="5254625" cy="1906587"/>
        </p:xfrm>
        <a:graphic>
          <a:graphicData uri="http://schemas.openxmlformats.org/drawingml/2006/chart">
            <c:chart xmlns:c="http://schemas.openxmlformats.org/drawingml/2006/chart" xmlns:r="http://schemas.openxmlformats.org/officeDocument/2006/relationships" r:id="rId45"/>
          </a:graphicData>
        </a:graphic>
      </p:graphicFrame>
      <p:sp>
        <p:nvSpPr>
          <p:cNvPr id="14" name="Text Placeholder 2">
            <a:extLst>
              <a:ext uri="{FF2B5EF4-FFF2-40B4-BE49-F238E27FC236}">
                <a16:creationId xmlns:a16="http://schemas.microsoft.com/office/drawing/2014/main" id="{125AC75A-3DBA-4ABE-AC86-1CE5256F61BE}"/>
              </a:ext>
            </a:extLst>
          </p:cNvPr>
          <p:cNvSpPr>
            <a:spLocks/>
          </p:cNvSpPr>
          <p:nvPr>
            <p:custDataLst>
              <p:tags r:id="rId3"/>
            </p:custDataLst>
          </p:nvPr>
        </p:nvSpPr>
        <p:spPr bwMode="auto">
          <a:xfrm>
            <a:off x="646113"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316E701-918D-4A1B-97F4-36E75122DEBD}" type="datetime'''''0'''''''''':''''''''''''''00&#10;''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0:00
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 name="Text Placeholder 2">
            <a:extLst>
              <a:ext uri="{FF2B5EF4-FFF2-40B4-BE49-F238E27FC236}">
                <a16:creationId xmlns:a16="http://schemas.microsoft.com/office/drawing/2014/main" id="{2ADF3224-EFE6-477E-A4FE-BC72536000D5}"/>
              </a:ext>
            </a:extLst>
          </p:cNvPr>
          <p:cNvSpPr>
            <a:spLocks/>
          </p:cNvSpPr>
          <p:nvPr>
            <p:custDataLst>
              <p:tags r:id="rId4"/>
            </p:custDataLst>
          </p:nvPr>
        </p:nvSpPr>
        <p:spPr bwMode="auto">
          <a:xfrm>
            <a:off x="1082675"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1BBCFF5-170F-4C3C-BD37-0694FDAAC1BF}" type="datetime'''''''''''''''''''''''''2'''''':''0''0&#10;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
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 name="Text Placeholder 2">
            <a:extLst>
              <a:ext uri="{FF2B5EF4-FFF2-40B4-BE49-F238E27FC236}">
                <a16:creationId xmlns:a16="http://schemas.microsoft.com/office/drawing/2014/main" id="{8F57F73A-899F-4994-9FFE-52D028C366A7}"/>
              </a:ext>
            </a:extLst>
          </p:cNvPr>
          <p:cNvSpPr>
            <a:spLocks/>
          </p:cNvSpPr>
          <p:nvPr>
            <p:custDataLst>
              <p:tags r:id="rId5"/>
            </p:custDataLst>
          </p:nvPr>
        </p:nvSpPr>
        <p:spPr bwMode="auto">
          <a:xfrm>
            <a:off x="1519238"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7EC8E005-BA4A-4DF2-A360-11BCFFBEE8F7}" type="datetime'''''4'''':0''''''''''''0''''''''''&#10;''''''''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4:00
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 name="Text Placeholder 2">
            <a:extLst>
              <a:ext uri="{FF2B5EF4-FFF2-40B4-BE49-F238E27FC236}">
                <a16:creationId xmlns:a16="http://schemas.microsoft.com/office/drawing/2014/main" id="{510CBB17-3761-4288-BCC5-43E8A3E9B8A6}"/>
              </a:ext>
            </a:extLst>
          </p:cNvPr>
          <p:cNvSpPr>
            <a:spLocks/>
          </p:cNvSpPr>
          <p:nvPr>
            <p:custDataLst>
              <p:tags r:id="rId6"/>
            </p:custDataLst>
          </p:nvPr>
        </p:nvSpPr>
        <p:spPr bwMode="auto">
          <a:xfrm>
            <a:off x="1955800"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323BA4A-FC66-4054-BC9E-12F7F1DD0424}" type="datetime'6'''''':''''''''''''''''''''''''00''''''&#10;''''''''''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6:00
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 name="Text Placeholder 2">
            <a:extLst>
              <a:ext uri="{FF2B5EF4-FFF2-40B4-BE49-F238E27FC236}">
                <a16:creationId xmlns:a16="http://schemas.microsoft.com/office/drawing/2014/main" id="{86D1D7DB-75DF-4EB5-BF12-3B0F914F060A}"/>
              </a:ext>
            </a:extLst>
          </p:cNvPr>
          <p:cNvSpPr>
            <a:spLocks/>
          </p:cNvSpPr>
          <p:nvPr>
            <p:custDataLst>
              <p:tags r:id="rId7"/>
            </p:custDataLst>
          </p:nvPr>
        </p:nvSpPr>
        <p:spPr bwMode="auto">
          <a:xfrm>
            <a:off x="23574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AAC2EAE-FB54-4C17-9BC6-CBC01BF736B3}" type="datetime'8:''0''''''''''''0''&#10;''''''1''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8:00
10:00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 name="Text Placeholder 2">
            <a:extLst>
              <a:ext uri="{FF2B5EF4-FFF2-40B4-BE49-F238E27FC236}">
                <a16:creationId xmlns:a16="http://schemas.microsoft.com/office/drawing/2014/main" id="{88BD6F20-E5C6-442A-81AC-2DDF2B0EA25F}"/>
              </a:ext>
            </a:extLst>
          </p:cNvPr>
          <p:cNvSpPr>
            <a:spLocks/>
          </p:cNvSpPr>
          <p:nvPr>
            <p:custDataLst>
              <p:tags r:id="rId8"/>
            </p:custDataLst>
          </p:nvPr>
        </p:nvSpPr>
        <p:spPr bwMode="auto">
          <a:xfrm>
            <a:off x="27940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D99A7D3-06B9-4463-B8AC-D44E03B38197}" type="datetime'1''''''''''''''''''''''''0'':''0''0''''&#10;1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10:00
12:00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 name="Text Placeholder 2">
            <a:extLst>
              <a:ext uri="{FF2B5EF4-FFF2-40B4-BE49-F238E27FC236}">
                <a16:creationId xmlns:a16="http://schemas.microsoft.com/office/drawing/2014/main" id="{AF2E4BE3-825E-4943-AF85-F410BBE02D93}"/>
              </a:ext>
            </a:extLst>
          </p:cNvPr>
          <p:cNvSpPr>
            <a:spLocks/>
          </p:cNvSpPr>
          <p:nvPr>
            <p:custDataLst>
              <p:tags r:id="rId9"/>
            </p:custDataLst>
          </p:nvPr>
        </p:nvSpPr>
        <p:spPr bwMode="auto">
          <a:xfrm>
            <a:off x="322897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FFDFA8B-9CC7-4538-B4DB-235F18DCD7F6}" type="datetime'''12'''''''':00''&#10;1''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12:00
14:00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 name="Text Placeholder 2">
            <a:extLst>
              <a:ext uri="{FF2B5EF4-FFF2-40B4-BE49-F238E27FC236}">
                <a16:creationId xmlns:a16="http://schemas.microsoft.com/office/drawing/2014/main" id="{F82C3FA9-B102-49A3-9ABE-767C053A5608}"/>
              </a:ext>
            </a:extLst>
          </p:cNvPr>
          <p:cNvSpPr>
            <a:spLocks/>
          </p:cNvSpPr>
          <p:nvPr>
            <p:custDataLst>
              <p:tags r:id="rId10"/>
            </p:custDataLst>
          </p:nvPr>
        </p:nvSpPr>
        <p:spPr bwMode="auto">
          <a:xfrm>
            <a:off x="36655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CECB8EA-97B8-4C6D-A508-CEDB0B017DB4}" type="datetime'''1''''''''''''''''''''''''4'''':00&#10;''''1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14:00
16:00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9" name="Text Placeholder 2">
            <a:extLst>
              <a:ext uri="{FF2B5EF4-FFF2-40B4-BE49-F238E27FC236}">
                <a16:creationId xmlns:a16="http://schemas.microsoft.com/office/drawing/2014/main" id="{1F21DD55-4A60-49A9-A66B-FDD64EEF9241}"/>
              </a:ext>
            </a:extLst>
          </p:cNvPr>
          <p:cNvSpPr>
            <a:spLocks/>
          </p:cNvSpPr>
          <p:nvPr>
            <p:custDataLst>
              <p:tags r:id="rId11"/>
            </p:custDataLst>
          </p:nvPr>
        </p:nvSpPr>
        <p:spPr bwMode="auto">
          <a:xfrm>
            <a:off x="41021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ADF81E2-1377-4241-8E77-5DCC33AB2573}" type="datetime'1''''''''''''''''''6:''0''''''0''''''&#10;''''1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16:00
18:00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0" name="Text Placeholder 2">
            <a:extLst>
              <a:ext uri="{FF2B5EF4-FFF2-40B4-BE49-F238E27FC236}">
                <a16:creationId xmlns:a16="http://schemas.microsoft.com/office/drawing/2014/main" id="{AEEE7103-5AE1-47C4-9BB2-5692F40A0C74}"/>
              </a:ext>
            </a:extLst>
          </p:cNvPr>
          <p:cNvSpPr>
            <a:spLocks/>
          </p:cNvSpPr>
          <p:nvPr>
            <p:custDataLst>
              <p:tags r:id="rId12"/>
            </p:custDataLst>
          </p:nvPr>
        </p:nvSpPr>
        <p:spPr bwMode="auto">
          <a:xfrm>
            <a:off x="4538663"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663F4755-3D18-4A5B-B30D-7AD27D175D79}" type="datetime'''''''18:0''''''''''''''0''''''&#10;2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18:00
20:00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1" name="Text Placeholder 2">
            <a:extLst>
              <a:ext uri="{FF2B5EF4-FFF2-40B4-BE49-F238E27FC236}">
                <a16:creationId xmlns:a16="http://schemas.microsoft.com/office/drawing/2014/main" id="{5B9D02C9-95E6-498A-95D4-E2FC18135BCE}"/>
              </a:ext>
            </a:extLst>
          </p:cNvPr>
          <p:cNvSpPr>
            <a:spLocks/>
          </p:cNvSpPr>
          <p:nvPr>
            <p:custDataLst>
              <p:tags r:id="rId13"/>
            </p:custDataLst>
          </p:nvPr>
        </p:nvSpPr>
        <p:spPr bwMode="auto">
          <a:xfrm>
            <a:off x="497522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35CD3A56-7C9D-4396-9D94-C9F5E11B1089}" type="datetime'''''''''''''2''''''''''''0:0''0''''&#10;2''''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20:00
22:00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2" name="Text Placeholder 2">
            <a:extLst>
              <a:ext uri="{FF2B5EF4-FFF2-40B4-BE49-F238E27FC236}">
                <a16:creationId xmlns:a16="http://schemas.microsoft.com/office/drawing/2014/main" id="{F076BF07-A2E5-4626-88CC-FB14E1A0A722}"/>
              </a:ext>
            </a:extLst>
          </p:cNvPr>
          <p:cNvSpPr>
            <a:spLocks/>
          </p:cNvSpPr>
          <p:nvPr>
            <p:custDataLst>
              <p:tags r:id="rId14"/>
            </p:custDataLst>
          </p:nvPr>
        </p:nvSpPr>
        <p:spPr bwMode="auto">
          <a:xfrm>
            <a:off x="541178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82BBE4A-07B7-44A0-BC9A-80F05BB2B6AB}" type="datetime'''''''''2''''''''''''''''2'''':0''''''''''0&#10;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22:00
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3" name="TextBox 22">
            <a:extLst>
              <a:ext uri="{FF2B5EF4-FFF2-40B4-BE49-F238E27FC236}">
                <a16:creationId xmlns:a16="http://schemas.microsoft.com/office/drawing/2014/main" id="{4F66D543-1212-4042-AA81-691C8D2FF42C}"/>
              </a:ext>
            </a:extLst>
          </p:cNvPr>
          <p:cNvSpPr txBox="1"/>
          <p:nvPr/>
        </p:nvSpPr>
        <p:spPr>
          <a:xfrm>
            <a:off x="103188" y="1513863"/>
            <a:ext cx="6042025" cy="338138"/>
          </a:xfrm>
          <a:prstGeom prst="rect">
            <a:avLst/>
          </a:prstGeom>
          <a:noFill/>
        </p:spPr>
        <p:txBody>
          <a:bodyPr wrap="square">
            <a:spAutoFit/>
          </a:bodyPr>
          <a:lstStyle/>
          <a:p>
            <a:pPr algn="ctr" defTabSz="914483">
              <a:defRPr sz="2000" b="0" i="0" u="none" strike="noStrike" kern="1200" spc="0" baseline="0">
                <a:solidFill>
                  <a:sysClr val="windowText" lastClr="000000"/>
                </a:solidFill>
                <a:latin typeface="+mn-lt"/>
                <a:ea typeface="+mn-ea"/>
                <a:cs typeface="+mn-cs"/>
              </a:defRPr>
            </a:pPr>
            <a:r>
              <a:rPr lang="en-US" sz="1600" b="1" u="sng" dirty="0">
                <a:solidFill>
                  <a:srgbClr val="002060"/>
                </a:solidFill>
                <a:latin typeface="Tahoma" panose="020B0604030504040204" pitchFamily="34" charset="0"/>
                <a:ea typeface="Tahoma" panose="020B0604030504040204" pitchFamily="34" charset="0"/>
                <a:cs typeface="Tahoma" panose="020B0604030504040204" pitchFamily="34" charset="0"/>
              </a:rPr>
              <a:t>Priority Dispatched Calls Per Time of Day</a:t>
            </a:r>
          </a:p>
        </p:txBody>
      </p:sp>
      <p:sp>
        <p:nvSpPr>
          <p:cNvPr id="24" name="Rectangle 23">
            <a:extLst>
              <a:ext uri="{FF2B5EF4-FFF2-40B4-BE49-F238E27FC236}">
                <a16:creationId xmlns:a16="http://schemas.microsoft.com/office/drawing/2014/main" id="{F266CB46-9FEF-4BCD-8922-A745A5B58C13}"/>
              </a:ext>
            </a:extLst>
          </p:cNvPr>
          <p:cNvSpPr/>
          <p:nvPr>
            <p:custDataLst>
              <p:tags r:id="rId15"/>
            </p:custDataLst>
          </p:nvPr>
        </p:nvSpPr>
        <p:spPr bwMode="auto">
          <a:xfrm>
            <a:off x="820738" y="2014538"/>
            <a:ext cx="142875" cy="106363"/>
          </a:xfrm>
          <a:prstGeom prst="rect">
            <a:avLst/>
          </a:prstGeom>
          <a:solidFill>
            <a:srgbClr val="C0000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C9484DF-536D-4C88-9E3B-A9F578479DAC}"/>
              </a:ext>
            </a:extLst>
          </p:cNvPr>
          <p:cNvSpPr/>
          <p:nvPr>
            <p:custDataLst>
              <p:tags r:id="rId16"/>
            </p:custDataLst>
          </p:nvPr>
        </p:nvSpPr>
        <p:spPr bwMode="auto">
          <a:xfrm>
            <a:off x="820738" y="2179638"/>
            <a:ext cx="142875" cy="106363"/>
          </a:xfrm>
          <a:prstGeom prst="rect">
            <a:avLst/>
          </a:prstGeom>
          <a:solidFill>
            <a:srgbClr val="00206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8412C1A-18FA-4771-9810-3062F008A625}"/>
              </a:ext>
            </a:extLst>
          </p:cNvPr>
          <p:cNvSpPr/>
          <p:nvPr>
            <p:custDataLst>
              <p:tags r:id="rId17"/>
            </p:custDataLst>
          </p:nvPr>
        </p:nvSpPr>
        <p:spPr bwMode="auto">
          <a:xfrm>
            <a:off x="820738" y="2344738"/>
            <a:ext cx="142875" cy="106363"/>
          </a:xfrm>
          <a:prstGeom prst="rect">
            <a:avLst/>
          </a:prstGeom>
          <a:solidFill>
            <a:srgbClr val="7F7F7F"/>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
            <a:extLst>
              <a:ext uri="{FF2B5EF4-FFF2-40B4-BE49-F238E27FC236}">
                <a16:creationId xmlns:a16="http://schemas.microsoft.com/office/drawing/2014/main" id="{BC3CB169-FB0F-4DFA-B618-5D28FED99FDA}"/>
              </a:ext>
            </a:extLst>
          </p:cNvPr>
          <p:cNvSpPr>
            <a:spLocks/>
          </p:cNvSpPr>
          <p:nvPr>
            <p:custDataLst>
              <p:tags r:id="rId18"/>
            </p:custDataLst>
          </p:nvPr>
        </p:nvSpPr>
        <p:spPr bwMode="auto">
          <a:xfrm>
            <a:off x="1014413" y="2019300"/>
            <a:ext cx="6000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ADFAA62D-9C6D-4A99-ABE8-59AB275E5C8B}" type="datetime'P''''''''''1 -'' ''''E''ch''o C''''''''''a''l''''''''''l''s'">
              <a:rPr lang="en-US" altLang="en-US" sz="800" b="1" smtClean="0"/>
              <a:pPr/>
              <a:t>P1 - Echo Calls</a:t>
            </a:fld>
            <a:endParaRPr lang="en-US" sz="800" b="1" dirty="0">
              <a:sym typeface="Tahoma" panose="020B0604030504040204" pitchFamily="34" charset="0"/>
            </a:endParaRPr>
          </a:p>
        </p:txBody>
      </p:sp>
      <p:sp>
        <p:nvSpPr>
          <p:cNvPr id="27" name="Text Placeholder 2">
            <a:extLst>
              <a:ext uri="{FF2B5EF4-FFF2-40B4-BE49-F238E27FC236}">
                <a16:creationId xmlns:a16="http://schemas.microsoft.com/office/drawing/2014/main" id="{6B043A74-191B-4682-B7D2-B6CF3A3E1A62}"/>
              </a:ext>
            </a:extLst>
          </p:cNvPr>
          <p:cNvSpPr>
            <a:spLocks/>
          </p:cNvSpPr>
          <p:nvPr>
            <p:custDataLst>
              <p:tags r:id="rId19"/>
            </p:custDataLst>
          </p:nvPr>
        </p:nvSpPr>
        <p:spPr bwMode="auto">
          <a:xfrm>
            <a:off x="1014413" y="2184400"/>
            <a:ext cx="103822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F11D1596-2FD5-4861-8A84-FB48D527424F}" type="datetime'P''2'''' - ''''Charl''ie ''&amp;'''' ''''D''''elta Ca''ll''s'">
              <a:rPr lang="en-US" altLang="en-US" sz="800" b="1" smtClean="0"/>
              <a:pPr/>
              <a:t>P2 - Charlie &amp; Delta Calls</a:t>
            </a:fld>
            <a:endParaRPr lang="en-US" sz="800" b="1" dirty="0">
              <a:sym typeface="Tahoma" panose="020B0604030504040204" pitchFamily="34" charset="0"/>
            </a:endParaRPr>
          </a:p>
        </p:txBody>
      </p:sp>
      <p:sp>
        <p:nvSpPr>
          <p:cNvPr id="28" name="Text Placeholder 2">
            <a:extLst>
              <a:ext uri="{FF2B5EF4-FFF2-40B4-BE49-F238E27FC236}">
                <a16:creationId xmlns:a16="http://schemas.microsoft.com/office/drawing/2014/main" id="{D9C87F4B-14A5-4B23-A3FF-70EC9F35E941}"/>
              </a:ext>
            </a:extLst>
          </p:cNvPr>
          <p:cNvSpPr>
            <a:spLocks/>
          </p:cNvSpPr>
          <p:nvPr>
            <p:custDataLst>
              <p:tags r:id="rId20"/>
            </p:custDataLst>
          </p:nvPr>
        </p:nvSpPr>
        <p:spPr bwMode="auto">
          <a:xfrm>
            <a:off x="1014413" y="2349500"/>
            <a:ext cx="1008063"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5199F64E-A579-4FA5-A048-DD93A0CBE74A}" type="datetime'P''3 - ''Alpha'' ''''''''''&amp; Bravo'' ''C''''a''''ll''''s'''''">
              <a:rPr lang="en-US" altLang="en-US" sz="800" b="1" smtClean="0"/>
              <a:pPr/>
              <a:t>P3 - Alpha &amp; Bravo Calls</a:t>
            </a:fld>
            <a:endParaRPr lang="en-US" sz="800" b="1" dirty="0">
              <a:sym typeface="Tahoma" panose="020B0604030504040204" pitchFamily="34" charset="0"/>
            </a:endParaRPr>
          </a:p>
        </p:txBody>
      </p:sp>
      <p:sp>
        <p:nvSpPr>
          <p:cNvPr id="30" name="Rectangle 29">
            <a:extLst>
              <a:ext uri="{FF2B5EF4-FFF2-40B4-BE49-F238E27FC236}">
                <a16:creationId xmlns:a16="http://schemas.microsoft.com/office/drawing/2014/main" id="{121A2A89-FB4E-4B9A-840D-28523B0B457F}"/>
              </a:ext>
            </a:extLst>
          </p:cNvPr>
          <p:cNvSpPr/>
          <p:nvPr/>
        </p:nvSpPr>
        <p:spPr>
          <a:xfrm>
            <a:off x="350838" y="1476375"/>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1" name="Chart 50">
            <a:extLst>
              <a:ext uri="{FF2B5EF4-FFF2-40B4-BE49-F238E27FC236}">
                <a16:creationId xmlns:a16="http://schemas.microsoft.com/office/drawing/2014/main" id="{96968287-9689-9618-C597-2666271F05BF}"/>
              </a:ext>
            </a:extLst>
          </p:cNvPr>
          <p:cNvGraphicFramePr/>
          <p:nvPr>
            <p:custDataLst>
              <p:tags r:id="rId21"/>
            </p:custDataLst>
            <p:extLst>
              <p:ext uri="{D42A27DB-BD31-4B8C-83A1-F6EECF244321}">
                <p14:modId xmlns:p14="http://schemas.microsoft.com/office/powerpoint/2010/main" val="3130640289"/>
              </p:ext>
            </p:extLst>
          </p:nvPr>
        </p:nvGraphicFramePr>
        <p:xfrm>
          <a:off x="347663" y="4440238"/>
          <a:ext cx="5383212" cy="2046287"/>
        </p:xfrm>
        <a:graphic>
          <a:graphicData uri="http://schemas.openxmlformats.org/drawingml/2006/chart">
            <c:chart xmlns:c="http://schemas.openxmlformats.org/drawingml/2006/chart" xmlns:r="http://schemas.openxmlformats.org/officeDocument/2006/relationships" r:id="rId46"/>
          </a:graphicData>
        </a:graphic>
      </p:graphicFrame>
      <p:sp>
        <p:nvSpPr>
          <p:cNvPr id="45" name="Text Placeholder 2">
            <a:extLst>
              <a:ext uri="{FF2B5EF4-FFF2-40B4-BE49-F238E27FC236}">
                <a16:creationId xmlns:a16="http://schemas.microsoft.com/office/drawing/2014/main" id="{9A02DEB3-9C8C-CBE6-DDE0-5C31D916A6C7}"/>
              </a:ext>
            </a:extLst>
          </p:cNvPr>
          <p:cNvSpPr>
            <a:spLocks/>
          </p:cNvSpPr>
          <p:nvPr>
            <p:custDataLst>
              <p:tags r:id="rId22"/>
            </p:custDataLst>
          </p:nvPr>
        </p:nvSpPr>
        <p:spPr bwMode="auto">
          <a:xfrm>
            <a:off x="592138" y="6303963"/>
            <a:ext cx="393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D29C9FDE-DBCE-4069-B508-410D4ADACF63}" type="datetime'''''''''J''''''''''''''''''''''''''''''''u''n-''''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Jun-25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9" name="Text Placeholder 2">
            <a:extLst>
              <a:ext uri="{FF2B5EF4-FFF2-40B4-BE49-F238E27FC236}">
                <a16:creationId xmlns:a16="http://schemas.microsoft.com/office/drawing/2014/main" id="{4E7093FD-D373-6192-DEA9-55038085F43D}"/>
              </a:ext>
            </a:extLst>
          </p:cNvPr>
          <p:cNvSpPr>
            <a:spLocks/>
          </p:cNvSpPr>
          <p:nvPr>
            <p:custDataLst>
              <p:tags r:id="rId23"/>
            </p:custDataLst>
          </p:nvPr>
        </p:nvSpPr>
        <p:spPr bwMode="auto">
          <a:xfrm>
            <a:off x="1049338" y="6303963"/>
            <a:ext cx="3508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30EE8F80-DD56-49B3-9551-5413D62745F8}" type="datetime'J''''''''''''''''u''''''''''''''''l-''''''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Jul-25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9" name="Text Placeholder 2">
            <a:extLst>
              <a:ext uri="{FF2B5EF4-FFF2-40B4-BE49-F238E27FC236}">
                <a16:creationId xmlns:a16="http://schemas.microsoft.com/office/drawing/2014/main" id="{62104DB6-C390-8760-7309-3CD5B9194169}"/>
              </a:ext>
            </a:extLst>
          </p:cNvPr>
          <p:cNvSpPr>
            <a:spLocks/>
          </p:cNvSpPr>
          <p:nvPr>
            <p:custDataLst>
              <p:tags r:id="rId24"/>
            </p:custDataLst>
          </p:nvPr>
        </p:nvSpPr>
        <p:spPr bwMode="auto">
          <a:xfrm>
            <a:off x="1452563" y="6303964"/>
            <a:ext cx="4159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BE8CCDFC-53FE-4888-A802-AEAB31F431C7}" type="datetime'''A''''''''''''''''''''u''''''''g''''-''''''''''''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Aug-25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7" name="Text Placeholder 2">
            <a:extLst>
              <a:ext uri="{FF2B5EF4-FFF2-40B4-BE49-F238E27FC236}">
                <a16:creationId xmlns:a16="http://schemas.microsoft.com/office/drawing/2014/main" id="{1BAE579B-B193-F5E8-56D1-C8CE5FB42157}"/>
              </a:ext>
            </a:extLst>
          </p:cNvPr>
          <p:cNvSpPr>
            <a:spLocks/>
          </p:cNvSpPr>
          <p:nvPr>
            <p:custDataLst>
              <p:tags r:id="rId25"/>
            </p:custDataLst>
          </p:nvPr>
        </p:nvSpPr>
        <p:spPr bwMode="auto">
          <a:xfrm>
            <a:off x="1892300" y="6303964"/>
            <a:ext cx="4064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24D9D224-DFE5-4017-8455-3751A57AF7F7}" type="datetime'S''''''e''''''''p''''''''''''-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Sep-25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6" name="Text Placeholder 2">
            <a:extLst>
              <a:ext uri="{FF2B5EF4-FFF2-40B4-BE49-F238E27FC236}">
                <a16:creationId xmlns:a16="http://schemas.microsoft.com/office/drawing/2014/main" id="{5C945AEE-E9EA-88EC-4EE8-BC2B6196FE43}"/>
              </a:ext>
            </a:extLst>
          </p:cNvPr>
          <p:cNvSpPr>
            <a:spLocks/>
          </p:cNvSpPr>
          <p:nvPr>
            <p:custDataLst>
              <p:tags r:id="rId26"/>
            </p:custDataLst>
          </p:nvPr>
        </p:nvSpPr>
        <p:spPr bwMode="auto">
          <a:xfrm>
            <a:off x="2335213" y="6303964"/>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B1FD8855-287C-4F1F-83F6-051512F76D73}" type="datetime'O''''''''''''''''ct-''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Oct-25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3" name="Text Placeholder 2">
            <a:extLst>
              <a:ext uri="{FF2B5EF4-FFF2-40B4-BE49-F238E27FC236}">
                <a16:creationId xmlns:a16="http://schemas.microsoft.com/office/drawing/2014/main" id="{D3C3E5F4-675D-D8DD-0BFA-5E0DF60EDFCE}"/>
              </a:ext>
            </a:extLst>
          </p:cNvPr>
          <p:cNvSpPr>
            <a:spLocks/>
          </p:cNvSpPr>
          <p:nvPr>
            <p:custDataLst>
              <p:tags r:id="rId27"/>
            </p:custDataLst>
          </p:nvPr>
        </p:nvSpPr>
        <p:spPr bwMode="auto">
          <a:xfrm>
            <a:off x="2760663" y="6303964"/>
            <a:ext cx="4143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105CD985-BCCF-44C5-AAA1-9B94EE8FC7C3}" type="datetime'''''N''o''''''''''''''''''''v-''''''''''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Nov-25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1" name="Text Placeholder 2">
            <a:extLst>
              <a:ext uri="{FF2B5EF4-FFF2-40B4-BE49-F238E27FC236}">
                <a16:creationId xmlns:a16="http://schemas.microsoft.com/office/drawing/2014/main" id="{D71DE34C-1A5B-3639-23EB-CD7E9B16E595}"/>
              </a:ext>
            </a:extLst>
          </p:cNvPr>
          <p:cNvSpPr>
            <a:spLocks/>
          </p:cNvSpPr>
          <p:nvPr>
            <p:custDataLst>
              <p:tags r:id="rId28"/>
            </p:custDataLst>
          </p:nvPr>
        </p:nvSpPr>
        <p:spPr bwMode="auto">
          <a:xfrm>
            <a:off x="3197225" y="6303964"/>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04545075-9127-4F7C-839A-DA26846719D3}" type="datetime'D''''''''''''''''e''c''-''''''''''''''''''''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Dec-25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0" name="Text Placeholder 2">
            <a:extLst>
              <a:ext uri="{FF2B5EF4-FFF2-40B4-BE49-F238E27FC236}">
                <a16:creationId xmlns:a16="http://schemas.microsoft.com/office/drawing/2014/main" id="{29456E80-9D39-B095-DAB3-DB57CCA0A28B}"/>
              </a:ext>
            </a:extLst>
          </p:cNvPr>
          <p:cNvSpPr>
            <a:spLocks/>
          </p:cNvSpPr>
          <p:nvPr>
            <p:custDataLst>
              <p:tags r:id="rId29"/>
            </p:custDataLst>
          </p:nvPr>
        </p:nvSpPr>
        <p:spPr bwMode="auto">
          <a:xfrm>
            <a:off x="3644900" y="6303963"/>
            <a:ext cx="3889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E5A631B9-666A-4D0F-95EE-E6854352882F}" type="datetime'''''''''J''a''''''''n''''''''-''''''''''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Jan-26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5" name="Text Placeholder 2">
            <a:extLst>
              <a:ext uri="{FF2B5EF4-FFF2-40B4-BE49-F238E27FC236}">
                <a16:creationId xmlns:a16="http://schemas.microsoft.com/office/drawing/2014/main" id="{57937AD5-675C-07F0-8454-03C3D5866D01}"/>
              </a:ext>
            </a:extLst>
          </p:cNvPr>
          <p:cNvSpPr>
            <a:spLocks/>
          </p:cNvSpPr>
          <p:nvPr>
            <p:custDataLst>
              <p:tags r:id="rId30"/>
            </p:custDataLst>
          </p:nvPr>
        </p:nvSpPr>
        <p:spPr bwMode="auto">
          <a:xfrm>
            <a:off x="4073525" y="6303964"/>
            <a:ext cx="4016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24E1877E-B22F-4E7E-9D81-21170FE43F35}" type="datetime'''F''''''e''''''b''''-''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Feb-26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0" name="Text Placeholder 2">
            <a:extLst>
              <a:ext uri="{FF2B5EF4-FFF2-40B4-BE49-F238E27FC236}">
                <a16:creationId xmlns:a16="http://schemas.microsoft.com/office/drawing/2014/main" id="{FDBDBF27-4058-87AF-A7C2-344DC57D5A9C}"/>
              </a:ext>
            </a:extLst>
          </p:cNvPr>
          <p:cNvSpPr>
            <a:spLocks/>
          </p:cNvSpPr>
          <p:nvPr>
            <p:custDataLst>
              <p:tags r:id="rId31"/>
            </p:custDataLst>
          </p:nvPr>
        </p:nvSpPr>
        <p:spPr bwMode="auto">
          <a:xfrm>
            <a:off x="4503738" y="6303963"/>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E866D758-3AD1-4897-9D0A-D2A8AA1DC5CA}" type="datetime'M''''''''''a''r''''''-''''''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Mar-26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4" name="Text Placeholder 2">
            <a:extLst>
              <a:ext uri="{FF2B5EF4-FFF2-40B4-BE49-F238E27FC236}">
                <a16:creationId xmlns:a16="http://schemas.microsoft.com/office/drawing/2014/main" id="{9E4502DE-8085-C86B-E800-B328867AF93F}"/>
              </a:ext>
            </a:extLst>
          </p:cNvPr>
          <p:cNvSpPr>
            <a:spLocks/>
          </p:cNvSpPr>
          <p:nvPr>
            <p:custDataLst>
              <p:tags r:id="rId32"/>
            </p:custDataLst>
          </p:nvPr>
        </p:nvSpPr>
        <p:spPr bwMode="auto">
          <a:xfrm>
            <a:off x="4949825" y="6303963"/>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03F3D016-1C7D-4EE7-A42E-D97490A37FFC}" type="datetime'A''p''r''''''''''''-''''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Apr-26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6" name="Text Placeholder 2">
            <a:extLst>
              <a:ext uri="{FF2B5EF4-FFF2-40B4-BE49-F238E27FC236}">
                <a16:creationId xmlns:a16="http://schemas.microsoft.com/office/drawing/2014/main" id="{A61C51B4-C3B7-9881-7F51-C36AC9307CAD}"/>
              </a:ext>
            </a:extLst>
          </p:cNvPr>
          <p:cNvSpPr>
            <a:spLocks/>
          </p:cNvSpPr>
          <p:nvPr>
            <p:custDataLst>
              <p:tags r:id="rId33"/>
            </p:custDataLst>
          </p:nvPr>
        </p:nvSpPr>
        <p:spPr bwMode="auto">
          <a:xfrm>
            <a:off x="5367338" y="6303963"/>
            <a:ext cx="4270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C7C69377-0276-4824-AED7-72B190359578}" type="datetime'''''''''M''a''y''''''''''''''''-''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May-26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8" name="TextBox 77">
            <a:extLst>
              <a:ext uri="{FF2B5EF4-FFF2-40B4-BE49-F238E27FC236}">
                <a16:creationId xmlns:a16="http://schemas.microsoft.com/office/drawing/2014/main" id="{4C71B650-5C52-48B0-85D7-82C22FA4B22B}"/>
              </a:ext>
            </a:extLst>
          </p:cNvPr>
          <p:cNvSpPr txBox="1">
            <a:spLocks/>
          </p:cNvSpPr>
          <p:nvPr/>
        </p:nvSpPr>
        <p:spPr>
          <a:xfrm>
            <a:off x="1727200" y="4119562"/>
            <a:ext cx="2601913" cy="338138"/>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Monthly Call Volume</a:t>
            </a:r>
          </a:p>
        </p:txBody>
      </p:sp>
      <p:sp>
        <p:nvSpPr>
          <p:cNvPr id="79" name="Rectangle 78">
            <a:extLst>
              <a:ext uri="{FF2B5EF4-FFF2-40B4-BE49-F238E27FC236}">
                <a16:creationId xmlns:a16="http://schemas.microsoft.com/office/drawing/2014/main" id="{F1476AC4-694B-4D83-BFD8-8DCAA4BB1923}"/>
              </a:ext>
            </a:extLst>
          </p:cNvPr>
          <p:cNvSpPr/>
          <p:nvPr/>
        </p:nvSpPr>
        <p:spPr>
          <a:xfrm>
            <a:off x="360363" y="4081463"/>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8B5667AB-609C-4AEA-83B3-24E395C8F420}"/>
              </a:ext>
            </a:extLst>
          </p:cNvPr>
          <p:cNvSpPr txBox="1">
            <a:spLocks/>
          </p:cNvSpPr>
          <p:nvPr/>
        </p:nvSpPr>
        <p:spPr>
          <a:xfrm>
            <a:off x="6127750" y="4100094"/>
            <a:ext cx="587375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Top Five Problem Natures</a:t>
            </a:r>
          </a:p>
        </p:txBody>
      </p:sp>
      <p:sp>
        <p:nvSpPr>
          <p:cNvPr id="108" name="Rectangle 107">
            <a:extLst>
              <a:ext uri="{FF2B5EF4-FFF2-40B4-BE49-F238E27FC236}">
                <a16:creationId xmlns:a16="http://schemas.microsoft.com/office/drawing/2014/main" id="{A8A86972-DB82-4414-B38B-651BFA59AAA2}"/>
              </a:ext>
            </a:extLst>
          </p:cNvPr>
          <p:cNvSpPr/>
          <p:nvPr/>
        </p:nvSpPr>
        <p:spPr>
          <a:xfrm>
            <a:off x="6284913" y="4080891"/>
            <a:ext cx="5513387" cy="248716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E37BCFFE-2E8D-4926-BEE8-0720DF26B068}"/>
              </a:ext>
            </a:extLst>
          </p:cNvPr>
          <p:cNvSpPr txBox="1">
            <a:spLocks/>
          </p:cNvSpPr>
          <p:nvPr/>
        </p:nvSpPr>
        <p:spPr>
          <a:xfrm>
            <a:off x="6361113" y="1513655"/>
            <a:ext cx="538480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Daily Priority Call Volume and Entry to Assignment </a:t>
            </a:r>
          </a:p>
        </p:txBody>
      </p:sp>
      <p:sp>
        <p:nvSpPr>
          <p:cNvPr id="110" name="Rectangle 109">
            <a:extLst>
              <a:ext uri="{FF2B5EF4-FFF2-40B4-BE49-F238E27FC236}">
                <a16:creationId xmlns:a16="http://schemas.microsoft.com/office/drawing/2014/main" id="{76D5A471-E342-4112-9B61-678EA0C3F282}"/>
              </a:ext>
            </a:extLst>
          </p:cNvPr>
          <p:cNvSpPr/>
          <p:nvPr/>
        </p:nvSpPr>
        <p:spPr>
          <a:xfrm>
            <a:off x="6284913" y="1476374"/>
            <a:ext cx="5505450" cy="248364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2" name="Chart 41">
            <a:extLst>
              <a:ext uri="{FF2B5EF4-FFF2-40B4-BE49-F238E27FC236}">
                <a16:creationId xmlns:a16="http://schemas.microsoft.com/office/drawing/2014/main" id="{DB622571-C359-7CB8-C34E-F0982AAF4AD2}"/>
              </a:ext>
            </a:extLst>
          </p:cNvPr>
          <p:cNvGraphicFramePr/>
          <p:nvPr>
            <p:custDataLst>
              <p:tags r:id="rId34"/>
            </p:custDataLst>
            <p:extLst>
              <p:ext uri="{D42A27DB-BD31-4B8C-83A1-F6EECF244321}">
                <p14:modId xmlns:p14="http://schemas.microsoft.com/office/powerpoint/2010/main" val="3517570635"/>
              </p:ext>
            </p:extLst>
          </p:nvPr>
        </p:nvGraphicFramePr>
        <p:xfrm>
          <a:off x="7845425" y="4260850"/>
          <a:ext cx="3730625" cy="2366963"/>
        </p:xfrm>
        <a:graphic>
          <a:graphicData uri="http://schemas.openxmlformats.org/drawingml/2006/chart">
            <c:chart xmlns:c="http://schemas.openxmlformats.org/drawingml/2006/chart" xmlns:r="http://schemas.openxmlformats.org/officeDocument/2006/relationships" r:id="rId47"/>
          </a:graphicData>
        </a:graphic>
      </p:graphicFrame>
      <p:sp>
        <p:nvSpPr>
          <p:cNvPr id="133" name="Text Placeholder 2">
            <a:extLst>
              <a:ext uri="{FF2B5EF4-FFF2-40B4-BE49-F238E27FC236}">
                <a16:creationId xmlns:a16="http://schemas.microsoft.com/office/drawing/2014/main" id="{7CAA3B95-4C78-4122-BECA-B5FB0F3F3764}"/>
              </a:ext>
            </a:extLst>
          </p:cNvPr>
          <p:cNvSpPr>
            <a:spLocks/>
          </p:cNvSpPr>
          <p:nvPr>
            <p:custDataLst>
              <p:tags r:id="rId35"/>
            </p:custDataLst>
          </p:nvPr>
        </p:nvSpPr>
        <p:spPr bwMode="auto">
          <a:xfrm>
            <a:off x="7200900" y="4608513"/>
            <a:ext cx="6413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C8BC6F1F-61E6-40AD-B3EA-2215A665A367}" type="datetime'''S''i''''c''''''k'' ''''''P''''''''''''''''e''rson'''">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Sick Person</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5" name="Text Placeholder 2">
            <a:extLst>
              <a:ext uri="{FF2B5EF4-FFF2-40B4-BE49-F238E27FC236}">
                <a16:creationId xmlns:a16="http://schemas.microsoft.com/office/drawing/2014/main" id="{7CAA3B95-4C78-4122-BECA-B5FB0F3F3764}"/>
              </a:ext>
            </a:extLst>
          </p:cNvPr>
          <p:cNvSpPr>
            <a:spLocks/>
          </p:cNvSpPr>
          <p:nvPr>
            <p:custDataLst>
              <p:tags r:id="rId36"/>
            </p:custDataLst>
          </p:nvPr>
        </p:nvSpPr>
        <p:spPr bwMode="auto">
          <a:xfrm>
            <a:off x="7594600" y="4991100"/>
            <a:ext cx="2476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AEE704C8-0339-4865-961E-E1A01EE51180}" type="datetime'''''''F''''''a''''''l''''''''''''''''l''s'''''''">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Falls</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6" name="Text Placeholder 2">
            <a:extLst>
              <a:ext uri="{FF2B5EF4-FFF2-40B4-BE49-F238E27FC236}">
                <a16:creationId xmlns:a16="http://schemas.microsoft.com/office/drawing/2014/main" id="{7CAA3B95-4C78-4122-BECA-B5FB0F3F3764}"/>
              </a:ext>
            </a:extLst>
          </p:cNvPr>
          <p:cNvSpPr>
            <a:spLocks/>
          </p:cNvSpPr>
          <p:nvPr>
            <p:custDataLst>
              <p:tags r:id="rId37"/>
            </p:custDataLst>
          </p:nvPr>
        </p:nvSpPr>
        <p:spPr bwMode="auto">
          <a:xfrm>
            <a:off x="7461250" y="5375275"/>
            <a:ext cx="3810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31C17A74-1FF7-4592-ABFB-B721558C69F7}" type="datetime'''A''l''''''''''''''''''''a''''''''''''r''''''''''''''''m''s'">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Alarms</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7" name="Text Placeholder 2">
            <a:extLst>
              <a:ext uri="{FF2B5EF4-FFF2-40B4-BE49-F238E27FC236}">
                <a16:creationId xmlns:a16="http://schemas.microsoft.com/office/drawing/2014/main" id="{04F9902D-9DA4-4582-A398-B08CDE8E08EE}"/>
              </a:ext>
            </a:extLst>
          </p:cNvPr>
          <p:cNvSpPr>
            <a:spLocks/>
          </p:cNvSpPr>
          <p:nvPr>
            <p:custDataLst>
              <p:tags r:id="rId38"/>
            </p:custDataLst>
          </p:nvPr>
        </p:nvSpPr>
        <p:spPr bwMode="auto">
          <a:xfrm>
            <a:off x="6569075" y="5757863"/>
            <a:ext cx="12731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B2B517C5-F4F3-46E1-AB88-B2F8F498F41A}" type="datetime'''''''M''o''''tor ''Vehi''cle ''''A''''cci''''de''nt'''''''">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Motor Vehicle Accident</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8" name="Text Placeholder 2">
            <a:extLst>
              <a:ext uri="{FF2B5EF4-FFF2-40B4-BE49-F238E27FC236}">
                <a16:creationId xmlns:a16="http://schemas.microsoft.com/office/drawing/2014/main" id="{B1AC5405-1559-48F8-921F-C742186F4456}"/>
              </a:ext>
            </a:extLst>
          </p:cNvPr>
          <p:cNvSpPr>
            <a:spLocks/>
          </p:cNvSpPr>
          <p:nvPr>
            <p:custDataLst>
              <p:tags r:id="rId39"/>
            </p:custDataLst>
          </p:nvPr>
        </p:nvSpPr>
        <p:spPr bwMode="auto">
          <a:xfrm>
            <a:off x="6653213" y="6142038"/>
            <a:ext cx="11890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2D24EAD0-4E5E-47C5-B9EF-29B62A1C0F60}" type="datetime'U''''nco''''nsc''io''us/''F''''''''''a''intin''g'''''''''''''">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Unconscious/Fainting</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7" name="Rectangle 116">
            <a:extLst>
              <a:ext uri="{FF2B5EF4-FFF2-40B4-BE49-F238E27FC236}">
                <a16:creationId xmlns:a16="http://schemas.microsoft.com/office/drawing/2014/main" id="{31654F35-D4AB-4EF0-AF83-830F72D7F9FD}"/>
              </a:ext>
            </a:extLst>
          </p:cNvPr>
          <p:cNvSpPr/>
          <p:nvPr/>
        </p:nvSpPr>
        <p:spPr>
          <a:xfrm>
            <a:off x="112713" y="108743"/>
            <a:ext cx="914400" cy="1117600"/>
          </a:xfrm>
          <a:prstGeom prst="rect">
            <a:avLst/>
          </a:prstGeom>
          <a:blipFill>
            <a:blip r:embed="rId48"/>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 name="Slide Number Placeholder 1">
            <a:extLst>
              <a:ext uri="{FF2B5EF4-FFF2-40B4-BE49-F238E27FC236}">
                <a16:creationId xmlns:a16="http://schemas.microsoft.com/office/drawing/2014/main" id="{6E232D48-9913-4AD2-87D8-2BF43FF429A0}"/>
              </a:ext>
            </a:extLst>
          </p:cNvPr>
          <p:cNvSpPr>
            <a:spLocks noGrp="1"/>
          </p:cNvSpPr>
          <p:nvPr>
            <p:ph type="sldNum" sz="quarter" idx="12"/>
          </p:nvPr>
        </p:nvSpPr>
        <p:spPr/>
        <p:txBody>
          <a:bodyPr/>
          <a:lstStyle/>
          <a:p>
            <a:fld id="{7E42DF0F-B536-4D3B-A493-5032C5E2E097}" type="slidenum">
              <a:rPr lang="en-US" smtClean="0"/>
              <a:t>12</a:t>
            </a:fld>
            <a:endParaRPr lang="en-US"/>
          </a:p>
        </p:txBody>
      </p:sp>
    </p:spTree>
    <p:extLst>
      <p:ext uri="{BB962C8B-B14F-4D97-AF65-F5344CB8AC3E}">
        <p14:creationId xmlns:p14="http://schemas.microsoft.com/office/powerpoint/2010/main" val="34360379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6B547BD-D5B0-4162-8AC1-23C66C4D5501}"/>
              </a:ext>
            </a:extLst>
          </p:cNvPr>
          <p:cNvGraphicFramePr>
            <a:graphicFrameLocks/>
          </p:cNvGraphicFramePr>
          <p:nvPr>
            <p:custDataLst>
              <p:tags r:id="rId1"/>
            </p:custDataLst>
            <p:extLst>
              <p:ext uri="{D42A27DB-BD31-4B8C-83A1-F6EECF244321}">
                <p14:modId xmlns:p14="http://schemas.microsoft.com/office/powerpoint/2010/main" val="24971645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2" imgW="452" imgH="454" progId="TCLayout.ActiveDocument.1">
                  <p:embed/>
                </p:oleObj>
              </mc:Choice>
              <mc:Fallback>
                <p:oleObj name="think-cell Slide" r:id="rId42" imgW="452" imgH="454" progId="TCLayout.ActiveDocument.1">
                  <p:embed/>
                  <p:pic>
                    <p:nvPicPr>
                      <p:cNvPr id="4" name="Object 3" hidden="1">
                        <a:extLst>
                          <a:ext uri="{FF2B5EF4-FFF2-40B4-BE49-F238E27FC236}">
                            <a16:creationId xmlns:a16="http://schemas.microsoft.com/office/drawing/2014/main" id="{86B547BD-D5B0-4162-8AC1-23C66C4D5501}"/>
                          </a:ext>
                        </a:extLst>
                      </p:cNvPr>
                      <p:cNvPicPr/>
                      <p:nvPr/>
                    </p:nvPicPr>
                    <p:blipFill>
                      <a:blip r:embed="rId43"/>
                      <a:stretch>
                        <a:fillRect/>
                      </a:stretch>
                    </p:blipFill>
                    <p:spPr>
                      <a:xfrm>
                        <a:off x="1588" y="1588"/>
                        <a:ext cx="1588" cy="1588"/>
                      </a:xfrm>
                      <a:prstGeom prst="rect">
                        <a:avLst/>
                      </a:prstGeom>
                    </p:spPr>
                  </p:pic>
                </p:oleObj>
              </mc:Fallback>
            </mc:AlternateContent>
          </a:graphicData>
        </a:graphic>
      </p:graphicFrame>
      <p:pic>
        <p:nvPicPr>
          <p:cNvPr id="32" name="Picture 31">
            <a:extLst>
              <a:ext uri="{FF2B5EF4-FFF2-40B4-BE49-F238E27FC236}">
                <a16:creationId xmlns:a16="http://schemas.microsoft.com/office/drawing/2014/main" id="{955A7D3A-9097-FD1B-DD01-3336B5F334F7}"/>
              </a:ext>
            </a:extLst>
          </p:cNvPr>
          <p:cNvPicPr>
            <a:picLocks noChangeAspect="1"/>
          </p:cNvPicPr>
          <p:nvPr/>
        </p:nvPicPr>
        <p:blipFill>
          <a:blip r:embed="rId44"/>
          <a:stretch>
            <a:fillRect/>
          </a:stretch>
        </p:blipFill>
        <p:spPr>
          <a:xfrm>
            <a:off x="6463491" y="1847153"/>
            <a:ext cx="5219700" cy="2114550"/>
          </a:xfrm>
          <a:prstGeom prst="rect">
            <a:avLst/>
          </a:prstGeom>
        </p:spPr>
      </p:pic>
      <p:sp>
        <p:nvSpPr>
          <p:cNvPr id="6" name="Text Box 58">
            <a:extLst>
              <a:ext uri="{FF2B5EF4-FFF2-40B4-BE49-F238E27FC236}">
                <a16:creationId xmlns:a16="http://schemas.microsoft.com/office/drawing/2014/main" id="{B47CE71D-7819-4857-B121-737A3BD39B4D}"/>
              </a:ext>
            </a:extLst>
          </p:cNvPr>
          <p:cNvSpPr txBox="1"/>
          <p:nvPr/>
        </p:nvSpPr>
        <p:spPr>
          <a:xfrm>
            <a:off x="1066067" y="26991"/>
            <a:ext cx="5697416" cy="1300160"/>
          </a:xfrm>
          <a:prstGeom prst="rect">
            <a:avLst/>
          </a:prstGeom>
          <a:solidFill>
            <a:schemeClr val="lt1"/>
          </a:solidFill>
          <a:ln w="6350">
            <a:noFill/>
          </a:ln>
        </p:spPr>
        <p:txBody>
          <a:bodyPr rot="0" spcFirstLastPara="0" vert="horz" wrap="square" lIns="91439" tIns="45720" rIns="91439" bIns="45720" numCol="1" spcCol="0" rtlCol="0" fromWordArt="0" anchor="ctr"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Pleasant View Fire</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a:extLst>
              <a:ext uri="{FF2B5EF4-FFF2-40B4-BE49-F238E27FC236}">
                <a16:creationId xmlns:a16="http://schemas.microsoft.com/office/drawing/2014/main" id="{81C3ADD2-FBA2-4990-9325-1C3084F656B8}"/>
              </a:ext>
            </a:extLst>
          </p:cNvPr>
          <p:cNvCxnSpPr>
            <a:cxnSpLocks/>
          </p:cNvCxnSpPr>
          <p:nvPr/>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graphicFrame>
        <p:nvGraphicFramePr>
          <p:cNvPr id="8" name="Chart 7">
            <a:extLst>
              <a:ext uri="{FF2B5EF4-FFF2-40B4-BE49-F238E27FC236}">
                <a16:creationId xmlns:a16="http://schemas.microsoft.com/office/drawing/2014/main" id="{EDB99516-D3FD-8EE6-6D05-EB2E77C373BC}"/>
              </a:ext>
            </a:extLst>
          </p:cNvPr>
          <p:cNvGraphicFramePr/>
          <p:nvPr>
            <p:custDataLst>
              <p:tags r:id="rId2"/>
            </p:custDataLst>
            <p:extLst>
              <p:ext uri="{D42A27DB-BD31-4B8C-83A1-F6EECF244321}">
                <p14:modId xmlns:p14="http://schemas.microsoft.com/office/powerpoint/2010/main" val="601300895"/>
              </p:ext>
            </p:extLst>
          </p:nvPr>
        </p:nvGraphicFramePr>
        <p:xfrm>
          <a:off x="477838" y="1716088"/>
          <a:ext cx="5184775" cy="1906587"/>
        </p:xfrm>
        <a:graphic>
          <a:graphicData uri="http://schemas.openxmlformats.org/drawingml/2006/chart">
            <c:chart xmlns:c="http://schemas.openxmlformats.org/drawingml/2006/chart" xmlns:r="http://schemas.openxmlformats.org/officeDocument/2006/relationships" r:id="rId45"/>
          </a:graphicData>
        </a:graphic>
      </p:graphicFrame>
      <p:sp>
        <p:nvSpPr>
          <p:cNvPr id="14" name="Text Placeholder 2">
            <a:extLst>
              <a:ext uri="{FF2B5EF4-FFF2-40B4-BE49-F238E27FC236}">
                <a16:creationId xmlns:a16="http://schemas.microsoft.com/office/drawing/2014/main" id="{125AC75A-3DBA-4ABE-AC86-1CE5256F61BE}"/>
              </a:ext>
            </a:extLst>
          </p:cNvPr>
          <p:cNvSpPr>
            <a:spLocks/>
          </p:cNvSpPr>
          <p:nvPr>
            <p:custDataLst>
              <p:tags r:id="rId3"/>
            </p:custDataLst>
          </p:nvPr>
        </p:nvSpPr>
        <p:spPr bwMode="auto">
          <a:xfrm>
            <a:off x="646113"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316E701-918D-4A1B-97F4-36E75122DEBD}" type="datetime'''''0'''''''''':''''''''''''''00&#10;''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0:00
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 name="Text Placeholder 2">
            <a:extLst>
              <a:ext uri="{FF2B5EF4-FFF2-40B4-BE49-F238E27FC236}">
                <a16:creationId xmlns:a16="http://schemas.microsoft.com/office/drawing/2014/main" id="{2ADF3224-EFE6-477E-A4FE-BC72536000D5}"/>
              </a:ext>
            </a:extLst>
          </p:cNvPr>
          <p:cNvSpPr>
            <a:spLocks/>
          </p:cNvSpPr>
          <p:nvPr>
            <p:custDataLst>
              <p:tags r:id="rId4"/>
            </p:custDataLst>
          </p:nvPr>
        </p:nvSpPr>
        <p:spPr bwMode="auto">
          <a:xfrm>
            <a:off x="1082675"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1BBCFF5-170F-4C3C-BD37-0694FDAAC1BF}" type="datetime'''''''''''''''''''''''''2'''''':''0''0&#10;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
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 name="Text Placeholder 2">
            <a:extLst>
              <a:ext uri="{FF2B5EF4-FFF2-40B4-BE49-F238E27FC236}">
                <a16:creationId xmlns:a16="http://schemas.microsoft.com/office/drawing/2014/main" id="{8F57F73A-899F-4994-9FFE-52D028C366A7}"/>
              </a:ext>
            </a:extLst>
          </p:cNvPr>
          <p:cNvSpPr>
            <a:spLocks/>
          </p:cNvSpPr>
          <p:nvPr>
            <p:custDataLst>
              <p:tags r:id="rId5"/>
            </p:custDataLst>
          </p:nvPr>
        </p:nvSpPr>
        <p:spPr bwMode="auto">
          <a:xfrm>
            <a:off x="1519238"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7EC8E005-BA4A-4DF2-A360-11BCFFBEE8F7}" type="datetime'''''4'''':0''''''''''''0''''''''''&#10;''''''''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4:00
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 name="Text Placeholder 2">
            <a:extLst>
              <a:ext uri="{FF2B5EF4-FFF2-40B4-BE49-F238E27FC236}">
                <a16:creationId xmlns:a16="http://schemas.microsoft.com/office/drawing/2014/main" id="{510CBB17-3761-4288-BCC5-43E8A3E9B8A6}"/>
              </a:ext>
            </a:extLst>
          </p:cNvPr>
          <p:cNvSpPr>
            <a:spLocks/>
          </p:cNvSpPr>
          <p:nvPr>
            <p:custDataLst>
              <p:tags r:id="rId6"/>
            </p:custDataLst>
          </p:nvPr>
        </p:nvSpPr>
        <p:spPr bwMode="auto">
          <a:xfrm>
            <a:off x="1955800"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323BA4A-FC66-4054-BC9E-12F7F1DD0424}" type="datetime'6'''''':''''''''''''''''''''''''00''''''&#10;''''''''''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6:00
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 name="Text Placeholder 2">
            <a:extLst>
              <a:ext uri="{FF2B5EF4-FFF2-40B4-BE49-F238E27FC236}">
                <a16:creationId xmlns:a16="http://schemas.microsoft.com/office/drawing/2014/main" id="{86D1D7DB-75DF-4EB5-BF12-3B0F914F060A}"/>
              </a:ext>
            </a:extLst>
          </p:cNvPr>
          <p:cNvSpPr>
            <a:spLocks/>
          </p:cNvSpPr>
          <p:nvPr>
            <p:custDataLst>
              <p:tags r:id="rId7"/>
            </p:custDataLst>
          </p:nvPr>
        </p:nvSpPr>
        <p:spPr bwMode="auto">
          <a:xfrm>
            <a:off x="23574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AAC2EAE-FB54-4C17-9BC6-CBC01BF736B3}" type="datetime'8:''0''''''''''''0''&#10;''''''1''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8:00
10:00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 name="Text Placeholder 2">
            <a:extLst>
              <a:ext uri="{FF2B5EF4-FFF2-40B4-BE49-F238E27FC236}">
                <a16:creationId xmlns:a16="http://schemas.microsoft.com/office/drawing/2014/main" id="{88BD6F20-E5C6-442A-81AC-2DDF2B0EA25F}"/>
              </a:ext>
            </a:extLst>
          </p:cNvPr>
          <p:cNvSpPr>
            <a:spLocks/>
          </p:cNvSpPr>
          <p:nvPr>
            <p:custDataLst>
              <p:tags r:id="rId8"/>
            </p:custDataLst>
          </p:nvPr>
        </p:nvSpPr>
        <p:spPr bwMode="auto">
          <a:xfrm>
            <a:off x="27940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D99A7D3-06B9-4463-B8AC-D44E03B38197}" type="datetime'1''''''''''''''''''''''''0'':''0''0''''&#10;1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10:00
12:00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 name="Text Placeholder 2">
            <a:extLst>
              <a:ext uri="{FF2B5EF4-FFF2-40B4-BE49-F238E27FC236}">
                <a16:creationId xmlns:a16="http://schemas.microsoft.com/office/drawing/2014/main" id="{AF2E4BE3-825E-4943-AF85-F410BBE02D93}"/>
              </a:ext>
            </a:extLst>
          </p:cNvPr>
          <p:cNvSpPr>
            <a:spLocks/>
          </p:cNvSpPr>
          <p:nvPr>
            <p:custDataLst>
              <p:tags r:id="rId9"/>
            </p:custDataLst>
          </p:nvPr>
        </p:nvSpPr>
        <p:spPr bwMode="auto">
          <a:xfrm>
            <a:off x="322897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FFDFA8B-9CC7-4538-B4DB-235F18DCD7F6}" type="datetime'''12'''''''':00''&#10;1''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12:00
14:00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 name="Text Placeholder 2">
            <a:extLst>
              <a:ext uri="{FF2B5EF4-FFF2-40B4-BE49-F238E27FC236}">
                <a16:creationId xmlns:a16="http://schemas.microsoft.com/office/drawing/2014/main" id="{F82C3FA9-B102-49A3-9ABE-767C053A5608}"/>
              </a:ext>
            </a:extLst>
          </p:cNvPr>
          <p:cNvSpPr>
            <a:spLocks/>
          </p:cNvSpPr>
          <p:nvPr>
            <p:custDataLst>
              <p:tags r:id="rId10"/>
            </p:custDataLst>
          </p:nvPr>
        </p:nvSpPr>
        <p:spPr bwMode="auto">
          <a:xfrm>
            <a:off x="36655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CECB8EA-97B8-4C6D-A508-CEDB0B017DB4}" type="datetime'''1''''''''''''''''''''''''4'''':00&#10;''''1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14:00
16:00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9" name="Text Placeholder 2">
            <a:extLst>
              <a:ext uri="{FF2B5EF4-FFF2-40B4-BE49-F238E27FC236}">
                <a16:creationId xmlns:a16="http://schemas.microsoft.com/office/drawing/2014/main" id="{1F21DD55-4A60-49A9-A66B-FDD64EEF9241}"/>
              </a:ext>
            </a:extLst>
          </p:cNvPr>
          <p:cNvSpPr>
            <a:spLocks/>
          </p:cNvSpPr>
          <p:nvPr>
            <p:custDataLst>
              <p:tags r:id="rId11"/>
            </p:custDataLst>
          </p:nvPr>
        </p:nvSpPr>
        <p:spPr bwMode="auto">
          <a:xfrm>
            <a:off x="41021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ADF81E2-1377-4241-8E77-5DCC33AB2573}" type="datetime'1''''''''''''''''''6:''0''''''0''''''&#10;''''1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16:00
18:00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0" name="Text Placeholder 2">
            <a:extLst>
              <a:ext uri="{FF2B5EF4-FFF2-40B4-BE49-F238E27FC236}">
                <a16:creationId xmlns:a16="http://schemas.microsoft.com/office/drawing/2014/main" id="{AEEE7103-5AE1-47C4-9BB2-5692F40A0C74}"/>
              </a:ext>
            </a:extLst>
          </p:cNvPr>
          <p:cNvSpPr>
            <a:spLocks/>
          </p:cNvSpPr>
          <p:nvPr>
            <p:custDataLst>
              <p:tags r:id="rId12"/>
            </p:custDataLst>
          </p:nvPr>
        </p:nvSpPr>
        <p:spPr bwMode="auto">
          <a:xfrm>
            <a:off x="4538663"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663F4755-3D18-4A5B-B30D-7AD27D175D79}" type="datetime'''''''18:0''''''''''''''0''''''&#10;2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18:00
20:00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1" name="Text Placeholder 2">
            <a:extLst>
              <a:ext uri="{FF2B5EF4-FFF2-40B4-BE49-F238E27FC236}">
                <a16:creationId xmlns:a16="http://schemas.microsoft.com/office/drawing/2014/main" id="{5B9D02C9-95E6-498A-95D4-E2FC18135BCE}"/>
              </a:ext>
            </a:extLst>
          </p:cNvPr>
          <p:cNvSpPr>
            <a:spLocks/>
          </p:cNvSpPr>
          <p:nvPr>
            <p:custDataLst>
              <p:tags r:id="rId13"/>
            </p:custDataLst>
          </p:nvPr>
        </p:nvSpPr>
        <p:spPr bwMode="auto">
          <a:xfrm>
            <a:off x="497522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35CD3A56-7C9D-4396-9D94-C9F5E11B1089}" type="datetime'''''''''''''2''''''''''''0:0''0''''&#10;2''''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20:00
22:00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2" name="Text Placeholder 2">
            <a:extLst>
              <a:ext uri="{FF2B5EF4-FFF2-40B4-BE49-F238E27FC236}">
                <a16:creationId xmlns:a16="http://schemas.microsoft.com/office/drawing/2014/main" id="{F076BF07-A2E5-4626-88CC-FB14E1A0A722}"/>
              </a:ext>
            </a:extLst>
          </p:cNvPr>
          <p:cNvSpPr>
            <a:spLocks/>
          </p:cNvSpPr>
          <p:nvPr>
            <p:custDataLst>
              <p:tags r:id="rId14"/>
            </p:custDataLst>
          </p:nvPr>
        </p:nvSpPr>
        <p:spPr bwMode="auto">
          <a:xfrm>
            <a:off x="541178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82BBE4A-07B7-44A0-BC9A-80F05BB2B6AB}" type="datetime'''''''''2''''''''''''''''2'''':0''''''''''0&#10;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22:00
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3" name="TextBox 22">
            <a:extLst>
              <a:ext uri="{FF2B5EF4-FFF2-40B4-BE49-F238E27FC236}">
                <a16:creationId xmlns:a16="http://schemas.microsoft.com/office/drawing/2014/main" id="{4F66D543-1212-4042-AA81-691C8D2FF42C}"/>
              </a:ext>
            </a:extLst>
          </p:cNvPr>
          <p:cNvSpPr txBox="1"/>
          <p:nvPr/>
        </p:nvSpPr>
        <p:spPr>
          <a:xfrm>
            <a:off x="103188" y="1513863"/>
            <a:ext cx="6042025" cy="338138"/>
          </a:xfrm>
          <a:prstGeom prst="rect">
            <a:avLst/>
          </a:prstGeom>
          <a:noFill/>
        </p:spPr>
        <p:txBody>
          <a:bodyPr wrap="square">
            <a:spAutoFit/>
          </a:bodyPr>
          <a:lstStyle/>
          <a:p>
            <a:pPr algn="ctr" defTabSz="914483">
              <a:defRPr sz="2000" b="0" i="0" u="none" strike="noStrike" kern="1200" spc="0" baseline="0">
                <a:solidFill>
                  <a:sysClr val="windowText" lastClr="000000"/>
                </a:solidFill>
                <a:latin typeface="+mn-lt"/>
                <a:ea typeface="+mn-ea"/>
                <a:cs typeface="+mn-cs"/>
              </a:defRPr>
            </a:pPr>
            <a:r>
              <a:rPr lang="en-US" sz="1600" b="1" u="sng" dirty="0">
                <a:solidFill>
                  <a:srgbClr val="002060"/>
                </a:solidFill>
                <a:latin typeface="Tahoma" panose="020B0604030504040204" pitchFamily="34" charset="0"/>
                <a:ea typeface="Tahoma" panose="020B0604030504040204" pitchFamily="34" charset="0"/>
                <a:cs typeface="Tahoma" panose="020B0604030504040204" pitchFamily="34" charset="0"/>
              </a:rPr>
              <a:t>Priority Dispatched Calls Per Time of Day</a:t>
            </a:r>
          </a:p>
        </p:txBody>
      </p:sp>
      <p:sp>
        <p:nvSpPr>
          <p:cNvPr id="24" name="Rectangle 23">
            <a:extLst>
              <a:ext uri="{FF2B5EF4-FFF2-40B4-BE49-F238E27FC236}">
                <a16:creationId xmlns:a16="http://schemas.microsoft.com/office/drawing/2014/main" id="{F266CB46-9FEF-4BCD-8922-A745A5B58C13}"/>
              </a:ext>
            </a:extLst>
          </p:cNvPr>
          <p:cNvSpPr/>
          <p:nvPr>
            <p:custDataLst>
              <p:tags r:id="rId15"/>
            </p:custDataLst>
          </p:nvPr>
        </p:nvSpPr>
        <p:spPr bwMode="auto">
          <a:xfrm>
            <a:off x="963613" y="1976438"/>
            <a:ext cx="142875" cy="106363"/>
          </a:xfrm>
          <a:prstGeom prst="rect">
            <a:avLst/>
          </a:prstGeom>
          <a:solidFill>
            <a:srgbClr val="C0000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C9484DF-536D-4C88-9E3B-A9F578479DAC}"/>
              </a:ext>
            </a:extLst>
          </p:cNvPr>
          <p:cNvSpPr/>
          <p:nvPr>
            <p:custDataLst>
              <p:tags r:id="rId16"/>
            </p:custDataLst>
          </p:nvPr>
        </p:nvSpPr>
        <p:spPr bwMode="auto">
          <a:xfrm>
            <a:off x="963613" y="2141538"/>
            <a:ext cx="142875" cy="106363"/>
          </a:xfrm>
          <a:prstGeom prst="rect">
            <a:avLst/>
          </a:prstGeom>
          <a:solidFill>
            <a:srgbClr val="00206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8412C1A-18FA-4771-9810-3062F008A625}"/>
              </a:ext>
            </a:extLst>
          </p:cNvPr>
          <p:cNvSpPr/>
          <p:nvPr>
            <p:custDataLst>
              <p:tags r:id="rId17"/>
            </p:custDataLst>
          </p:nvPr>
        </p:nvSpPr>
        <p:spPr bwMode="auto">
          <a:xfrm>
            <a:off x="963613" y="2306638"/>
            <a:ext cx="142875" cy="106363"/>
          </a:xfrm>
          <a:prstGeom prst="rect">
            <a:avLst/>
          </a:prstGeom>
          <a:solidFill>
            <a:srgbClr val="7F7F7F"/>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
            <a:extLst>
              <a:ext uri="{FF2B5EF4-FFF2-40B4-BE49-F238E27FC236}">
                <a16:creationId xmlns:a16="http://schemas.microsoft.com/office/drawing/2014/main" id="{BC3CB169-FB0F-4DFA-B618-5D28FED99FDA}"/>
              </a:ext>
            </a:extLst>
          </p:cNvPr>
          <p:cNvSpPr>
            <a:spLocks/>
          </p:cNvSpPr>
          <p:nvPr>
            <p:custDataLst>
              <p:tags r:id="rId18"/>
            </p:custDataLst>
          </p:nvPr>
        </p:nvSpPr>
        <p:spPr bwMode="auto">
          <a:xfrm>
            <a:off x="1157288" y="1981200"/>
            <a:ext cx="6000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ADFAA62D-9C6D-4A99-ABE8-59AB275E5C8B}" type="datetime'P''''''''''1 -'' ''''E''ch''o C''''''''''a''l''''''''''l''s'">
              <a:rPr lang="en-US" altLang="en-US" sz="800" b="1" smtClean="0"/>
              <a:pPr/>
              <a:t>P1 - Echo Calls</a:t>
            </a:fld>
            <a:endParaRPr lang="en-US" sz="800" b="1" dirty="0">
              <a:sym typeface="Tahoma" panose="020B0604030504040204" pitchFamily="34" charset="0"/>
            </a:endParaRPr>
          </a:p>
        </p:txBody>
      </p:sp>
      <p:sp>
        <p:nvSpPr>
          <p:cNvPr id="27" name="Text Placeholder 2">
            <a:extLst>
              <a:ext uri="{FF2B5EF4-FFF2-40B4-BE49-F238E27FC236}">
                <a16:creationId xmlns:a16="http://schemas.microsoft.com/office/drawing/2014/main" id="{6B043A74-191B-4682-B7D2-B6CF3A3E1A62}"/>
              </a:ext>
            </a:extLst>
          </p:cNvPr>
          <p:cNvSpPr>
            <a:spLocks/>
          </p:cNvSpPr>
          <p:nvPr>
            <p:custDataLst>
              <p:tags r:id="rId19"/>
            </p:custDataLst>
          </p:nvPr>
        </p:nvSpPr>
        <p:spPr bwMode="auto">
          <a:xfrm>
            <a:off x="1157288" y="2146300"/>
            <a:ext cx="103822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F11D1596-2FD5-4861-8A84-FB48D527424F}" type="datetime'P''2'''' - ''''Charl''ie ''&amp;'''' ''''D''''elta Ca''ll''s'">
              <a:rPr lang="en-US" altLang="en-US" sz="800" b="1" smtClean="0"/>
              <a:pPr/>
              <a:t>P2 - Charlie &amp; Delta Calls</a:t>
            </a:fld>
            <a:endParaRPr lang="en-US" sz="800" b="1" dirty="0">
              <a:sym typeface="Tahoma" panose="020B0604030504040204" pitchFamily="34" charset="0"/>
            </a:endParaRPr>
          </a:p>
        </p:txBody>
      </p:sp>
      <p:sp>
        <p:nvSpPr>
          <p:cNvPr id="28" name="Text Placeholder 2">
            <a:extLst>
              <a:ext uri="{FF2B5EF4-FFF2-40B4-BE49-F238E27FC236}">
                <a16:creationId xmlns:a16="http://schemas.microsoft.com/office/drawing/2014/main" id="{D9C87F4B-14A5-4B23-A3FF-70EC9F35E941}"/>
              </a:ext>
            </a:extLst>
          </p:cNvPr>
          <p:cNvSpPr>
            <a:spLocks/>
          </p:cNvSpPr>
          <p:nvPr>
            <p:custDataLst>
              <p:tags r:id="rId20"/>
            </p:custDataLst>
          </p:nvPr>
        </p:nvSpPr>
        <p:spPr bwMode="auto">
          <a:xfrm>
            <a:off x="1157288" y="2311400"/>
            <a:ext cx="1008063"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5199F64E-A579-4FA5-A048-DD93A0CBE74A}" type="datetime'P''3 - ''Alpha'' ''''''''''&amp; Bravo'' ''C''''a''''ll''''s'''''">
              <a:rPr lang="en-US" altLang="en-US" sz="800" b="1" smtClean="0"/>
              <a:pPr/>
              <a:t>P3 - Alpha &amp; Bravo Calls</a:t>
            </a:fld>
            <a:endParaRPr lang="en-US" sz="800" b="1" dirty="0">
              <a:sym typeface="Tahoma" panose="020B0604030504040204" pitchFamily="34" charset="0"/>
            </a:endParaRPr>
          </a:p>
        </p:txBody>
      </p:sp>
      <p:sp>
        <p:nvSpPr>
          <p:cNvPr id="30" name="Rectangle 29">
            <a:extLst>
              <a:ext uri="{FF2B5EF4-FFF2-40B4-BE49-F238E27FC236}">
                <a16:creationId xmlns:a16="http://schemas.microsoft.com/office/drawing/2014/main" id="{121A2A89-FB4E-4B9A-840D-28523B0B457F}"/>
              </a:ext>
            </a:extLst>
          </p:cNvPr>
          <p:cNvSpPr/>
          <p:nvPr/>
        </p:nvSpPr>
        <p:spPr>
          <a:xfrm>
            <a:off x="350838" y="1476375"/>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1" name="Chart 50">
            <a:extLst>
              <a:ext uri="{FF2B5EF4-FFF2-40B4-BE49-F238E27FC236}">
                <a16:creationId xmlns:a16="http://schemas.microsoft.com/office/drawing/2014/main" id="{0A509E39-DE52-EF63-A79D-A043B6CF5F9D}"/>
              </a:ext>
            </a:extLst>
          </p:cNvPr>
          <p:cNvGraphicFramePr/>
          <p:nvPr>
            <p:custDataLst>
              <p:tags r:id="rId21"/>
            </p:custDataLst>
            <p:extLst>
              <p:ext uri="{D42A27DB-BD31-4B8C-83A1-F6EECF244321}">
                <p14:modId xmlns:p14="http://schemas.microsoft.com/office/powerpoint/2010/main" val="1509347773"/>
              </p:ext>
            </p:extLst>
          </p:nvPr>
        </p:nvGraphicFramePr>
        <p:xfrm>
          <a:off x="452438" y="4414838"/>
          <a:ext cx="5278437" cy="2081212"/>
        </p:xfrm>
        <a:graphic>
          <a:graphicData uri="http://schemas.openxmlformats.org/drawingml/2006/chart">
            <c:chart xmlns:c="http://schemas.openxmlformats.org/drawingml/2006/chart" xmlns:r="http://schemas.openxmlformats.org/officeDocument/2006/relationships" r:id="rId46"/>
          </a:graphicData>
        </a:graphic>
      </p:graphicFrame>
      <p:sp>
        <p:nvSpPr>
          <p:cNvPr id="38" name="Text Placeholder 2">
            <a:extLst>
              <a:ext uri="{FF2B5EF4-FFF2-40B4-BE49-F238E27FC236}">
                <a16:creationId xmlns:a16="http://schemas.microsoft.com/office/drawing/2014/main" id="{89EF90C5-6D98-3E70-F1F7-ECA279ED9D8D}"/>
              </a:ext>
            </a:extLst>
          </p:cNvPr>
          <p:cNvSpPr>
            <a:spLocks/>
          </p:cNvSpPr>
          <p:nvPr>
            <p:custDataLst>
              <p:tags r:id="rId22"/>
            </p:custDataLst>
          </p:nvPr>
        </p:nvSpPr>
        <p:spPr bwMode="auto">
          <a:xfrm>
            <a:off x="627063" y="6313488"/>
            <a:ext cx="393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8D1F167B-F148-434C-8519-CC67DCE25E68}" type="datetime'''''''''J''''''u''n''''''''''-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Jun-25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9" name="Text Placeholder 2">
            <a:extLst>
              <a:ext uri="{FF2B5EF4-FFF2-40B4-BE49-F238E27FC236}">
                <a16:creationId xmlns:a16="http://schemas.microsoft.com/office/drawing/2014/main" id="{17AC1AE3-C1A1-1710-C4B0-CBA77EF595BC}"/>
              </a:ext>
            </a:extLst>
          </p:cNvPr>
          <p:cNvSpPr>
            <a:spLocks/>
          </p:cNvSpPr>
          <p:nvPr>
            <p:custDataLst>
              <p:tags r:id="rId23"/>
            </p:custDataLst>
          </p:nvPr>
        </p:nvSpPr>
        <p:spPr bwMode="auto">
          <a:xfrm>
            <a:off x="1084263" y="6313488"/>
            <a:ext cx="3508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57BB04E3-0120-4ABB-A751-933299B38FEA}" type="datetime'''''''''''J''u''''''''''''''''l''''''''-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Jul-25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3" name="Text Placeholder 2">
            <a:extLst>
              <a:ext uri="{FF2B5EF4-FFF2-40B4-BE49-F238E27FC236}">
                <a16:creationId xmlns:a16="http://schemas.microsoft.com/office/drawing/2014/main" id="{67D4BC82-1F67-BB05-480D-6D7E9686431F}"/>
              </a:ext>
            </a:extLst>
          </p:cNvPr>
          <p:cNvSpPr>
            <a:spLocks/>
          </p:cNvSpPr>
          <p:nvPr>
            <p:custDataLst>
              <p:tags r:id="rId24"/>
            </p:custDataLst>
          </p:nvPr>
        </p:nvSpPr>
        <p:spPr bwMode="auto">
          <a:xfrm>
            <a:off x="1487488" y="6313489"/>
            <a:ext cx="4159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E39C1A16-5BCB-43C1-B6AD-64E588C2CC6B}" type="datetime'A''u''''''''g''''''-''''''''''''''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Aug-25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2" name="Text Placeholder 2">
            <a:extLst>
              <a:ext uri="{FF2B5EF4-FFF2-40B4-BE49-F238E27FC236}">
                <a16:creationId xmlns:a16="http://schemas.microsoft.com/office/drawing/2014/main" id="{D4E7D1A7-D7C7-B21B-68C7-5FF8E63D9CFF}"/>
              </a:ext>
            </a:extLst>
          </p:cNvPr>
          <p:cNvSpPr>
            <a:spLocks/>
          </p:cNvSpPr>
          <p:nvPr>
            <p:custDataLst>
              <p:tags r:id="rId25"/>
            </p:custDataLst>
          </p:nvPr>
        </p:nvSpPr>
        <p:spPr bwMode="auto">
          <a:xfrm>
            <a:off x="1927225" y="6313489"/>
            <a:ext cx="4064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9A9BEDE7-330F-4FA5-A97D-E1134C20A575}" type="datetime'''''''''''''''''''''''''''''''Se''''''p-''''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Sep-25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7" name="Text Placeholder 2">
            <a:extLst>
              <a:ext uri="{FF2B5EF4-FFF2-40B4-BE49-F238E27FC236}">
                <a16:creationId xmlns:a16="http://schemas.microsoft.com/office/drawing/2014/main" id="{604E9EA2-6303-D846-E2B3-53C862C7B81E}"/>
              </a:ext>
            </a:extLst>
          </p:cNvPr>
          <p:cNvSpPr>
            <a:spLocks/>
          </p:cNvSpPr>
          <p:nvPr>
            <p:custDataLst>
              <p:tags r:id="rId26"/>
            </p:custDataLst>
          </p:nvPr>
        </p:nvSpPr>
        <p:spPr bwMode="auto">
          <a:xfrm>
            <a:off x="2370138" y="6313489"/>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BBC3C656-6227-448C-94A2-7F9D4320828F}" type="datetime'''O''''''''''''''''''''''''''''c''t-''''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Oct-25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9" name="Text Placeholder 2">
            <a:extLst>
              <a:ext uri="{FF2B5EF4-FFF2-40B4-BE49-F238E27FC236}">
                <a16:creationId xmlns:a16="http://schemas.microsoft.com/office/drawing/2014/main" id="{CBF541A8-7478-79C9-C403-1015C8000427}"/>
              </a:ext>
            </a:extLst>
          </p:cNvPr>
          <p:cNvSpPr>
            <a:spLocks/>
          </p:cNvSpPr>
          <p:nvPr>
            <p:custDataLst>
              <p:tags r:id="rId27"/>
            </p:custDataLst>
          </p:nvPr>
        </p:nvSpPr>
        <p:spPr bwMode="auto">
          <a:xfrm>
            <a:off x="2795588" y="6313489"/>
            <a:ext cx="4143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50B65AE7-057F-4ED9-971F-1C5EFD94965A}" type="datetime'N''''''''''''''''''''''''o''v-''''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Nov-25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5" name="Text Placeholder 2">
            <a:extLst>
              <a:ext uri="{FF2B5EF4-FFF2-40B4-BE49-F238E27FC236}">
                <a16:creationId xmlns:a16="http://schemas.microsoft.com/office/drawing/2014/main" id="{7ADD40BB-F324-3CF1-BABE-C5A7E7D6DA7B}"/>
              </a:ext>
            </a:extLst>
          </p:cNvPr>
          <p:cNvSpPr>
            <a:spLocks/>
          </p:cNvSpPr>
          <p:nvPr>
            <p:custDataLst>
              <p:tags r:id="rId28"/>
            </p:custDataLst>
          </p:nvPr>
        </p:nvSpPr>
        <p:spPr bwMode="auto">
          <a:xfrm>
            <a:off x="3232150" y="6313489"/>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5FBF7E7D-3EAC-4858-9833-5D8ADB6FBF8B}" type="datetime'''''''''D''''''''e''''''c-''''''''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Dec-25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7" name="Text Placeholder 2">
            <a:extLst>
              <a:ext uri="{FF2B5EF4-FFF2-40B4-BE49-F238E27FC236}">
                <a16:creationId xmlns:a16="http://schemas.microsoft.com/office/drawing/2014/main" id="{F9E3B374-329E-7032-FFCC-7554AC40C5FA}"/>
              </a:ext>
            </a:extLst>
          </p:cNvPr>
          <p:cNvSpPr>
            <a:spLocks/>
          </p:cNvSpPr>
          <p:nvPr>
            <p:custDataLst>
              <p:tags r:id="rId29"/>
            </p:custDataLst>
          </p:nvPr>
        </p:nvSpPr>
        <p:spPr bwMode="auto">
          <a:xfrm>
            <a:off x="3679825" y="6313488"/>
            <a:ext cx="3889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EADE70D2-290C-4CF0-90AD-D5468F43B775}" type="datetime'''''''''''''Ja''''n''-''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Jan-26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6" name="Text Placeholder 2">
            <a:extLst>
              <a:ext uri="{FF2B5EF4-FFF2-40B4-BE49-F238E27FC236}">
                <a16:creationId xmlns:a16="http://schemas.microsoft.com/office/drawing/2014/main" id="{09117ABB-B61C-D87C-57B0-6C469ADC0863}"/>
              </a:ext>
            </a:extLst>
          </p:cNvPr>
          <p:cNvSpPr>
            <a:spLocks/>
          </p:cNvSpPr>
          <p:nvPr>
            <p:custDataLst>
              <p:tags r:id="rId30"/>
            </p:custDataLst>
          </p:nvPr>
        </p:nvSpPr>
        <p:spPr bwMode="auto">
          <a:xfrm>
            <a:off x="4108450" y="6313489"/>
            <a:ext cx="4016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210F55F9-A41B-4642-B1A6-C00B092C121C}" type="datetime'''F''''e''''''''''''''b''''''''''''-''''''''''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Feb-26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6" name="Text Placeholder 2">
            <a:extLst>
              <a:ext uri="{FF2B5EF4-FFF2-40B4-BE49-F238E27FC236}">
                <a16:creationId xmlns:a16="http://schemas.microsoft.com/office/drawing/2014/main" id="{E9F88EAE-E366-C733-AB17-41C24760059A}"/>
              </a:ext>
            </a:extLst>
          </p:cNvPr>
          <p:cNvSpPr>
            <a:spLocks/>
          </p:cNvSpPr>
          <p:nvPr>
            <p:custDataLst>
              <p:tags r:id="rId31"/>
            </p:custDataLst>
          </p:nvPr>
        </p:nvSpPr>
        <p:spPr bwMode="auto">
          <a:xfrm>
            <a:off x="4538663" y="6313488"/>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D65FECCE-3E3B-4803-97B4-5DE20124AFA4}" type="datetime'M''''''''''a''''''''''''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0" name="Text Placeholder 2">
            <a:extLst>
              <a:ext uri="{FF2B5EF4-FFF2-40B4-BE49-F238E27FC236}">
                <a16:creationId xmlns:a16="http://schemas.microsoft.com/office/drawing/2014/main" id="{C7A21F61-78F7-DE6E-636C-71A2897F071A}"/>
              </a:ext>
            </a:extLst>
          </p:cNvPr>
          <p:cNvSpPr>
            <a:spLocks/>
          </p:cNvSpPr>
          <p:nvPr>
            <p:custDataLst>
              <p:tags r:id="rId32"/>
            </p:custDataLst>
          </p:nvPr>
        </p:nvSpPr>
        <p:spPr bwMode="auto">
          <a:xfrm>
            <a:off x="4984750" y="6313488"/>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E67EE4AB-E9A6-4B55-89F5-FA348FEA7DBC}" type="datetime'''Ap''''''''''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Apr-26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3" name="Text Placeholder 2">
            <a:extLst>
              <a:ext uri="{FF2B5EF4-FFF2-40B4-BE49-F238E27FC236}">
                <a16:creationId xmlns:a16="http://schemas.microsoft.com/office/drawing/2014/main" id="{B8A4CE57-2F98-3DDD-4FA7-C09F0EA8B78D}"/>
              </a:ext>
            </a:extLst>
          </p:cNvPr>
          <p:cNvSpPr>
            <a:spLocks/>
          </p:cNvSpPr>
          <p:nvPr>
            <p:custDataLst>
              <p:tags r:id="rId33"/>
            </p:custDataLst>
          </p:nvPr>
        </p:nvSpPr>
        <p:spPr bwMode="auto">
          <a:xfrm>
            <a:off x="5402263" y="6313488"/>
            <a:ext cx="4270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4CDFB75F-FDCF-4EAF-8C32-2E835A2ABD8F}" type="datetime'M''''''''''''''''''''''''''''ay''''''''''''-''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May-26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8" name="TextBox 77">
            <a:extLst>
              <a:ext uri="{FF2B5EF4-FFF2-40B4-BE49-F238E27FC236}">
                <a16:creationId xmlns:a16="http://schemas.microsoft.com/office/drawing/2014/main" id="{4C71B650-5C52-48B0-85D7-82C22FA4B22B}"/>
              </a:ext>
            </a:extLst>
          </p:cNvPr>
          <p:cNvSpPr txBox="1">
            <a:spLocks/>
          </p:cNvSpPr>
          <p:nvPr/>
        </p:nvSpPr>
        <p:spPr>
          <a:xfrm>
            <a:off x="1727200" y="4119562"/>
            <a:ext cx="2601913" cy="338138"/>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Monthly Call Volume</a:t>
            </a:r>
          </a:p>
        </p:txBody>
      </p:sp>
      <p:sp>
        <p:nvSpPr>
          <p:cNvPr id="79" name="Rectangle 78">
            <a:extLst>
              <a:ext uri="{FF2B5EF4-FFF2-40B4-BE49-F238E27FC236}">
                <a16:creationId xmlns:a16="http://schemas.microsoft.com/office/drawing/2014/main" id="{F1476AC4-694B-4D83-BFD8-8DCAA4BB1923}"/>
              </a:ext>
            </a:extLst>
          </p:cNvPr>
          <p:cNvSpPr/>
          <p:nvPr/>
        </p:nvSpPr>
        <p:spPr>
          <a:xfrm>
            <a:off x="360363" y="4081463"/>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8B5667AB-609C-4AEA-83B3-24E395C8F420}"/>
              </a:ext>
            </a:extLst>
          </p:cNvPr>
          <p:cNvSpPr txBox="1">
            <a:spLocks/>
          </p:cNvSpPr>
          <p:nvPr/>
        </p:nvSpPr>
        <p:spPr>
          <a:xfrm>
            <a:off x="6127750" y="4100094"/>
            <a:ext cx="587375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Top Five Problem Natures</a:t>
            </a:r>
          </a:p>
        </p:txBody>
      </p:sp>
      <p:sp>
        <p:nvSpPr>
          <p:cNvPr id="108" name="Rectangle 107">
            <a:extLst>
              <a:ext uri="{FF2B5EF4-FFF2-40B4-BE49-F238E27FC236}">
                <a16:creationId xmlns:a16="http://schemas.microsoft.com/office/drawing/2014/main" id="{A8A86972-DB82-4414-B38B-651BFA59AAA2}"/>
              </a:ext>
            </a:extLst>
          </p:cNvPr>
          <p:cNvSpPr/>
          <p:nvPr/>
        </p:nvSpPr>
        <p:spPr>
          <a:xfrm>
            <a:off x="6284913" y="4080891"/>
            <a:ext cx="5513387" cy="248716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E37BCFFE-2E8D-4926-BEE8-0720DF26B068}"/>
              </a:ext>
            </a:extLst>
          </p:cNvPr>
          <p:cNvSpPr txBox="1">
            <a:spLocks/>
          </p:cNvSpPr>
          <p:nvPr/>
        </p:nvSpPr>
        <p:spPr>
          <a:xfrm>
            <a:off x="6361113" y="1513655"/>
            <a:ext cx="538480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Daily Priority Call Volume and Entry to Assignment </a:t>
            </a:r>
          </a:p>
        </p:txBody>
      </p:sp>
      <p:sp>
        <p:nvSpPr>
          <p:cNvPr id="110" name="Rectangle 109">
            <a:extLst>
              <a:ext uri="{FF2B5EF4-FFF2-40B4-BE49-F238E27FC236}">
                <a16:creationId xmlns:a16="http://schemas.microsoft.com/office/drawing/2014/main" id="{76D5A471-E342-4112-9B61-678EA0C3F282}"/>
              </a:ext>
            </a:extLst>
          </p:cNvPr>
          <p:cNvSpPr/>
          <p:nvPr/>
        </p:nvSpPr>
        <p:spPr>
          <a:xfrm>
            <a:off x="6284913" y="1476374"/>
            <a:ext cx="5505450" cy="248364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1" name="Chart 40">
            <a:extLst>
              <a:ext uri="{FF2B5EF4-FFF2-40B4-BE49-F238E27FC236}">
                <a16:creationId xmlns:a16="http://schemas.microsoft.com/office/drawing/2014/main" id="{8CD7E1CE-F159-F5CC-7283-1B005BCEABBC}"/>
              </a:ext>
            </a:extLst>
          </p:cNvPr>
          <p:cNvGraphicFramePr/>
          <p:nvPr>
            <p:custDataLst>
              <p:tags r:id="rId34"/>
            </p:custDataLst>
            <p:extLst>
              <p:ext uri="{D42A27DB-BD31-4B8C-83A1-F6EECF244321}">
                <p14:modId xmlns:p14="http://schemas.microsoft.com/office/powerpoint/2010/main" val="931754869"/>
              </p:ext>
            </p:extLst>
          </p:nvPr>
        </p:nvGraphicFramePr>
        <p:xfrm>
          <a:off x="7885113" y="4260850"/>
          <a:ext cx="3621087" cy="2366963"/>
        </p:xfrm>
        <a:graphic>
          <a:graphicData uri="http://schemas.openxmlformats.org/drawingml/2006/chart">
            <c:chart xmlns:c="http://schemas.openxmlformats.org/drawingml/2006/chart" xmlns:r="http://schemas.openxmlformats.org/officeDocument/2006/relationships" r:id="rId47"/>
          </a:graphicData>
        </a:graphic>
      </p:graphicFrame>
      <p:sp>
        <p:nvSpPr>
          <p:cNvPr id="133" name="Text Placeholder 2">
            <a:extLst>
              <a:ext uri="{FF2B5EF4-FFF2-40B4-BE49-F238E27FC236}">
                <a16:creationId xmlns:a16="http://schemas.microsoft.com/office/drawing/2014/main" id="{7CAA3B95-4C78-4122-BECA-B5FB0F3F3764}"/>
              </a:ext>
            </a:extLst>
          </p:cNvPr>
          <p:cNvSpPr>
            <a:spLocks/>
          </p:cNvSpPr>
          <p:nvPr>
            <p:custDataLst>
              <p:tags r:id="rId35"/>
            </p:custDataLst>
          </p:nvPr>
        </p:nvSpPr>
        <p:spPr bwMode="auto">
          <a:xfrm>
            <a:off x="7240588" y="4608513"/>
            <a:ext cx="6413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0A45E057-71E5-4B72-AD0D-F2853E302CCD}" type="datetime'''''S''i''ck'''''' ''Pe''''''''''r''s''''''''''''''''''''on'''">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Sick Person</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5" name="Text Placeholder 2">
            <a:extLst>
              <a:ext uri="{FF2B5EF4-FFF2-40B4-BE49-F238E27FC236}">
                <a16:creationId xmlns:a16="http://schemas.microsoft.com/office/drawing/2014/main" id="{7CAA3B95-4C78-4122-BECA-B5FB0F3F3764}"/>
              </a:ext>
            </a:extLst>
          </p:cNvPr>
          <p:cNvSpPr>
            <a:spLocks/>
          </p:cNvSpPr>
          <p:nvPr>
            <p:custDataLst>
              <p:tags r:id="rId36"/>
            </p:custDataLst>
          </p:nvPr>
        </p:nvSpPr>
        <p:spPr bwMode="auto">
          <a:xfrm>
            <a:off x="6608763" y="4991100"/>
            <a:ext cx="12731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2D58D43A-62CB-4422-861C-9679990E98BC}" type="datetime'Moto''r'' Veh''''''i''cl''''''''e'''' Acc''''ide''''n''t'''">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Motor Vehicle Accident</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7" name="Text Placeholder 2">
            <a:extLst>
              <a:ext uri="{FF2B5EF4-FFF2-40B4-BE49-F238E27FC236}">
                <a16:creationId xmlns:a16="http://schemas.microsoft.com/office/drawing/2014/main" id="{04F9902D-9DA4-4582-A398-B08CDE8E08EE}"/>
              </a:ext>
            </a:extLst>
          </p:cNvPr>
          <p:cNvSpPr>
            <a:spLocks/>
          </p:cNvSpPr>
          <p:nvPr>
            <p:custDataLst>
              <p:tags r:id="rId37"/>
            </p:custDataLst>
          </p:nvPr>
        </p:nvSpPr>
        <p:spPr bwMode="auto">
          <a:xfrm>
            <a:off x="6615113" y="5375275"/>
            <a:ext cx="12668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81E5A23E-57AF-499D-9958-14FCF9DA5F79}" type="datetime'''''''C''i''t''i''zen As''''''sist/''Serv'' ''Ca''l''''''l'''">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Citizen Assist/Serv Call</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8" name="Text Placeholder 2">
            <a:extLst>
              <a:ext uri="{FF2B5EF4-FFF2-40B4-BE49-F238E27FC236}">
                <a16:creationId xmlns:a16="http://schemas.microsoft.com/office/drawing/2014/main" id="{B1AC5405-1559-48F8-921F-C742186F4456}"/>
              </a:ext>
            </a:extLst>
          </p:cNvPr>
          <p:cNvSpPr>
            <a:spLocks/>
          </p:cNvSpPr>
          <p:nvPr>
            <p:custDataLst>
              <p:tags r:id="rId38"/>
            </p:custDataLst>
          </p:nvPr>
        </p:nvSpPr>
        <p:spPr bwMode="auto">
          <a:xfrm>
            <a:off x="7500938" y="5757863"/>
            <a:ext cx="3810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AF4AB7A5-DEFF-466D-85DF-41F343FA39A4}" type="datetime'''''''''''''''Al''''''''''''a''''rm''''''''''''''''''s'''''''">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Alarms</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0" name="Text Placeholder 2">
            <a:extLst>
              <a:ext uri="{FF2B5EF4-FFF2-40B4-BE49-F238E27FC236}">
                <a16:creationId xmlns:a16="http://schemas.microsoft.com/office/drawing/2014/main" id="{69BAD6A3-FF64-4C04-1D02-164463F908A1}"/>
              </a:ext>
            </a:extLst>
          </p:cNvPr>
          <p:cNvSpPr>
            <a:spLocks/>
          </p:cNvSpPr>
          <p:nvPr>
            <p:custDataLst>
              <p:tags r:id="rId39"/>
            </p:custDataLst>
          </p:nvPr>
        </p:nvSpPr>
        <p:spPr bwMode="auto">
          <a:xfrm>
            <a:off x="7237413" y="6142038"/>
            <a:ext cx="644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363BC813-59A3-4DC4-9EDA-47A477077A2B}" type="datetime'Ve''''''''''''h''''icl''e ''''''''F''i''r''''''''''''''e'''">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Vehicle Fire</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8" name="Rectangle 57">
            <a:extLst>
              <a:ext uri="{FF2B5EF4-FFF2-40B4-BE49-F238E27FC236}">
                <a16:creationId xmlns:a16="http://schemas.microsoft.com/office/drawing/2014/main" id="{DE30E202-4F7F-4F3B-9EFE-7D4BC4CEE791}"/>
              </a:ext>
            </a:extLst>
          </p:cNvPr>
          <p:cNvSpPr>
            <a:spLocks noChangeAspect="1"/>
          </p:cNvSpPr>
          <p:nvPr/>
        </p:nvSpPr>
        <p:spPr>
          <a:xfrm>
            <a:off x="124663" y="115732"/>
            <a:ext cx="838950" cy="1052828"/>
          </a:xfrm>
          <a:prstGeom prst="rect">
            <a:avLst/>
          </a:prstGeom>
          <a:blipFill>
            <a:blip r:embed="rId48"/>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 name="Slide Number Placeholder 2">
            <a:extLst>
              <a:ext uri="{FF2B5EF4-FFF2-40B4-BE49-F238E27FC236}">
                <a16:creationId xmlns:a16="http://schemas.microsoft.com/office/drawing/2014/main" id="{66BFCA7E-870A-4521-9A23-06C3E5565A60}"/>
              </a:ext>
            </a:extLst>
          </p:cNvPr>
          <p:cNvSpPr>
            <a:spLocks noGrp="1"/>
          </p:cNvSpPr>
          <p:nvPr>
            <p:ph type="sldNum" sz="quarter" idx="12"/>
          </p:nvPr>
        </p:nvSpPr>
        <p:spPr/>
        <p:txBody>
          <a:bodyPr/>
          <a:lstStyle/>
          <a:p>
            <a:fld id="{7E42DF0F-B536-4D3B-A493-5032C5E2E097}" type="slidenum">
              <a:rPr lang="en-US" smtClean="0"/>
              <a:t>13</a:t>
            </a:fld>
            <a:endParaRPr lang="en-US"/>
          </a:p>
        </p:txBody>
      </p:sp>
    </p:spTree>
    <p:extLst>
      <p:ext uri="{BB962C8B-B14F-4D97-AF65-F5344CB8AC3E}">
        <p14:creationId xmlns:p14="http://schemas.microsoft.com/office/powerpoint/2010/main" val="622078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6B547BD-D5B0-4162-8AC1-23C66C4D5501}"/>
              </a:ext>
            </a:extLst>
          </p:cNvPr>
          <p:cNvGraphicFramePr>
            <a:graphicFrameLocks/>
          </p:cNvGraphicFramePr>
          <p:nvPr>
            <p:custDataLst>
              <p:tags r:id="rId1"/>
            </p:custDataLst>
            <p:extLst>
              <p:ext uri="{D42A27DB-BD31-4B8C-83A1-F6EECF244321}">
                <p14:modId xmlns:p14="http://schemas.microsoft.com/office/powerpoint/2010/main" val="39344554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8" imgW="452" imgH="454" progId="TCLayout.ActiveDocument.1">
                  <p:embed/>
                </p:oleObj>
              </mc:Choice>
              <mc:Fallback>
                <p:oleObj name="think-cell Slide" r:id="rId38" imgW="452" imgH="454" progId="TCLayout.ActiveDocument.1">
                  <p:embed/>
                  <p:pic>
                    <p:nvPicPr>
                      <p:cNvPr id="4" name="Object 3" hidden="1">
                        <a:extLst>
                          <a:ext uri="{FF2B5EF4-FFF2-40B4-BE49-F238E27FC236}">
                            <a16:creationId xmlns:a16="http://schemas.microsoft.com/office/drawing/2014/main" id="{86B547BD-D5B0-4162-8AC1-23C66C4D5501}"/>
                          </a:ext>
                        </a:extLst>
                      </p:cNvPr>
                      <p:cNvPicPr/>
                      <p:nvPr/>
                    </p:nvPicPr>
                    <p:blipFill>
                      <a:blip r:embed="rId39"/>
                      <a:stretch>
                        <a:fillRect/>
                      </a:stretch>
                    </p:blipFill>
                    <p:spPr>
                      <a:xfrm>
                        <a:off x="1588" y="1588"/>
                        <a:ext cx="1588" cy="1588"/>
                      </a:xfrm>
                      <a:prstGeom prst="rect">
                        <a:avLst/>
                      </a:prstGeom>
                    </p:spPr>
                  </p:pic>
                </p:oleObj>
              </mc:Fallback>
            </mc:AlternateContent>
          </a:graphicData>
        </a:graphic>
      </p:graphicFrame>
      <p:pic>
        <p:nvPicPr>
          <p:cNvPr id="34" name="Picture 33">
            <a:extLst>
              <a:ext uri="{FF2B5EF4-FFF2-40B4-BE49-F238E27FC236}">
                <a16:creationId xmlns:a16="http://schemas.microsoft.com/office/drawing/2014/main" id="{4D9B9095-0D24-76BF-DEB6-7E3167BE2493}"/>
              </a:ext>
            </a:extLst>
          </p:cNvPr>
          <p:cNvPicPr>
            <a:picLocks noChangeAspect="1"/>
          </p:cNvPicPr>
          <p:nvPr/>
        </p:nvPicPr>
        <p:blipFill>
          <a:blip r:embed="rId40"/>
          <a:stretch>
            <a:fillRect/>
          </a:stretch>
        </p:blipFill>
        <p:spPr>
          <a:xfrm>
            <a:off x="6463401" y="1828407"/>
            <a:ext cx="5219700" cy="2114550"/>
          </a:xfrm>
          <a:prstGeom prst="rect">
            <a:avLst/>
          </a:prstGeom>
        </p:spPr>
      </p:pic>
      <p:sp>
        <p:nvSpPr>
          <p:cNvPr id="6" name="Text Box 58">
            <a:extLst>
              <a:ext uri="{FF2B5EF4-FFF2-40B4-BE49-F238E27FC236}">
                <a16:creationId xmlns:a16="http://schemas.microsoft.com/office/drawing/2014/main" id="{B47CE71D-7819-4857-B121-737A3BD39B4D}"/>
              </a:ext>
            </a:extLst>
          </p:cNvPr>
          <p:cNvSpPr txBox="1"/>
          <p:nvPr/>
        </p:nvSpPr>
        <p:spPr>
          <a:xfrm>
            <a:off x="1066067" y="26991"/>
            <a:ext cx="5697416" cy="1300160"/>
          </a:xfrm>
          <a:prstGeom prst="rect">
            <a:avLst/>
          </a:prstGeom>
          <a:solidFill>
            <a:schemeClr val="lt1"/>
          </a:solidFill>
          <a:ln w="6350">
            <a:noFill/>
          </a:ln>
        </p:spPr>
        <p:txBody>
          <a:bodyPr rot="0" spcFirstLastPara="0" vert="horz" wrap="square" lIns="91439" tIns="45720" rIns="91439" bIns="45720" numCol="1" spcCol="0" rtlCol="0" fromWordArt="0" anchor="ctr"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Golden Gate Fire</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a:extLst>
              <a:ext uri="{FF2B5EF4-FFF2-40B4-BE49-F238E27FC236}">
                <a16:creationId xmlns:a16="http://schemas.microsoft.com/office/drawing/2014/main" id="{81C3ADD2-FBA2-4990-9325-1C3084F656B8}"/>
              </a:ext>
            </a:extLst>
          </p:cNvPr>
          <p:cNvCxnSpPr>
            <a:cxnSpLocks/>
          </p:cNvCxnSpPr>
          <p:nvPr/>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graphicFrame>
        <p:nvGraphicFramePr>
          <p:cNvPr id="9" name="Chart 8">
            <a:extLst>
              <a:ext uri="{FF2B5EF4-FFF2-40B4-BE49-F238E27FC236}">
                <a16:creationId xmlns:a16="http://schemas.microsoft.com/office/drawing/2014/main" id="{5B32D161-494C-824A-BD45-A8D269467406}"/>
              </a:ext>
            </a:extLst>
          </p:cNvPr>
          <p:cNvGraphicFramePr/>
          <p:nvPr>
            <p:custDataLst>
              <p:tags r:id="rId2"/>
            </p:custDataLst>
            <p:extLst>
              <p:ext uri="{D42A27DB-BD31-4B8C-83A1-F6EECF244321}">
                <p14:modId xmlns:p14="http://schemas.microsoft.com/office/powerpoint/2010/main" val="1020636510"/>
              </p:ext>
            </p:extLst>
          </p:nvPr>
        </p:nvGraphicFramePr>
        <p:xfrm>
          <a:off x="369888" y="1716088"/>
          <a:ext cx="5292725" cy="1906587"/>
        </p:xfrm>
        <a:graphic>
          <a:graphicData uri="http://schemas.openxmlformats.org/drawingml/2006/chart">
            <c:chart xmlns:c="http://schemas.openxmlformats.org/drawingml/2006/chart" xmlns:r="http://schemas.openxmlformats.org/officeDocument/2006/relationships" r:id="rId41"/>
          </a:graphicData>
        </a:graphic>
      </p:graphicFrame>
      <p:sp>
        <p:nvSpPr>
          <p:cNvPr id="14" name="Text Placeholder 2">
            <a:extLst>
              <a:ext uri="{FF2B5EF4-FFF2-40B4-BE49-F238E27FC236}">
                <a16:creationId xmlns:a16="http://schemas.microsoft.com/office/drawing/2014/main" id="{125AC75A-3DBA-4ABE-AC86-1CE5256F61BE}"/>
              </a:ext>
            </a:extLst>
          </p:cNvPr>
          <p:cNvSpPr>
            <a:spLocks/>
          </p:cNvSpPr>
          <p:nvPr>
            <p:custDataLst>
              <p:tags r:id="rId3"/>
            </p:custDataLst>
          </p:nvPr>
        </p:nvSpPr>
        <p:spPr bwMode="auto">
          <a:xfrm>
            <a:off x="646113"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316E701-918D-4A1B-97F4-36E75122DEBD}" type="datetime'''''0'''''''''':''''''''''''''00&#10;''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0:00
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 name="Text Placeholder 2">
            <a:extLst>
              <a:ext uri="{FF2B5EF4-FFF2-40B4-BE49-F238E27FC236}">
                <a16:creationId xmlns:a16="http://schemas.microsoft.com/office/drawing/2014/main" id="{2ADF3224-EFE6-477E-A4FE-BC72536000D5}"/>
              </a:ext>
            </a:extLst>
          </p:cNvPr>
          <p:cNvSpPr>
            <a:spLocks/>
          </p:cNvSpPr>
          <p:nvPr>
            <p:custDataLst>
              <p:tags r:id="rId4"/>
            </p:custDataLst>
          </p:nvPr>
        </p:nvSpPr>
        <p:spPr bwMode="auto">
          <a:xfrm>
            <a:off x="1082675"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1BBCFF5-170F-4C3C-BD37-0694FDAAC1BF}" type="datetime'''''''''''''''''''''''''2'''''':''0''0&#10;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
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 name="Text Placeholder 2">
            <a:extLst>
              <a:ext uri="{FF2B5EF4-FFF2-40B4-BE49-F238E27FC236}">
                <a16:creationId xmlns:a16="http://schemas.microsoft.com/office/drawing/2014/main" id="{8F57F73A-899F-4994-9FFE-52D028C366A7}"/>
              </a:ext>
            </a:extLst>
          </p:cNvPr>
          <p:cNvSpPr>
            <a:spLocks/>
          </p:cNvSpPr>
          <p:nvPr>
            <p:custDataLst>
              <p:tags r:id="rId5"/>
            </p:custDataLst>
          </p:nvPr>
        </p:nvSpPr>
        <p:spPr bwMode="auto">
          <a:xfrm>
            <a:off x="1519238"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7EC8E005-BA4A-4DF2-A360-11BCFFBEE8F7}" type="datetime'''''4'''':0''''''''''''0''''''''''&#10;''''''''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4:00
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 name="Text Placeholder 2">
            <a:extLst>
              <a:ext uri="{FF2B5EF4-FFF2-40B4-BE49-F238E27FC236}">
                <a16:creationId xmlns:a16="http://schemas.microsoft.com/office/drawing/2014/main" id="{510CBB17-3761-4288-BCC5-43E8A3E9B8A6}"/>
              </a:ext>
            </a:extLst>
          </p:cNvPr>
          <p:cNvSpPr>
            <a:spLocks/>
          </p:cNvSpPr>
          <p:nvPr>
            <p:custDataLst>
              <p:tags r:id="rId6"/>
            </p:custDataLst>
          </p:nvPr>
        </p:nvSpPr>
        <p:spPr bwMode="auto">
          <a:xfrm>
            <a:off x="1955800"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323BA4A-FC66-4054-BC9E-12F7F1DD0424}" type="datetime'6'''''':''''''''''''''''''''''''00''''''&#10;''''''''''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6:00
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 name="Text Placeholder 2">
            <a:extLst>
              <a:ext uri="{FF2B5EF4-FFF2-40B4-BE49-F238E27FC236}">
                <a16:creationId xmlns:a16="http://schemas.microsoft.com/office/drawing/2014/main" id="{86D1D7DB-75DF-4EB5-BF12-3B0F914F060A}"/>
              </a:ext>
            </a:extLst>
          </p:cNvPr>
          <p:cNvSpPr>
            <a:spLocks/>
          </p:cNvSpPr>
          <p:nvPr>
            <p:custDataLst>
              <p:tags r:id="rId7"/>
            </p:custDataLst>
          </p:nvPr>
        </p:nvSpPr>
        <p:spPr bwMode="auto">
          <a:xfrm>
            <a:off x="23574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AAC2EAE-FB54-4C17-9BC6-CBC01BF736B3}" type="datetime'8:''0''''''''''''0''&#10;''''''1''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8:00
10:00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 name="Text Placeholder 2">
            <a:extLst>
              <a:ext uri="{FF2B5EF4-FFF2-40B4-BE49-F238E27FC236}">
                <a16:creationId xmlns:a16="http://schemas.microsoft.com/office/drawing/2014/main" id="{88BD6F20-E5C6-442A-81AC-2DDF2B0EA25F}"/>
              </a:ext>
            </a:extLst>
          </p:cNvPr>
          <p:cNvSpPr>
            <a:spLocks/>
          </p:cNvSpPr>
          <p:nvPr>
            <p:custDataLst>
              <p:tags r:id="rId8"/>
            </p:custDataLst>
          </p:nvPr>
        </p:nvSpPr>
        <p:spPr bwMode="auto">
          <a:xfrm>
            <a:off x="27940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D99A7D3-06B9-4463-B8AC-D44E03B38197}" type="datetime'1''''''''''''''''''''''''0'':''0''0''''&#10;1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10:00
12:00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 name="Text Placeholder 2">
            <a:extLst>
              <a:ext uri="{FF2B5EF4-FFF2-40B4-BE49-F238E27FC236}">
                <a16:creationId xmlns:a16="http://schemas.microsoft.com/office/drawing/2014/main" id="{AF2E4BE3-825E-4943-AF85-F410BBE02D93}"/>
              </a:ext>
            </a:extLst>
          </p:cNvPr>
          <p:cNvSpPr>
            <a:spLocks/>
          </p:cNvSpPr>
          <p:nvPr>
            <p:custDataLst>
              <p:tags r:id="rId9"/>
            </p:custDataLst>
          </p:nvPr>
        </p:nvSpPr>
        <p:spPr bwMode="auto">
          <a:xfrm>
            <a:off x="322897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FFDFA8B-9CC7-4538-B4DB-235F18DCD7F6}" type="datetime'''12'''''''':00''&#10;1''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12:00
14:00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 name="Text Placeholder 2">
            <a:extLst>
              <a:ext uri="{FF2B5EF4-FFF2-40B4-BE49-F238E27FC236}">
                <a16:creationId xmlns:a16="http://schemas.microsoft.com/office/drawing/2014/main" id="{F82C3FA9-B102-49A3-9ABE-767C053A5608}"/>
              </a:ext>
            </a:extLst>
          </p:cNvPr>
          <p:cNvSpPr>
            <a:spLocks/>
          </p:cNvSpPr>
          <p:nvPr>
            <p:custDataLst>
              <p:tags r:id="rId10"/>
            </p:custDataLst>
          </p:nvPr>
        </p:nvSpPr>
        <p:spPr bwMode="auto">
          <a:xfrm>
            <a:off x="36655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CECB8EA-97B8-4C6D-A508-CEDB0B017DB4}" type="datetime'''1''''''''''''''''''''''''4'''':00&#10;''''1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14:00
16:00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9" name="Text Placeholder 2">
            <a:extLst>
              <a:ext uri="{FF2B5EF4-FFF2-40B4-BE49-F238E27FC236}">
                <a16:creationId xmlns:a16="http://schemas.microsoft.com/office/drawing/2014/main" id="{1F21DD55-4A60-49A9-A66B-FDD64EEF9241}"/>
              </a:ext>
            </a:extLst>
          </p:cNvPr>
          <p:cNvSpPr>
            <a:spLocks/>
          </p:cNvSpPr>
          <p:nvPr>
            <p:custDataLst>
              <p:tags r:id="rId11"/>
            </p:custDataLst>
          </p:nvPr>
        </p:nvSpPr>
        <p:spPr bwMode="auto">
          <a:xfrm>
            <a:off x="41021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ADF81E2-1377-4241-8E77-5DCC33AB2573}" type="datetime'1''''''''''''''''''6:''0''''''0''''''&#10;''''1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16:00
18:00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0" name="Text Placeholder 2">
            <a:extLst>
              <a:ext uri="{FF2B5EF4-FFF2-40B4-BE49-F238E27FC236}">
                <a16:creationId xmlns:a16="http://schemas.microsoft.com/office/drawing/2014/main" id="{AEEE7103-5AE1-47C4-9BB2-5692F40A0C74}"/>
              </a:ext>
            </a:extLst>
          </p:cNvPr>
          <p:cNvSpPr>
            <a:spLocks/>
          </p:cNvSpPr>
          <p:nvPr>
            <p:custDataLst>
              <p:tags r:id="rId12"/>
            </p:custDataLst>
          </p:nvPr>
        </p:nvSpPr>
        <p:spPr bwMode="auto">
          <a:xfrm>
            <a:off x="4538663"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663F4755-3D18-4A5B-B30D-7AD27D175D79}" type="datetime'''''''18:0''''''''''''''0''''''&#10;2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18:00
20:00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1" name="Text Placeholder 2">
            <a:extLst>
              <a:ext uri="{FF2B5EF4-FFF2-40B4-BE49-F238E27FC236}">
                <a16:creationId xmlns:a16="http://schemas.microsoft.com/office/drawing/2014/main" id="{5B9D02C9-95E6-498A-95D4-E2FC18135BCE}"/>
              </a:ext>
            </a:extLst>
          </p:cNvPr>
          <p:cNvSpPr>
            <a:spLocks/>
          </p:cNvSpPr>
          <p:nvPr>
            <p:custDataLst>
              <p:tags r:id="rId13"/>
            </p:custDataLst>
          </p:nvPr>
        </p:nvSpPr>
        <p:spPr bwMode="auto">
          <a:xfrm>
            <a:off x="497522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35CD3A56-7C9D-4396-9D94-C9F5E11B1089}" type="datetime'''''''''''''2''''''''''''0:0''0''''&#10;2''''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20:00
22:00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2" name="Text Placeholder 2">
            <a:extLst>
              <a:ext uri="{FF2B5EF4-FFF2-40B4-BE49-F238E27FC236}">
                <a16:creationId xmlns:a16="http://schemas.microsoft.com/office/drawing/2014/main" id="{F076BF07-A2E5-4626-88CC-FB14E1A0A722}"/>
              </a:ext>
            </a:extLst>
          </p:cNvPr>
          <p:cNvSpPr>
            <a:spLocks/>
          </p:cNvSpPr>
          <p:nvPr>
            <p:custDataLst>
              <p:tags r:id="rId14"/>
            </p:custDataLst>
          </p:nvPr>
        </p:nvSpPr>
        <p:spPr bwMode="auto">
          <a:xfrm>
            <a:off x="541178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82BBE4A-07B7-44A0-BC9A-80F05BB2B6AB}" type="datetime'''''''''2''''''''''''''''2'''':0''''''''''0&#10;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22:00
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3" name="TextBox 22">
            <a:extLst>
              <a:ext uri="{FF2B5EF4-FFF2-40B4-BE49-F238E27FC236}">
                <a16:creationId xmlns:a16="http://schemas.microsoft.com/office/drawing/2014/main" id="{4F66D543-1212-4042-AA81-691C8D2FF42C}"/>
              </a:ext>
            </a:extLst>
          </p:cNvPr>
          <p:cNvSpPr txBox="1"/>
          <p:nvPr/>
        </p:nvSpPr>
        <p:spPr>
          <a:xfrm>
            <a:off x="103188" y="1513863"/>
            <a:ext cx="6042025" cy="338138"/>
          </a:xfrm>
          <a:prstGeom prst="rect">
            <a:avLst/>
          </a:prstGeom>
          <a:noFill/>
        </p:spPr>
        <p:txBody>
          <a:bodyPr wrap="square">
            <a:spAutoFit/>
          </a:bodyPr>
          <a:lstStyle/>
          <a:p>
            <a:pPr algn="ctr" defTabSz="914483">
              <a:defRPr sz="2000" b="0" i="0" u="none" strike="noStrike" kern="1200" spc="0" baseline="0">
                <a:solidFill>
                  <a:sysClr val="windowText" lastClr="000000"/>
                </a:solidFill>
                <a:latin typeface="+mn-lt"/>
                <a:ea typeface="+mn-ea"/>
                <a:cs typeface="+mn-cs"/>
              </a:defRPr>
            </a:pPr>
            <a:r>
              <a:rPr lang="en-US" sz="1600" b="1" u="sng" dirty="0">
                <a:solidFill>
                  <a:srgbClr val="002060"/>
                </a:solidFill>
                <a:latin typeface="Tahoma" panose="020B0604030504040204" pitchFamily="34" charset="0"/>
                <a:ea typeface="Tahoma" panose="020B0604030504040204" pitchFamily="34" charset="0"/>
                <a:cs typeface="Tahoma" panose="020B0604030504040204" pitchFamily="34" charset="0"/>
              </a:rPr>
              <a:t>Priority Dispatched Calls Per Time of Day</a:t>
            </a:r>
          </a:p>
        </p:txBody>
      </p:sp>
      <p:sp>
        <p:nvSpPr>
          <p:cNvPr id="24" name="Rectangle 23">
            <a:extLst>
              <a:ext uri="{FF2B5EF4-FFF2-40B4-BE49-F238E27FC236}">
                <a16:creationId xmlns:a16="http://schemas.microsoft.com/office/drawing/2014/main" id="{F266CB46-9FEF-4BCD-8922-A745A5B58C13}"/>
              </a:ext>
            </a:extLst>
          </p:cNvPr>
          <p:cNvSpPr/>
          <p:nvPr>
            <p:custDataLst>
              <p:tags r:id="rId15"/>
            </p:custDataLst>
          </p:nvPr>
        </p:nvSpPr>
        <p:spPr bwMode="auto">
          <a:xfrm>
            <a:off x="820738" y="2011363"/>
            <a:ext cx="142875" cy="106363"/>
          </a:xfrm>
          <a:prstGeom prst="rect">
            <a:avLst/>
          </a:prstGeom>
          <a:solidFill>
            <a:srgbClr val="C0000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C9484DF-536D-4C88-9E3B-A9F578479DAC}"/>
              </a:ext>
            </a:extLst>
          </p:cNvPr>
          <p:cNvSpPr/>
          <p:nvPr>
            <p:custDataLst>
              <p:tags r:id="rId16"/>
            </p:custDataLst>
          </p:nvPr>
        </p:nvSpPr>
        <p:spPr bwMode="auto">
          <a:xfrm>
            <a:off x="820738" y="2176463"/>
            <a:ext cx="142875" cy="106363"/>
          </a:xfrm>
          <a:prstGeom prst="rect">
            <a:avLst/>
          </a:prstGeom>
          <a:solidFill>
            <a:srgbClr val="00206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8412C1A-18FA-4771-9810-3062F008A625}"/>
              </a:ext>
            </a:extLst>
          </p:cNvPr>
          <p:cNvSpPr/>
          <p:nvPr>
            <p:custDataLst>
              <p:tags r:id="rId17"/>
            </p:custDataLst>
          </p:nvPr>
        </p:nvSpPr>
        <p:spPr bwMode="auto">
          <a:xfrm>
            <a:off x="820738" y="2341563"/>
            <a:ext cx="142875" cy="106363"/>
          </a:xfrm>
          <a:prstGeom prst="rect">
            <a:avLst/>
          </a:prstGeom>
          <a:solidFill>
            <a:srgbClr val="7F7F7F"/>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
            <a:extLst>
              <a:ext uri="{FF2B5EF4-FFF2-40B4-BE49-F238E27FC236}">
                <a16:creationId xmlns:a16="http://schemas.microsoft.com/office/drawing/2014/main" id="{BC3CB169-FB0F-4DFA-B618-5D28FED99FDA}"/>
              </a:ext>
            </a:extLst>
          </p:cNvPr>
          <p:cNvSpPr>
            <a:spLocks/>
          </p:cNvSpPr>
          <p:nvPr>
            <p:custDataLst>
              <p:tags r:id="rId18"/>
            </p:custDataLst>
          </p:nvPr>
        </p:nvSpPr>
        <p:spPr bwMode="auto">
          <a:xfrm>
            <a:off x="1014413" y="2016125"/>
            <a:ext cx="6000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ADFAA62D-9C6D-4A99-ABE8-59AB275E5C8B}" type="datetime'P''''''''''1 -'' ''''E''ch''o C''''''''''a''l''''''''''l''s'">
              <a:rPr lang="en-US" altLang="en-US" sz="800" b="1" smtClean="0"/>
              <a:pPr/>
              <a:t>P1 - Echo Calls</a:t>
            </a:fld>
            <a:endParaRPr lang="en-US" sz="800" b="1" dirty="0">
              <a:sym typeface="Tahoma" panose="020B0604030504040204" pitchFamily="34" charset="0"/>
            </a:endParaRPr>
          </a:p>
        </p:txBody>
      </p:sp>
      <p:sp>
        <p:nvSpPr>
          <p:cNvPr id="27" name="Text Placeholder 2">
            <a:extLst>
              <a:ext uri="{FF2B5EF4-FFF2-40B4-BE49-F238E27FC236}">
                <a16:creationId xmlns:a16="http://schemas.microsoft.com/office/drawing/2014/main" id="{6B043A74-191B-4682-B7D2-B6CF3A3E1A62}"/>
              </a:ext>
            </a:extLst>
          </p:cNvPr>
          <p:cNvSpPr>
            <a:spLocks/>
          </p:cNvSpPr>
          <p:nvPr>
            <p:custDataLst>
              <p:tags r:id="rId19"/>
            </p:custDataLst>
          </p:nvPr>
        </p:nvSpPr>
        <p:spPr bwMode="auto">
          <a:xfrm>
            <a:off x="1014413" y="2181225"/>
            <a:ext cx="103822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F11D1596-2FD5-4861-8A84-FB48D527424F}" type="datetime'P''2'''' - ''''Charl''ie ''&amp;'''' ''''D''''elta Ca''ll''s'">
              <a:rPr lang="en-US" altLang="en-US" sz="800" b="1" smtClean="0"/>
              <a:pPr/>
              <a:t>P2 - Charlie &amp; Delta Calls</a:t>
            </a:fld>
            <a:endParaRPr lang="en-US" sz="800" b="1" dirty="0">
              <a:sym typeface="Tahoma" panose="020B0604030504040204" pitchFamily="34" charset="0"/>
            </a:endParaRPr>
          </a:p>
        </p:txBody>
      </p:sp>
      <p:sp>
        <p:nvSpPr>
          <p:cNvPr id="28" name="Text Placeholder 2">
            <a:extLst>
              <a:ext uri="{FF2B5EF4-FFF2-40B4-BE49-F238E27FC236}">
                <a16:creationId xmlns:a16="http://schemas.microsoft.com/office/drawing/2014/main" id="{D9C87F4B-14A5-4B23-A3FF-70EC9F35E941}"/>
              </a:ext>
            </a:extLst>
          </p:cNvPr>
          <p:cNvSpPr>
            <a:spLocks/>
          </p:cNvSpPr>
          <p:nvPr>
            <p:custDataLst>
              <p:tags r:id="rId20"/>
            </p:custDataLst>
          </p:nvPr>
        </p:nvSpPr>
        <p:spPr bwMode="auto">
          <a:xfrm>
            <a:off x="1014413" y="2346325"/>
            <a:ext cx="1008063"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5199F64E-A579-4FA5-A048-DD93A0CBE74A}" type="datetime'P''3 - ''Alpha'' ''''''''''&amp; Bravo'' ''C''''a''''ll''''s'''''">
              <a:rPr lang="en-US" altLang="en-US" sz="800" b="1" smtClean="0"/>
              <a:pPr/>
              <a:t>P3 - Alpha &amp; Bravo Calls</a:t>
            </a:fld>
            <a:endParaRPr lang="en-US" sz="800" b="1" dirty="0">
              <a:sym typeface="Tahoma" panose="020B0604030504040204" pitchFamily="34" charset="0"/>
            </a:endParaRPr>
          </a:p>
        </p:txBody>
      </p:sp>
      <p:sp>
        <p:nvSpPr>
          <p:cNvPr id="30" name="Rectangle 29">
            <a:extLst>
              <a:ext uri="{FF2B5EF4-FFF2-40B4-BE49-F238E27FC236}">
                <a16:creationId xmlns:a16="http://schemas.microsoft.com/office/drawing/2014/main" id="{121A2A89-FB4E-4B9A-840D-28523B0B457F}"/>
              </a:ext>
            </a:extLst>
          </p:cNvPr>
          <p:cNvSpPr/>
          <p:nvPr/>
        </p:nvSpPr>
        <p:spPr>
          <a:xfrm>
            <a:off x="350838" y="1476375"/>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7" name="Chart 56">
            <a:extLst>
              <a:ext uri="{FF2B5EF4-FFF2-40B4-BE49-F238E27FC236}">
                <a16:creationId xmlns:a16="http://schemas.microsoft.com/office/drawing/2014/main" id="{9B5A17F0-34BF-DA4B-2830-23D8D16239C3}"/>
              </a:ext>
            </a:extLst>
          </p:cNvPr>
          <p:cNvGraphicFramePr/>
          <p:nvPr>
            <p:custDataLst>
              <p:tags r:id="rId21"/>
            </p:custDataLst>
            <p:extLst>
              <p:ext uri="{D42A27DB-BD31-4B8C-83A1-F6EECF244321}">
                <p14:modId xmlns:p14="http://schemas.microsoft.com/office/powerpoint/2010/main" val="2138434993"/>
              </p:ext>
            </p:extLst>
          </p:nvPr>
        </p:nvGraphicFramePr>
        <p:xfrm>
          <a:off x="407988" y="4314825"/>
          <a:ext cx="5243512" cy="2171700"/>
        </p:xfrm>
        <a:graphic>
          <a:graphicData uri="http://schemas.openxmlformats.org/drawingml/2006/chart">
            <c:chart xmlns:c="http://schemas.openxmlformats.org/drawingml/2006/chart" xmlns:r="http://schemas.openxmlformats.org/officeDocument/2006/relationships" r:id="rId42"/>
          </a:graphicData>
        </a:graphic>
      </p:graphicFrame>
      <p:sp>
        <p:nvSpPr>
          <p:cNvPr id="45" name="Text Placeholder 2">
            <a:extLst>
              <a:ext uri="{FF2B5EF4-FFF2-40B4-BE49-F238E27FC236}">
                <a16:creationId xmlns:a16="http://schemas.microsoft.com/office/drawing/2014/main" id="{5F9A3446-A163-FB7D-6FBA-4B497DA68D76}"/>
              </a:ext>
            </a:extLst>
          </p:cNvPr>
          <p:cNvSpPr>
            <a:spLocks/>
          </p:cNvSpPr>
          <p:nvPr>
            <p:custDataLst>
              <p:tags r:id="rId22"/>
            </p:custDataLst>
          </p:nvPr>
        </p:nvSpPr>
        <p:spPr bwMode="auto">
          <a:xfrm>
            <a:off x="582613" y="6303963"/>
            <a:ext cx="393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7C57A46C-AE81-43D0-B3B6-7D9726996934}" type="datetime'''''''''J''u''n''''''''''''-''''''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Jun-25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0" name="Text Placeholder 2">
            <a:extLst>
              <a:ext uri="{FF2B5EF4-FFF2-40B4-BE49-F238E27FC236}">
                <a16:creationId xmlns:a16="http://schemas.microsoft.com/office/drawing/2014/main" id="{495D23D8-CF90-9808-A75C-832D1EB8E2F7}"/>
              </a:ext>
            </a:extLst>
          </p:cNvPr>
          <p:cNvSpPr>
            <a:spLocks/>
          </p:cNvSpPr>
          <p:nvPr>
            <p:custDataLst>
              <p:tags r:id="rId23"/>
            </p:custDataLst>
          </p:nvPr>
        </p:nvSpPr>
        <p:spPr bwMode="auto">
          <a:xfrm>
            <a:off x="1039813" y="6303963"/>
            <a:ext cx="3508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5794B8D4-25B9-4F19-A9E9-0E04083296D7}" type="datetime'''''''J''''''ul''''-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Jul-25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7" name="Text Placeholder 2">
            <a:extLst>
              <a:ext uri="{FF2B5EF4-FFF2-40B4-BE49-F238E27FC236}">
                <a16:creationId xmlns:a16="http://schemas.microsoft.com/office/drawing/2014/main" id="{B48D78CF-2B17-6605-7CAA-A87A4CF4F2A0}"/>
              </a:ext>
            </a:extLst>
          </p:cNvPr>
          <p:cNvSpPr>
            <a:spLocks/>
          </p:cNvSpPr>
          <p:nvPr>
            <p:custDataLst>
              <p:tags r:id="rId24"/>
            </p:custDataLst>
          </p:nvPr>
        </p:nvSpPr>
        <p:spPr bwMode="auto">
          <a:xfrm>
            <a:off x="1443038" y="6303964"/>
            <a:ext cx="4159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34B407BD-FFEC-482A-856B-FE867913EC13}" type="datetime'''''''''''A''''''u''''g''''-''''''''''''''''''''''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Aug-25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3" name="Text Placeholder 2">
            <a:extLst>
              <a:ext uri="{FF2B5EF4-FFF2-40B4-BE49-F238E27FC236}">
                <a16:creationId xmlns:a16="http://schemas.microsoft.com/office/drawing/2014/main" id="{FFC0D911-52F7-D16B-AAA7-B8F0EC9160FD}"/>
              </a:ext>
            </a:extLst>
          </p:cNvPr>
          <p:cNvSpPr>
            <a:spLocks/>
          </p:cNvSpPr>
          <p:nvPr>
            <p:custDataLst>
              <p:tags r:id="rId25"/>
            </p:custDataLst>
          </p:nvPr>
        </p:nvSpPr>
        <p:spPr bwMode="auto">
          <a:xfrm>
            <a:off x="1882775" y="6303964"/>
            <a:ext cx="4064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433A2D29-8A24-478A-B412-5BACD1A8D2C5}" type="datetime'S''''''''''''''''''''''''''''''e''''p''''''''-''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Sep-25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0" name="Text Placeholder 2">
            <a:extLst>
              <a:ext uri="{FF2B5EF4-FFF2-40B4-BE49-F238E27FC236}">
                <a16:creationId xmlns:a16="http://schemas.microsoft.com/office/drawing/2014/main" id="{0F4516BA-2340-9689-F322-AEF232532784}"/>
              </a:ext>
            </a:extLst>
          </p:cNvPr>
          <p:cNvSpPr>
            <a:spLocks/>
          </p:cNvSpPr>
          <p:nvPr>
            <p:custDataLst>
              <p:tags r:id="rId26"/>
            </p:custDataLst>
          </p:nvPr>
        </p:nvSpPr>
        <p:spPr bwMode="auto">
          <a:xfrm>
            <a:off x="2325688" y="6303963"/>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4AD7F1F4-EBAF-4CA1-B604-4DA7ACE18687}" type="datetime'''''O''c''''''''t''''''''-''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Oct-25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6" name="Text Placeholder 2">
            <a:extLst>
              <a:ext uri="{FF2B5EF4-FFF2-40B4-BE49-F238E27FC236}">
                <a16:creationId xmlns:a16="http://schemas.microsoft.com/office/drawing/2014/main" id="{226267D8-BD1C-5BE4-8049-B10BAC75D985}"/>
              </a:ext>
            </a:extLst>
          </p:cNvPr>
          <p:cNvSpPr>
            <a:spLocks/>
          </p:cNvSpPr>
          <p:nvPr>
            <p:custDataLst>
              <p:tags r:id="rId27"/>
            </p:custDataLst>
          </p:nvPr>
        </p:nvSpPr>
        <p:spPr bwMode="auto">
          <a:xfrm>
            <a:off x="2749550" y="6303964"/>
            <a:ext cx="4143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C2758AD3-0668-4727-A38F-4E9D53741AA4}" type="datetime'''''''''N''''''''o''''v-''''''''''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Nov-25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1" name="Text Placeholder 2">
            <a:extLst>
              <a:ext uri="{FF2B5EF4-FFF2-40B4-BE49-F238E27FC236}">
                <a16:creationId xmlns:a16="http://schemas.microsoft.com/office/drawing/2014/main" id="{6EF82590-83AF-15D2-D94F-2F65AE095A50}"/>
              </a:ext>
            </a:extLst>
          </p:cNvPr>
          <p:cNvSpPr>
            <a:spLocks/>
          </p:cNvSpPr>
          <p:nvPr>
            <p:custDataLst>
              <p:tags r:id="rId28"/>
            </p:custDataLst>
          </p:nvPr>
        </p:nvSpPr>
        <p:spPr bwMode="auto">
          <a:xfrm>
            <a:off x="3187700" y="6303964"/>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D81B28AF-B2DF-4F97-821C-319808191525}" type="datetime'Dec''''''''''''-''''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Dec-25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8" name="Text Placeholder 2">
            <a:extLst>
              <a:ext uri="{FF2B5EF4-FFF2-40B4-BE49-F238E27FC236}">
                <a16:creationId xmlns:a16="http://schemas.microsoft.com/office/drawing/2014/main" id="{5D18C3E4-933E-3F61-6DF0-A086EE0A0BD8}"/>
              </a:ext>
            </a:extLst>
          </p:cNvPr>
          <p:cNvSpPr>
            <a:spLocks/>
          </p:cNvSpPr>
          <p:nvPr>
            <p:custDataLst>
              <p:tags r:id="rId29"/>
            </p:custDataLst>
          </p:nvPr>
        </p:nvSpPr>
        <p:spPr bwMode="auto">
          <a:xfrm>
            <a:off x="3633788" y="6303963"/>
            <a:ext cx="3889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631D15DC-2593-4073-AA1E-570BB3A43AEB}" type="datetime'J''a''''''''''''''n''''''-''''''''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Jan-26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8" name="Text Placeholder 2">
            <a:extLst>
              <a:ext uri="{FF2B5EF4-FFF2-40B4-BE49-F238E27FC236}">
                <a16:creationId xmlns:a16="http://schemas.microsoft.com/office/drawing/2014/main" id="{CDA9F974-6C76-EEC5-2EE5-6B57B8B2DBD1}"/>
              </a:ext>
            </a:extLst>
          </p:cNvPr>
          <p:cNvSpPr>
            <a:spLocks/>
          </p:cNvSpPr>
          <p:nvPr>
            <p:custDataLst>
              <p:tags r:id="rId30"/>
            </p:custDataLst>
          </p:nvPr>
        </p:nvSpPr>
        <p:spPr bwMode="auto">
          <a:xfrm>
            <a:off x="4062413" y="6303964"/>
            <a:ext cx="4016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631FCFD5-28EB-420D-9123-394F8A191B62}" type="datetime'''''''''''''''F''''e''''''''''''''''b''''''-''''''''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Feb-26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4" name="Text Placeholder 2">
            <a:extLst>
              <a:ext uri="{FF2B5EF4-FFF2-40B4-BE49-F238E27FC236}">
                <a16:creationId xmlns:a16="http://schemas.microsoft.com/office/drawing/2014/main" id="{E675EE9C-30E3-00C9-CC5E-350DDE0BC90C}"/>
              </a:ext>
            </a:extLst>
          </p:cNvPr>
          <p:cNvSpPr>
            <a:spLocks/>
          </p:cNvSpPr>
          <p:nvPr>
            <p:custDataLst>
              <p:tags r:id="rId31"/>
            </p:custDataLst>
          </p:nvPr>
        </p:nvSpPr>
        <p:spPr bwMode="auto">
          <a:xfrm>
            <a:off x="4492625" y="6303963"/>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B3518AD0-9463-492A-8961-9001B5D0D21E}" type="datetime'''''''''''''''''''''M''a''''''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4" name="Text Placeholder 2">
            <a:extLst>
              <a:ext uri="{FF2B5EF4-FFF2-40B4-BE49-F238E27FC236}">
                <a16:creationId xmlns:a16="http://schemas.microsoft.com/office/drawing/2014/main" id="{C0052A4B-9847-9744-A39C-0DC109CD2FA9}"/>
              </a:ext>
            </a:extLst>
          </p:cNvPr>
          <p:cNvSpPr>
            <a:spLocks/>
          </p:cNvSpPr>
          <p:nvPr>
            <p:custDataLst>
              <p:tags r:id="rId32"/>
            </p:custDataLst>
          </p:nvPr>
        </p:nvSpPr>
        <p:spPr bwMode="auto">
          <a:xfrm>
            <a:off x="4938713" y="6303963"/>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0EAECA86-E24E-4CEB-9307-F3BB85D8193E}" type="datetime'''A''''''''''''p''''''''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Apr-26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1" name="Text Placeholder 2">
            <a:extLst>
              <a:ext uri="{FF2B5EF4-FFF2-40B4-BE49-F238E27FC236}">
                <a16:creationId xmlns:a16="http://schemas.microsoft.com/office/drawing/2014/main" id="{5107A482-1292-7757-E13F-5B7E957CB1DE}"/>
              </a:ext>
            </a:extLst>
          </p:cNvPr>
          <p:cNvSpPr>
            <a:spLocks/>
          </p:cNvSpPr>
          <p:nvPr>
            <p:custDataLst>
              <p:tags r:id="rId33"/>
            </p:custDataLst>
          </p:nvPr>
        </p:nvSpPr>
        <p:spPr bwMode="auto">
          <a:xfrm>
            <a:off x="5356225" y="6303963"/>
            <a:ext cx="4270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049B03AF-7E07-4306-98CD-246FD538343A}" type="datetime'M''''''''''''''''''''''''''''a''y''''''''''''''-''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May-26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8" name="TextBox 77">
            <a:extLst>
              <a:ext uri="{FF2B5EF4-FFF2-40B4-BE49-F238E27FC236}">
                <a16:creationId xmlns:a16="http://schemas.microsoft.com/office/drawing/2014/main" id="{4C71B650-5C52-48B0-85D7-82C22FA4B22B}"/>
              </a:ext>
            </a:extLst>
          </p:cNvPr>
          <p:cNvSpPr txBox="1">
            <a:spLocks/>
          </p:cNvSpPr>
          <p:nvPr/>
        </p:nvSpPr>
        <p:spPr>
          <a:xfrm>
            <a:off x="1727200" y="4119562"/>
            <a:ext cx="2601913" cy="338138"/>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Monthly Call Volume</a:t>
            </a:r>
          </a:p>
        </p:txBody>
      </p:sp>
      <p:sp>
        <p:nvSpPr>
          <p:cNvPr id="79" name="Rectangle 78">
            <a:extLst>
              <a:ext uri="{FF2B5EF4-FFF2-40B4-BE49-F238E27FC236}">
                <a16:creationId xmlns:a16="http://schemas.microsoft.com/office/drawing/2014/main" id="{F1476AC4-694B-4D83-BFD8-8DCAA4BB1923}"/>
              </a:ext>
            </a:extLst>
          </p:cNvPr>
          <p:cNvSpPr/>
          <p:nvPr/>
        </p:nvSpPr>
        <p:spPr>
          <a:xfrm>
            <a:off x="360363" y="4081463"/>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8B5667AB-609C-4AEA-83B3-24E395C8F420}"/>
              </a:ext>
            </a:extLst>
          </p:cNvPr>
          <p:cNvSpPr txBox="1">
            <a:spLocks/>
          </p:cNvSpPr>
          <p:nvPr/>
        </p:nvSpPr>
        <p:spPr>
          <a:xfrm>
            <a:off x="6127750" y="4100094"/>
            <a:ext cx="587375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Problem Natures</a:t>
            </a:r>
          </a:p>
        </p:txBody>
      </p:sp>
      <p:sp>
        <p:nvSpPr>
          <p:cNvPr id="108" name="Rectangle 107">
            <a:extLst>
              <a:ext uri="{FF2B5EF4-FFF2-40B4-BE49-F238E27FC236}">
                <a16:creationId xmlns:a16="http://schemas.microsoft.com/office/drawing/2014/main" id="{A8A86972-DB82-4414-B38B-651BFA59AAA2}"/>
              </a:ext>
            </a:extLst>
          </p:cNvPr>
          <p:cNvSpPr/>
          <p:nvPr/>
        </p:nvSpPr>
        <p:spPr>
          <a:xfrm>
            <a:off x="6284913" y="4080891"/>
            <a:ext cx="5513387" cy="248716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E37BCFFE-2E8D-4926-BEE8-0720DF26B068}"/>
              </a:ext>
            </a:extLst>
          </p:cNvPr>
          <p:cNvSpPr txBox="1">
            <a:spLocks/>
          </p:cNvSpPr>
          <p:nvPr/>
        </p:nvSpPr>
        <p:spPr>
          <a:xfrm>
            <a:off x="6361113" y="1513655"/>
            <a:ext cx="538480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Daily Priority Call Volume and Entry to Assignment </a:t>
            </a:r>
          </a:p>
        </p:txBody>
      </p:sp>
      <p:sp>
        <p:nvSpPr>
          <p:cNvPr id="110" name="Rectangle 109">
            <a:extLst>
              <a:ext uri="{FF2B5EF4-FFF2-40B4-BE49-F238E27FC236}">
                <a16:creationId xmlns:a16="http://schemas.microsoft.com/office/drawing/2014/main" id="{76D5A471-E342-4112-9B61-678EA0C3F282}"/>
              </a:ext>
            </a:extLst>
          </p:cNvPr>
          <p:cNvSpPr/>
          <p:nvPr/>
        </p:nvSpPr>
        <p:spPr>
          <a:xfrm>
            <a:off x="6284913" y="1476374"/>
            <a:ext cx="5505450" cy="248364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7" name="Chart 36">
            <a:extLst>
              <a:ext uri="{FF2B5EF4-FFF2-40B4-BE49-F238E27FC236}">
                <a16:creationId xmlns:a16="http://schemas.microsoft.com/office/drawing/2014/main" id="{039DF5CE-597C-81D2-F667-579C2CDDD961}"/>
              </a:ext>
            </a:extLst>
          </p:cNvPr>
          <p:cNvGraphicFramePr/>
          <p:nvPr>
            <p:custDataLst>
              <p:tags r:id="rId34"/>
            </p:custDataLst>
            <p:extLst>
              <p:ext uri="{D42A27DB-BD31-4B8C-83A1-F6EECF244321}">
                <p14:modId xmlns:p14="http://schemas.microsoft.com/office/powerpoint/2010/main" val="1122597444"/>
              </p:ext>
            </p:extLst>
          </p:nvPr>
        </p:nvGraphicFramePr>
        <p:xfrm>
          <a:off x="8288338" y="4260850"/>
          <a:ext cx="3217862" cy="2225675"/>
        </p:xfrm>
        <a:graphic>
          <a:graphicData uri="http://schemas.openxmlformats.org/drawingml/2006/chart">
            <c:chart xmlns:c="http://schemas.openxmlformats.org/drawingml/2006/chart" xmlns:r="http://schemas.openxmlformats.org/officeDocument/2006/relationships" r:id="rId43"/>
          </a:graphicData>
        </a:graphic>
      </p:graphicFrame>
      <p:sp>
        <p:nvSpPr>
          <p:cNvPr id="158" name="Text Placeholder 2">
            <a:extLst>
              <a:ext uri="{FF2B5EF4-FFF2-40B4-BE49-F238E27FC236}">
                <a16:creationId xmlns:a16="http://schemas.microsoft.com/office/drawing/2014/main" id="{B1AC5405-1559-48F8-921F-C742186F4456}"/>
              </a:ext>
            </a:extLst>
          </p:cNvPr>
          <p:cNvSpPr>
            <a:spLocks/>
          </p:cNvSpPr>
          <p:nvPr>
            <p:custDataLst>
              <p:tags r:id="rId35"/>
            </p:custDataLst>
          </p:nvPr>
        </p:nvSpPr>
        <p:spPr bwMode="auto">
          <a:xfrm>
            <a:off x="7011988" y="5305425"/>
            <a:ext cx="12731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703002BB-C5A7-44D9-B1A3-8C1C4BD3C701}" type="datetime'Motor ''''''V''e''hi''''c''''''le ''''Acc''''i''''''''den''t'">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Motor Vehicle Accident</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8" name="Rectangle 57">
            <a:extLst>
              <a:ext uri="{FF2B5EF4-FFF2-40B4-BE49-F238E27FC236}">
                <a16:creationId xmlns:a16="http://schemas.microsoft.com/office/drawing/2014/main" id="{13D3C19C-081E-48C7-8BE2-5EF3E8A1DEEB}"/>
              </a:ext>
            </a:extLst>
          </p:cNvPr>
          <p:cNvSpPr>
            <a:spLocks noChangeAspect="1"/>
          </p:cNvSpPr>
          <p:nvPr/>
        </p:nvSpPr>
        <p:spPr>
          <a:xfrm>
            <a:off x="76200" y="141289"/>
            <a:ext cx="1006475" cy="1036030"/>
          </a:xfrm>
          <a:prstGeom prst="rect">
            <a:avLst/>
          </a:prstGeom>
          <a:blipFill>
            <a:blip r:embed="rId4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 name="Slide Number Placeholder 2">
            <a:extLst>
              <a:ext uri="{FF2B5EF4-FFF2-40B4-BE49-F238E27FC236}">
                <a16:creationId xmlns:a16="http://schemas.microsoft.com/office/drawing/2014/main" id="{393FCF28-B518-473D-82EF-3DE322BE0405}"/>
              </a:ext>
            </a:extLst>
          </p:cNvPr>
          <p:cNvSpPr>
            <a:spLocks noGrp="1"/>
          </p:cNvSpPr>
          <p:nvPr>
            <p:ph type="sldNum" sz="quarter" idx="12"/>
          </p:nvPr>
        </p:nvSpPr>
        <p:spPr/>
        <p:txBody>
          <a:bodyPr/>
          <a:lstStyle/>
          <a:p>
            <a:fld id="{7E42DF0F-B536-4D3B-A493-5032C5E2E097}" type="slidenum">
              <a:rPr lang="en-US" smtClean="0"/>
              <a:t>14</a:t>
            </a:fld>
            <a:endParaRPr lang="en-US"/>
          </a:p>
        </p:txBody>
      </p:sp>
    </p:spTree>
    <p:extLst>
      <p:ext uri="{BB962C8B-B14F-4D97-AF65-F5344CB8AC3E}">
        <p14:creationId xmlns:p14="http://schemas.microsoft.com/office/powerpoint/2010/main" val="2815334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6B547BD-D5B0-4162-8AC1-23C66C4D5501}"/>
              </a:ext>
            </a:extLst>
          </p:cNvPr>
          <p:cNvGraphicFramePr>
            <a:graphicFrameLocks/>
          </p:cNvGraphicFramePr>
          <p:nvPr>
            <p:custDataLst>
              <p:tags r:id="rId1"/>
            </p:custDataLst>
            <p:extLst>
              <p:ext uri="{D42A27DB-BD31-4B8C-83A1-F6EECF244321}">
                <p14:modId xmlns:p14="http://schemas.microsoft.com/office/powerpoint/2010/main" val="22523333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2" imgW="452" imgH="454" progId="TCLayout.ActiveDocument.1">
                  <p:embed/>
                </p:oleObj>
              </mc:Choice>
              <mc:Fallback>
                <p:oleObj name="think-cell Slide" r:id="rId42" imgW="452" imgH="454" progId="TCLayout.ActiveDocument.1">
                  <p:embed/>
                  <p:pic>
                    <p:nvPicPr>
                      <p:cNvPr id="4" name="Object 3" hidden="1">
                        <a:extLst>
                          <a:ext uri="{FF2B5EF4-FFF2-40B4-BE49-F238E27FC236}">
                            <a16:creationId xmlns:a16="http://schemas.microsoft.com/office/drawing/2014/main" id="{86B547BD-D5B0-4162-8AC1-23C66C4D5501}"/>
                          </a:ext>
                        </a:extLst>
                      </p:cNvPr>
                      <p:cNvPicPr/>
                      <p:nvPr/>
                    </p:nvPicPr>
                    <p:blipFill>
                      <a:blip r:embed="rId43"/>
                      <a:stretch>
                        <a:fillRect/>
                      </a:stretch>
                    </p:blipFill>
                    <p:spPr>
                      <a:xfrm>
                        <a:off x="1588" y="1588"/>
                        <a:ext cx="1588" cy="1588"/>
                      </a:xfrm>
                      <a:prstGeom prst="rect">
                        <a:avLst/>
                      </a:prstGeom>
                    </p:spPr>
                  </p:pic>
                </p:oleObj>
              </mc:Fallback>
            </mc:AlternateContent>
          </a:graphicData>
        </a:graphic>
      </p:graphicFrame>
      <p:pic>
        <p:nvPicPr>
          <p:cNvPr id="33" name="Picture 32">
            <a:extLst>
              <a:ext uri="{FF2B5EF4-FFF2-40B4-BE49-F238E27FC236}">
                <a16:creationId xmlns:a16="http://schemas.microsoft.com/office/drawing/2014/main" id="{ED127E67-E62D-3BBE-A929-F9A811088524}"/>
              </a:ext>
            </a:extLst>
          </p:cNvPr>
          <p:cNvPicPr>
            <a:picLocks noChangeAspect="1"/>
          </p:cNvPicPr>
          <p:nvPr/>
        </p:nvPicPr>
        <p:blipFill>
          <a:blip r:embed="rId44"/>
          <a:stretch>
            <a:fillRect/>
          </a:stretch>
        </p:blipFill>
        <p:spPr>
          <a:xfrm>
            <a:off x="6457740" y="1830674"/>
            <a:ext cx="5219700" cy="2114550"/>
          </a:xfrm>
          <a:prstGeom prst="rect">
            <a:avLst/>
          </a:prstGeom>
        </p:spPr>
      </p:pic>
      <p:sp>
        <p:nvSpPr>
          <p:cNvPr id="6" name="Text Box 58">
            <a:extLst>
              <a:ext uri="{FF2B5EF4-FFF2-40B4-BE49-F238E27FC236}">
                <a16:creationId xmlns:a16="http://schemas.microsoft.com/office/drawing/2014/main" id="{B47CE71D-7819-4857-B121-737A3BD39B4D}"/>
              </a:ext>
            </a:extLst>
          </p:cNvPr>
          <p:cNvSpPr txBox="1"/>
          <p:nvPr/>
        </p:nvSpPr>
        <p:spPr>
          <a:xfrm>
            <a:off x="1066067" y="26991"/>
            <a:ext cx="5697416" cy="1300160"/>
          </a:xfrm>
          <a:prstGeom prst="rect">
            <a:avLst/>
          </a:prstGeom>
          <a:solidFill>
            <a:schemeClr val="lt1"/>
          </a:solidFill>
          <a:ln w="6350">
            <a:noFill/>
          </a:ln>
        </p:spPr>
        <p:txBody>
          <a:bodyPr rot="0" spcFirstLastPara="0" vert="horz" wrap="square" lIns="91439" tIns="45720" rIns="91439" bIns="45720" numCol="1" spcCol="0" rtlCol="0" fromWordArt="0" anchor="ctr"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Evergreen Fire</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a:extLst>
              <a:ext uri="{FF2B5EF4-FFF2-40B4-BE49-F238E27FC236}">
                <a16:creationId xmlns:a16="http://schemas.microsoft.com/office/drawing/2014/main" id="{81C3ADD2-FBA2-4990-9325-1C3084F656B8}"/>
              </a:ext>
            </a:extLst>
          </p:cNvPr>
          <p:cNvCxnSpPr>
            <a:cxnSpLocks/>
          </p:cNvCxnSpPr>
          <p:nvPr/>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graphicFrame>
        <p:nvGraphicFramePr>
          <p:cNvPr id="9" name="Chart 8">
            <a:extLst>
              <a:ext uri="{FF2B5EF4-FFF2-40B4-BE49-F238E27FC236}">
                <a16:creationId xmlns:a16="http://schemas.microsoft.com/office/drawing/2014/main" id="{042C67C2-1347-DC86-49CE-72810AD57923}"/>
              </a:ext>
            </a:extLst>
          </p:cNvPr>
          <p:cNvGraphicFramePr/>
          <p:nvPr>
            <p:custDataLst>
              <p:tags r:id="rId2"/>
            </p:custDataLst>
            <p:extLst>
              <p:ext uri="{D42A27DB-BD31-4B8C-83A1-F6EECF244321}">
                <p14:modId xmlns:p14="http://schemas.microsoft.com/office/powerpoint/2010/main" val="3244065248"/>
              </p:ext>
            </p:extLst>
          </p:nvPr>
        </p:nvGraphicFramePr>
        <p:xfrm>
          <a:off x="407988" y="1716088"/>
          <a:ext cx="5254625" cy="1906587"/>
        </p:xfrm>
        <a:graphic>
          <a:graphicData uri="http://schemas.openxmlformats.org/drawingml/2006/chart">
            <c:chart xmlns:c="http://schemas.openxmlformats.org/drawingml/2006/chart" xmlns:r="http://schemas.openxmlformats.org/officeDocument/2006/relationships" r:id="rId45"/>
          </a:graphicData>
        </a:graphic>
      </p:graphicFrame>
      <p:sp>
        <p:nvSpPr>
          <p:cNvPr id="14" name="Text Placeholder 2">
            <a:extLst>
              <a:ext uri="{FF2B5EF4-FFF2-40B4-BE49-F238E27FC236}">
                <a16:creationId xmlns:a16="http://schemas.microsoft.com/office/drawing/2014/main" id="{125AC75A-3DBA-4ABE-AC86-1CE5256F61BE}"/>
              </a:ext>
            </a:extLst>
          </p:cNvPr>
          <p:cNvSpPr>
            <a:spLocks/>
          </p:cNvSpPr>
          <p:nvPr>
            <p:custDataLst>
              <p:tags r:id="rId3"/>
            </p:custDataLst>
          </p:nvPr>
        </p:nvSpPr>
        <p:spPr bwMode="auto">
          <a:xfrm>
            <a:off x="646113"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316E701-918D-4A1B-97F4-36E75122DEBD}" type="datetime'''''0'''''''''':''''''''''''''00&#10;''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0:00
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 name="Text Placeholder 2">
            <a:extLst>
              <a:ext uri="{FF2B5EF4-FFF2-40B4-BE49-F238E27FC236}">
                <a16:creationId xmlns:a16="http://schemas.microsoft.com/office/drawing/2014/main" id="{2ADF3224-EFE6-477E-A4FE-BC72536000D5}"/>
              </a:ext>
            </a:extLst>
          </p:cNvPr>
          <p:cNvSpPr>
            <a:spLocks/>
          </p:cNvSpPr>
          <p:nvPr>
            <p:custDataLst>
              <p:tags r:id="rId4"/>
            </p:custDataLst>
          </p:nvPr>
        </p:nvSpPr>
        <p:spPr bwMode="auto">
          <a:xfrm>
            <a:off x="1082675"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1BBCFF5-170F-4C3C-BD37-0694FDAAC1BF}" type="datetime'''''''''''''''''''''''''2'''''':''0''0&#10;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
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 name="Text Placeholder 2">
            <a:extLst>
              <a:ext uri="{FF2B5EF4-FFF2-40B4-BE49-F238E27FC236}">
                <a16:creationId xmlns:a16="http://schemas.microsoft.com/office/drawing/2014/main" id="{8F57F73A-899F-4994-9FFE-52D028C366A7}"/>
              </a:ext>
            </a:extLst>
          </p:cNvPr>
          <p:cNvSpPr>
            <a:spLocks/>
          </p:cNvSpPr>
          <p:nvPr>
            <p:custDataLst>
              <p:tags r:id="rId5"/>
            </p:custDataLst>
          </p:nvPr>
        </p:nvSpPr>
        <p:spPr bwMode="auto">
          <a:xfrm>
            <a:off x="1519238"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7EC8E005-BA4A-4DF2-A360-11BCFFBEE8F7}" type="datetime'''''4'''':0''''''''''''0''''''''''&#10;''''''''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4:00
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 name="Text Placeholder 2">
            <a:extLst>
              <a:ext uri="{FF2B5EF4-FFF2-40B4-BE49-F238E27FC236}">
                <a16:creationId xmlns:a16="http://schemas.microsoft.com/office/drawing/2014/main" id="{510CBB17-3761-4288-BCC5-43E8A3E9B8A6}"/>
              </a:ext>
            </a:extLst>
          </p:cNvPr>
          <p:cNvSpPr>
            <a:spLocks/>
          </p:cNvSpPr>
          <p:nvPr>
            <p:custDataLst>
              <p:tags r:id="rId6"/>
            </p:custDataLst>
          </p:nvPr>
        </p:nvSpPr>
        <p:spPr bwMode="auto">
          <a:xfrm>
            <a:off x="1955800"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323BA4A-FC66-4054-BC9E-12F7F1DD0424}" type="datetime'6'''''':''''''''''''''''''''''''00''''''&#10;''''''''''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6:00
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 name="Text Placeholder 2">
            <a:extLst>
              <a:ext uri="{FF2B5EF4-FFF2-40B4-BE49-F238E27FC236}">
                <a16:creationId xmlns:a16="http://schemas.microsoft.com/office/drawing/2014/main" id="{86D1D7DB-75DF-4EB5-BF12-3B0F914F060A}"/>
              </a:ext>
            </a:extLst>
          </p:cNvPr>
          <p:cNvSpPr>
            <a:spLocks/>
          </p:cNvSpPr>
          <p:nvPr>
            <p:custDataLst>
              <p:tags r:id="rId7"/>
            </p:custDataLst>
          </p:nvPr>
        </p:nvSpPr>
        <p:spPr bwMode="auto">
          <a:xfrm>
            <a:off x="23574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AAC2EAE-FB54-4C17-9BC6-CBC01BF736B3}" type="datetime'8:''0''''''''''''0''&#10;''''''1''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8:00
10:00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 name="Text Placeholder 2">
            <a:extLst>
              <a:ext uri="{FF2B5EF4-FFF2-40B4-BE49-F238E27FC236}">
                <a16:creationId xmlns:a16="http://schemas.microsoft.com/office/drawing/2014/main" id="{88BD6F20-E5C6-442A-81AC-2DDF2B0EA25F}"/>
              </a:ext>
            </a:extLst>
          </p:cNvPr>
          <p:cNvSpPr>
            <a:spLocks/>
          </p:cNvSpPr>
          <p:nvPr>
            <p:custDataLst>
              <p:tags r:id="rId8"/>
            </p:custDataLst>
          </p:nvPr>
        </p:nvSpPr>
        <p:spPr bwMode="auto">
          <a:xfrm>
            <a:off x="27940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D99A7D3-06B9-4463-B8AC-D44E03B38197}" type="datetime'1''''''''''''''''''''''''0'':''0''0''''&#10;1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10:00
12:00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 name="Text Placeholder 2">
            <a:extLst>
              <a:ext uri="{FF2B5EF4-FFF2-40B4-BE49-F238E27FC236}">
                <a16:creationId xmlns:a16="http://schemas.microsoft.com/office/drawing/2014/main" id="{AF2E4BE3-825E-4943-AF85-F410BBE02D93}"/>
              </a:ext>
            </a:extLst>
          </p:cNvPr>
          <p:cNvSpPr>
            <a:spLocks/>
          </p:cNvSpPr>
          <p:nvPr>
            <p:custDataLst>
              <p:tags r:id="rId9"/>
            </p:custDataLst>
          </p:nvPr>
        </p:nvSpPr>
        <p:spPr bwMode="auto">
          <a:xfrm>
            <a:off x="322897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FFDFA8B-9CC7-4538-B4DB-235F18DCD7F6}" type="datetime'''12'''''''':00''&#10;1''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12:00
14:00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 name="Text Placeholder 2">
            <a:extLst>
              <a:ext uri="{FF2B5EF4-FFF2-40B4-BE49-F238E27FC236}">
                <a16:creationId xmlns:a16="http://schemas.microsoft.com/office/drawing/2014/main" id="{F82C3FA9-B102-49A3-9ABE-767C053A5608}"/>
              </a:ext>
            </a:extLst>
          </p:cNvPr>
          <p:cNvSpPr>
            <a:spLocks/>
          </p:cNvSpPr>
          <p:nvPr>
            <p:custDataLst>
              <p:tags r:id="rId10"/>
            </p:custDataLst>
          </p:nvPr>
        </p:nvSpPr>
        <p:spPr bwMode="auto">
          <a:xfrm>
            <a:off x="36655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CECB8EA-97B8-4C6D-A508-CEDB0B017DB4}" type="datetime'''1''''''''''''''''''''''''4'''':00&#10;''''1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14:00
16:00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9" name="Text Placeholder 2">
            <a:extLst>
              <a:ext uri="{FF2B5EF4-FFF2-40B4-BE49-F238E27FC236}">
                <a16:creationId xmlns:a16="http://schemas.microsoft.com/office/drawing/2014/main" id="{1F21DD55-4A60-49A9-A66B-FDD64EEF9241}"/>
              </a:ext>
            </a:extLst>
          </p:cNvPr>
          <p:cNvSpPr>
            <a:spLocks/>
          </p:cNvSpPr>
          <p:nvPr>
            <p:custDataLst>
              <p:tags r:id="rId11"/>
            </p:custDataLst>
          </p:nvPr>
        </p:nvSpPr>
        <p:spPr bwMode="auto">
          <a:xfrm>
            <a:off x="41021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ADF81E2-1377-4241-8E77-5DCC33AB2573}" type="datetime'1''''''''''''''''''6:''0''''''0''''''&#10;''''1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16:00
18:00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0" name="Text Placeholder 2">
            <a:extLst>
              <a:ext uri="{FF2B5EF4-FFF2-40B4-BE49-F238E27FC236}">
                <a16:creationId xmlns:a16="http://schemas.microsoft.com/office/drawing/2014/main" id="{AEEE7103-5AE1-47C4-9BB2-5692F40A0C74}"/>
              </a:ext>
            </a:extLst>
          </p:cNvPr>
          <p:cNvSpPr>
            <a:spLocks/>
          </p:cNvSpPr>
          <p:nvPr>
            <p:custDataLst>
              <p:tags r:id="rId12"/>
            </p:custDataLst>
          </p:nvPr>
        </p:nvSpPr>
        <p:spPr bwMode="auto">
          <a:xfrm>
            <a:off x="4538663"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663F4755-3D18-4A5B-B30D-7AD27D175D79}" type="datetime'''''''18:0''''''''''''''0''''''&#10;2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18:00
20:00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1" name="Text Placeholder 2">
            <a:extLst>
              <a:ext uri="{FF2B5EF4-FFF2-40B4-BE49-F238E27FC236}">
                <a16:creationId xmlns:a16="http://schemas.microsoft.com/office/drawing/2014/main" id="{5B9D02C9-95E6-498A-95D4-E2FC18135BCE}"/>
              </a:ext>
            </a:extLst>
          </p:cNvPr>
          <p:cNvSpPr>
            <a:spLocks/>
          </p:cNvSpPr>
          <p:nvPr>
            <p:custDataLst>
              <p:tags r:id="rId13"/>
            </p:custDataLst>
          </p:nvPr>
        </p:nvSpPr>
        <p:spPr bwMode="auto">
          <a:xfrm>
            <a:off x="497522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35CD3A56-7C9D-4396-9D94-C9F5E11B1089}" type="datetime'''''''''''''2''''''''''''0:0''0''''&#10;2''''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20:00
22:00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2" name="Text Placeholder 2">
            <a:extLst>
              <a:ext uri="{FF2B5EF4-FFF2-40B4-BE49-F238E27FC236}">
                <a16:creationId xmlns:a16="http://schemas.microsoft.com/office/drawing/2014/main" id="{F076BF07-A2E5-4626-88CC-FB14E1A0A722}"/>
              </a:ext>
            </a:extLst>
          </p:cNvPr>
          <p:cNvSpPr>
            <a:spLocks/>
          </p:cNvSpPr>
          <p:nvPr>
            <p:custDataLst>
              <p:tags r:id="rId14"/>
            </p:custDataLst>
          </p:nvPr>
        </p:nvSpPr>
        <p:spPr bwMode="auto">
          <a:xfrm>
            <a:off x="541178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82BBE4A-07B7-44A0-BC9A-80F05BB2B6AB}" type="datetime'''''''''2''''''''''''''''2'''':0''''''''''0&#10;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22:00
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3" name="TextBox 22">
            <a:extLst>
              <a:ext uri="{FF2B5EF4-FFF2-40B4-BE49-F238E27FC236}">
                <a16:creationId xmlns:a16="http://schemas.microsoft.com/office/drawing/2014/main" id="{4F66D543-1212-4042-AA81-691C8D2FF42C}"/>
              </a:ext>
            </a:extLst>
          </p:cNvPr>
          <p:cNvSpPr txBox="1"/>
          <p:nvPr/>
        </p:nvSpPr>
        <p:spPr>
          <a:xfrm>
            <a:off x="103188" y="1513863"/>
            <a:ext cx="6042025" cy="338138"/>
          </a:xfrm>
          <a:prstGeom prst="rect">
            <a:avLst/>
          </a:prstGeom>
          <a:noFill/>
        </p:spPr>
        <p:txBody>
          <a:bodyPr wrap="square">
            <a:spAutoFit/>
          </a:bodyPr>
          <a:lstStyle/>
          <a:p>
            <a:pPr algn="ctr" defTabSz="914483">
              <a:defRPr sz="2000" b="0" i="0" u="none" strike="noStrike" kern="1200" spc="0" baseline="0">
                <a:solidFill>
                  <a:sysClr val="windowText" lastClr="000000"/>
                </a:solidFill>
                <a:latin typeface="+mn-lt"/>
                <a:ea typeface="+mn-ea"/>
                <a:cs typeface="+mn-cs"/>
              </a:defRPr>
            </a:pPr>
            <a:r>
              <a:rPr lang="en-US" sz="1600" b="1" u="sng" dirty="0">
                <a:solidFill>
                  <a:srgbClr val="002060"/>
                </a:solidFill>
                <a:latin typeface="Tahoma" panose="020B0604030504040204" pitchFamily="34" charset="0"/>
                <a:ea typeface="Tahoma" panose="020B0604030504040204" pitchFamily="34" charset="0"/>
                <a:cs typeface="Tahoma" panose="020B0604030504040204" pitchFamily="34" charset="0"/>
              </a:rPr>
              <a:t>Priority Dispatched Calls Per Time of Day</a:t>
            </a:r>
          </a:p>
        </p:txBody>
      </p:sp>
      <p:sp>
        <p:nvSpPr>
          <p:cNvPr id="24" name="Rectangle 23">
            <a:extLst>
              <a:ext uri="{FF2B5EF4-FFF2-40B4-BE49-F238E27FC236}">
                <a16:creationId xmlns:a16="http://schemas.microsoft.com/office/drawing/2014/main" id="{F266CB46-9FEF-4BCD-8922-A745A5B58C13}"/>
              </a:ext>
            </a:extLst>
          </p:cNvPr>
          <p:cNvSpPr/>
          <p:nvPr>
            <p:custDataLst>
              <p:tags r:id="rId15"/>
            </p:custDataLst>
          </p:nvPr>
        </p:nvSpPr>
        <p:spPr bwMode="auto">
          <a:xfrm>
            <a:off x="820738" y="2014538"/>
            <a:ext cx="142875" cy="106363"/>
          </a:xfrm>
          <a:prstGeom prst="rect">
            <a:avLst/>
          </a:prstGeom>
          <a:solidFill>
            <a:srgbClr val="C0000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C9484DF-536D-4C88-9E3B-A9F578479DAC}"/>
              </a:ext>
            </a:extLst>
          </p:cNvPr>
          <p:cNvSpPr/>
          <p:nvPr>
            <p:custDataLst>
              <p:tags r:id="rId16"/>
            </p:custDataLst>
          </p:nvPr>
        </p:nvSpPr>
        <p:spPr bwMode="auto">
          <a:xfrm>
            <a:off x="820738" y="2179638"/>
            <a:ext cx="142875" cy="106363"/>
          </a:xfrm>
          <a:prstGeom prst="rect">
            <a:avLst/>
          </a:prstGeom>
          <a:solidFill>
            <a:srgbClr val="00206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8412C1A-18FA-4771-9810-3062F008A625}"/>
              </a:ext>
            </a:extLst>
          </p:cNvPr>
          <p:cNvSpPr/>
          <p:nvPr>
            <p:custDataLst>
              <p:tags r:id="rId17"/>
            </p:custDataLst>
          </p:nvPr>
        </p:nvSpPr>
        <p:spPr bwMode="auto">
          <a:xfrm>
            <a:off x="820738" y="2344738"/>
            <a:ext cx="142875" cy="106363"/>
          </a:xfrm>
          <a:prstGeom prst="rect">
            <a:avLst/>
          </a:prstGeom>
          <a:solidFill>
            <a:srgbClr val="7F7F7F"/>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
            <a:extLst>
              <a:ext uri="{FF2B5EF4-FFF2-40B4-BE49-F238E27FC236}">
                <a16:creationId xmlns:a16="http://schemas.microsoft.com/office/drawing/2014/main" id="{BC3CB169-FB0F-4DFA-B618-5D28FED99FDA}"/>
              </a:ext>
            </a:extLst>
          </p:cNvPr>
          <p:cNvSpPr>
            <a:spLocks/>
          </p:cNvSpPr>
          <p:nvPr>
            <p:custDataLst>
              <p:tags r:id="rId18"/>
            </p:custDataLst>
          </p:nvPr>
        </p:nvSpPr>
        <p:spPr bwMode="auto">
          <a:xfrm>
            <a:off x="1014413" y="2019300"/>
            <a:ext cx="6000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ADFAA62D-9C6D-4A99-ABE8-59AB275E5C8B}" type="datetime'P''''''''''1 -'' ''''E''ch''o C''''''''''a''l''''''''''l''s'">
              <a:rPr lang="en-US" altLang="en-US" sz="800" b="1" smtClean="0"/>
              <a:pPr/>
              <a:t>P1 - Echo Calls</a:t>
            </a:fld>
            <a:endParaRPr lang="en-US" sz="800" b="1" dirty="0">
              <a:sym typeface="Tahoma" panose="020B0604030504040204" pitchFamily="34" charset="0"/>
            </a:endParaRPr>
          </a:p>
        </p:txBody>
      </p:sp>
      <p:sp>
        <p:nvSpPr>
          <p:cNvPr id="27" name="Text Placeholder 2">
            <a:extLst>
              <a:ext uri="{FF2B5EF4-FFF2-40B4-BE49-F238E27FC236}">
                <a16:creationId xmlns:a16="http://schemas.microsoft.com/office/drawing/2014/main" id="{6B043A74-191B-4682-B7D2-B6CF3A3E1A62}"/>
              </a:ext>
            </a:extLst>
          </p:cNvPr>
          <p:cNvSpPr>
            <a:spLocks/>
          </p:cNvSpPr>
          <p:nvPr>
            <p:custDataLst>
              <p:tags r:id="rId19"/>
            </p:custDataLst>
          </p:nvPr>
        </p:nvSpPr>
        <p:spPr bwMode="auto">
          <a:xfrm>
            <a:off x="1014413" y="2184400"/>
            <a:ext cx="103822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F11D1596-2FD5-4861-8A84-FB48D527424F}" type="datetime'P''2'''' - ''''Charl''ie ''&amp;'''' ''''D''''elta Ca''ll''s'">
              <a:rPr lang="en-US" altLang="en-US" sz="800" b="1" smtClean="0"/>
              <a:pPr/>
              <a:t>P2 - Charlie &amp; Delta Calls</a:t>
            </a:fld>
            <a:endParaRPr lang="en-US" sz="800" b="1" dirty="0">
              <a:sym typeface="Tahoma" panose="020B0604030504040204" pitchFamily="34" charset="0"/>
            </a:endParaRPr>
          </a:p>
        </p:txBody>
      </p:sp>
      <p:sp>
        <p:nvSpPr>
          <p:cNvPr id="28" name="Text Placeholder 2">
            <a:extLst>
              <a:ext uri="{FF2B5EF4-FFF2-40B4-BE49-F238E27FC236}">
                <a16:creationId xmlns:a16="http://schemas.microsoft.com/office/drawing/2014/main" id="{D9C87F4B-14A5-4B23-A3FF-70EC9F35E941}"/>
              </a:ext>
            </a:extLst>
          </p:cNvPr>
          <p:cNvSpPr>
            <a:spLocks/>
          </p:cNvSpPr>
          <p:nvPr>
            <p:custDataLst>
              <p:tags r:id="rId20"/>
            </p:custDataLst>
          </p:nvPr>
        </p:nvSpPr>
        <p:spPr bwMode="auto">
          <a:xfrm>
            <a:off x="1014413" y="2349500"/>
            <a:ext cx="1008063"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5199F64E-A579-4FA5-A048-DD93A0CBE74A}" type="datetime'P''3 - ''Alpha'' ''''''''''&amp; Bravo'' ''C''''a''''ll''''s'''''">
              <a:rPr lang="en-US" altLang="en-US" sz="800" b="1" smtClean="0"/>
              <a:pPr/>
              <a:t>P3 - Alpha &amp; Bravo Calls</a:t>
            </a:fld>
            <a:endParaRPr lang="en-US" sz="800" b="1" dirty="0">
              <a:sym typeface="Tahoma" panose="020B0604030504040204" pitchFamily="34" charset="0"/>
            </a:endParaRPr>
          </a:p>
        </p:txBody>
      </p:sp>
      <p:sp>
        <p:nvSpPr>
          <p:cNvPr id="30" name="Rectangle 29">
            <a:extLst>
              <a:ext uri="{FF2B5EF4-FFF2-40B4-BE49-F238E27FC236}">
                <a16:creationId xmlns:a16="http://schemas.microsoft.com/office/drawing/2014/main" id="{121A2A89-FB4E-4B9A-840D-28523B0B457F}"/>
              </a:ext>
            </a:extLst>
          </p:cNvPr>
          <p:cNvSpPr/>
          <p:nvPr/>
        </p:nvSpPr>
        <p:spPr>
          <a:xfrm>
            <a:off x="350838" y="1476375"/>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0" name="Chart 49">
            <a:extLst>
              <a:ext uri="{FF2B5EF4-FFF2-40B4-BE49-F238E27FC236}">
                <a16:creationId xmlns:a16="http://schemas.microsoft.com/office/drawing/2014/main" id="{18156008-19CC-0EB6-908E-02B1AB62F5FD}"/>
              </a:ext>
            </a:extLst>
          </p:cNvPr>
          <p:cNvGraphicFramePr/>
          <p:nvPr>
            <p:custDataLst>
              <p:tags r:id="rId21"/>
            </p:custDataLst>
            <p:extLst>
              <p:ext uri="{D42A27DB-BD31-4B8C-83A1-F6EECF244321}">
                <p14:modId xmlns:p14="http://schemas.microsoft.com/office/powerpoint/2010/main" val="2597151198"/>
              </p:ext>
            </p:extLst>
          </p:nvPr>
        </p:nvGraphicFramePr>
        <p:xfrm>
          <a:off x="347663" y="4378325"/>
          <a:ext cx="5383212" cy="2108200"/>
        </p:xfrm>
        <a:graphic>
          <a:graphicData uri="http://schemas.openxmlformats.org/drawingml/2006/chart">
            <c:chart xmlns:c="http://schemas.openxmlformats.org/drawingml/2006/chart" xmlns:r="http://schemas.openxmlformats.org/officeDocument/2006/relationships" r:id="rId46"/>
          </a:graphicData>
        </a:graphic>
      </p:graphicFrame>
      <p:sp>
        <p:nvSpPr>
          <p:cNvPr id="37" name="Text Placeholder 2">
            <a:extLst>
              <a:ext uri="{FF2B5EF4-FFF2-40B4-BE49-F238E27FC236}">
                <a16:creationId xmlns:a16="http://schemas.microsoft.com/office/drawing/2014/main" id="{4874DBDD-893B-E20E-C5EA-B050F8B5F4F1}"/>
              </a:ext>
            </a:extLst>
          </p:cNvPr>
          <p:cNvSpPr>
            <a:spLocks/>
          </p:cNvSpPr>
          <p:nvPr>
            <p:custDataLst>
              <p:tags r:id="rId22"/>
            </p:custDataLst>
          </p:nvPr>
        </p:nvSpPr>
        <p:spPr bwMode="auto">
          <a:xfrm>
            <a:off x="592138" y="6303963"/>
            <a:ext cx="393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DA6EBFDE-D8D7-4ED2-A753-9E38B307B539}" type="datetime'''''''''''''''''''J''''''''''u''''''n''-''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Jun-25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4" name="Text Placeholder 2">
            <a:extLst>
              <a:ext uri="{FF2B5EF4-FFF2-40B4-BE49-F238E27FC236}">
                <a16:creationId xmlns:a16="http://schemas.microsoft.com/office/drawing/2014/main" id="{4DAF3311-17EE-43B6-BE98-522EF0FDD100}"/>
              </a:ext>
            </a:extLst>
          </p:cNvPr>
          <p:cNvSpPr>
            <a:spLocks/>
          </p:cNvSpPr>
          <p:nvPr>
            <p:custDataLst>
              <p:tags r:id="rId23"/>
            </p:custDataLst>
          </p:nvPr>
        </p:nvSpPr>
        <p:spPr bwMode="auto">
          <a:xfrm>
            <a:off x="1049338" y="6303963"/>
            <a:ext cx="3508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8D1A3806-32CC-4B0C-A88F-F2B52D83780F}" type="datetime'''''''''''''''Ju''''l''''''''''''''''''-''''''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Jul-25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9" name="Text Placeholder 2">
            <a:extLst>
              <a:ext uri="{FF2B5EF4-FFF2-40B4-BE49-F238E27FC236}">
                <a16:creationId xmlns:a16="http://schemas.microsoft.com/office/drawing/2014/main" id="{C1127E49-159F-1178-D9E3-1541FFCE8FAF}"/>
              </a:ext>
            </a:extLst>
          </p:cNvPr>
          <p:cNvSpPr>
            <a:spLocks/>
          </p:cNvSpPr>
          <p:nvPr>
            <p:custDataLst>
              <p:tags r:id="rId24"/>
            </p:custDataLst>
          </p:nvPr>
        </p:nvSpPr>
        <p:spPr bwMode="auto">
          <a:xfrm>
            <a:off x="1452563" y="6303964"/>
            <a:ext cx="4159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1E666583-573A-46CA-8AB4-5573AA0FC888}" type="datetime'''''''''''A''''''''''''ug''''''''''''-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Aug-25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5" name="Text Placeholder 2">
            <a:extLst>
              <a:ext uri="{FF2B5EF4-FFF2-40B4-BE49-F238E27FC236}">
                <a16:creationId xmlns:a16="http://schemas.microsoft.com/office/drawing/2014/main" id="{C62FA139-29D4-AC9E-3401-816A1080B2BA}"/>
              </a:ext>
            </a:extLst>
          </p:cNvPr>
          <p:cNvSpPr>
            <a:spLocks/>
          </p:cNvSpPr>
          <p:nvPr>
            <p:custDataLst>
              <p:tags r:id="rId25"/>
            </p:custDataLst>
          </p:nvPr>
        </p:nvSpPr>
        <p:spPr bwMode="auto">
          <a:xfrm>
            <a:off x="1892300" y="6303964"/>
            <a:ext cx="4064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17AAAEB0-46E3-469B-ADC8-CEE800AB91B3}" type="datetime'''''''''S''''''''''''''''''''''''''e''''''p''''-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Sep-25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2" name="Text Placeholder 2">
            <a:extLst>
              <a:ext uri="{FF2B5EF4-FFF2-40B4-BE49-F238E27FC236}">
                <a16:creationId xmlns:a16="http://schemas.microsoft.com/office/drawing/2014/main" id="{CB1C122F-752C-EA08-38A8-7AB15CC39FF8}"/>
              </a:ext>
            </a:extLst>
          </p:cNvPr>
          <p:cNvSpPr>
            <a:spLocks/>
          </p:cNvSpPr>
          <p:nvPr>
            <p:custDataLst>
              <p:tags r:id="rId26"/>
            </p:custDataLst>
          </p:nvPr>
        </p:nvSpPr>
        <p:spPr bwMode="auto">
          <a:xfrm>
            <a:off x="2335213" y="6303964"/>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3E556E43-23E3-43BA-88BF-2F928518CF57}" type="datetime'''O''''''''''''''''''''''''''''''''''''c''''''''''t-''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Oct-25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0" name="Text Placeholder 2">
            <a:extLst>
              <a:ext uri="{FF2B5EF4-FFF2-40B4-BE49-F238E27FC236}">
                <a16:creationId xmlns:a16="http://schemas.microsoft.com/office/drawing/2014/main" id="{C7F91749-21D2-B703-D572-060A04046E8E}"/>
              </a:ext>
            </a:extLst>
          </p:cNvPr>
          <p:cNvSpPr>
            <a:spLocks/>
          </p:cNvSpPr>
          <p:nvPr>
            <p:custDataLst>
              <p:tags r:id="rId27"/>
            </p:custDataLst>
          </p:nvPr>
        </p:nvSpPr>
        <p:spPr bwMode="auto">
          <a:xfrm>
            <a:off x="2760663" y="6303964"/>
            <a:ext cx="4143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046B7E2A-8DAF-4EA6-A9C4-61A40BD8836D}" type="datetime'''''N''''''''''''o''''''''v-''''''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Nov-25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2" name="Text Placeholder 2">
            <a:extLst>
              <a:ext uri="{FF2B5EF4-FFF2-40B4-BE49-F238E27FC236}">
                <a16:creationId xmlns:a16="http://schemas.microsoft.com/office/drawing/2014/main" id="{798F7605-5D1E-4D88-040C-2F07224F91B5}"/>
              </a:ext>
            </a:extLst>
          </p:cNvPr>
          <p:cNvSpPr>
            <a:spLocks/>
          </p:cNvSpPr>
          <p:nvPr>
            <p:custDataLst>
              <p:tags r:id="rId28"/>
            </p:custDataLst>
          </p:nvPr>
        </p:nvSpPr>
        <p:spPr bwMode="auto">
          <a:xfrm>
            <a:off x="3197225" y="6303964"/>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51BF5C2C-64AB-4CCE-BD0C-48B431EEC018}" type="datetime'''''''D''''e''''''''''c''''''''''''''-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Dec-25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8" name="Text Placeholder 2">
            <a:extLst>
              <a:ext uri="{FF2B5EF4-FFF2-40B4-BE49-F238E27FC236}">
                <a16:creationId xmlns:a16="http://schemas.microsoft.com/office/drawing/2014/main" id="{7E1EE4E2-8434-CD91-E0C3-FD582406F90F}"/>
              </a:ext>
            </a:extLst>
          </p:cNvPr>
          <p:cNvSpPr>
            <a:spLocks/>
          </p:cNvSpPr>
          <p:nvPr>
            <p:custDataLst>
              <p:tags r:id="rId29"/>
            </p:custDataLst>
          </p:nvPr>
        </p:nvSpPr>
        <p:spPr bwMode="auto">
          <a:xfrm>
            <a:off x="3644900" y="6303963"/>
            <a:ext cx="3889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6964E74A-A683-471C-9D82-FC1F17913135}" type="datetime'''J''a''''''''''''''''''''''''''''''''n''-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Jan-26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1" name="Text Placeholder 2">
            <a:extLst>
              <a:ext uri="{FF2B5EF4-FFF2-40B4-BE49-F238E27FC236}">
                <a16:creationId xmlns:a16="http://schemas.microsoft.com/office/drawing/2014/main" id="{24667E9C-4CC7-C40F-B5B7-433EF1899A12}"/>
              </a:ext>
            </a:extLst>
          </p:cNvPr>
          <p:cNvSpPr>
            <a:spLocks/>
          </p:cNvSpPr>
          <p:nvPr>
            <p:custDataLst>
              <p:tags r:id="rId30"/>
            </p:custDataLst>
          </p:nvPr>
        </p:nvSpPr>
        <p:spPr bwMode="auto">
          <a:xfrm>
            <a:off x="4073525" y="6303964"/>
            <a:ext cx="4016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D438C962-34FB-40EF-80BE-2098E43292D6}" type="datetime'''''''''''''''F''''''''''''''''''''''''''''''''''eb-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Feb-26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8" name="Text Placeholder 2">
            <a:extLst>
              <a:ext uri="{FF2B5EF4-FFF2-40B4-BE49-F238E27FC236}">
                <a16:creationId xmlns:a16="http://schemas.microsoft.com/office/drawing/2014/main" id="{A73836E5-6178-D645-947E-92543500F639}"/>
              </a:ext>
            </a:extLst>
          </p:cNvPr>
          <p:cNvSpPr>
            <a:spLocks/>
          </p:cNvSpPr>
          <p:nvPr>
            <p:custDataLst>
              <p:tags r:id="rId31"/>
            </p:custDataLst>
          </p:nvPr>
        </p:nvSpPr>
        <p:spPr bwMode="auto">
          <a:xfrm>
            <a:off x="4503738" y="6303963"/>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8C1CF13F-E6F4-45EC-8860-B41A929191D9}" type="datetime'M''''''''a''''''r''-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Mar-26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6" name="Text Placeholder 2">
            <a:extLst>
              <a:ext uri="{FF2B5EF4-FFF2-40B4-BE49-F238E27FC236}">
                <a16:creationId xmlns:a16="http://schemas.microsoft.com/office/drawing/2014/main" id="{68DF3402-F001-7C56-331E-13DC892915DD}"/>
              </a:ext>
            </a:extLst>
          </p:cNvPr>
          <p:cNvSpPr>
            <a:spLocks/>
          </p:cNvSpPr>
          <p:nvPr>
            <p:custDataLst>
              <p:tags r:id="rId32"/>
            </p:custDataLst>
          </p:nvPr>
        </p:nvSpPr>
        <p:spPr bwMode="auto">
          <a:xfrm>
            <a:off x="4949825" y="6303963"/>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8B0EDA05-87DE-4C6B-BE50-F4BCB7DB9193}" type="datetime'''A''''''''''''''''''''''p''''''r''''''''-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Apr-26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3" name="Text Placeholder 2">
            <a:extLst>
              <a:ext uri="{FF2B5EF4-FFF2-40B4-BE49-F238E27FC236}">
                <a16:creationId xmlns:a16="http://schemas.microsoft.com/office/drawing/2014/main" id="{934F6768-7C2C-707A-2A4F-017FB27FC9EF}"/>
              </a:ext>
            </a:extLst>
          </p:cNvPr>
          <p:cNvSpPr>
            <a:spLocks/>
          </p:cNvSpPr>
          <p:nvPr>
            <p:custDataLst>
              <p:tags r:id="rId33"/>
            </p:custDataLst>
          </p:nvPr>
        </p:nvSpPr>
        <p:spPr bwMode="auto">
          <a:xfrm>
            <a:off x="5367338" y="6303963"/>
            <a:ext cx="4270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FD9C2FF6-2BC6-42B5-A052-82EA078436AA}" type="datetime'''''M''''''a''y''-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May-26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8" name="TextBox 77">
            <a:extLst>
              <a:ext uri="{FF2B5EF4-FFF2-40B4-BE49-F238E27FC236}">
                <a16:creationId xmlns:a16="http://schemas.microsoft.com/office/drawing/2014/main" id="{4C71B650-5C52-48B0-85D7-82C22FA4B22B}"/>
              </a:ext>
            </a:extLst>
          </p:cNvPr>
          <p:cNvSpPr txBox="1">
            <a:spLocks/>
          </p:cNvSpPr>
          <p:nvPr/>
        </p:nvSpPr>
        <p:spPr>
          <a:xfrm>
            <a:off x="1727200" y="4119562"/>
            <a:ext cx="2601913" cy="338138"/>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Monthly Call Volume</a:t>
            </a:r>
          </a:p>
        </p:txBody>
      </p:sp>
      <p:sp>
        <p:nvSpPr>
          <p:cNvPr id="79" name="Rectangle 78">
            <a:extLst>
              <a:ext uri="{FF2B5EF4-FFF2-40B4-BE49-F238E27FC236}">
                <a16:creationId xmlns:a16="http://schemas.microsoft.com/office/drawing/2014/main" id="{F1476AC4-694B-4D83-BFD8-8DCAA4BB1923}"/>
              </a:ext>
            </a:extLst>
          </p:cNvPr>
          <p:cNvSpPr/>
          <p:nvPr/>
        </p:nvSpPr>
        <p:spPr>
          <a:xfrm>
            <a:off x="360363" y="4081463"/>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8B5667AB-609C-4AEA-83B3-24E395C8F420}"/>
              </a:ext>
            </a:extLst>
          </p:cNvPr>
          <p:cNvSpPr txBox="1">
            <a:spLocks/>
          </p:cNvSpPr>
          <p:nvPr/>
        </p:nvSpPr>
        <p:spPr>
          <a:xfrm>
            <a:off x="6127750" y="4100094"/>
            <a:ext cx="587375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Top Five Problem Natures</a:t>
            </a:r>
          </a:p>
        </p:txBody>
      </p:sp>
      <p:sp>
        <p:nvSpPr>
          <p:cNvPr id="108" name="Rectangle 107">
            <a:extLst>
              <a:ext uri="{FF2B5EF4-FFF2-40B4-BE49-F238E27FC236}">
                <a16:creationId xmlns:a16="http://schemas.microsoft.com/office/drawing/2014/main" id="{A8A86972-DB82-4414-B38B-651BFA59AAA2}"/>
              </a:ext>
            </a:extLst>
          </p:cNvPr>
          <p:cNvSpPr/>
          <p:nvPr/>
        </p:nvSpPr>
        <p:spPr>
          <a:xfrm>
            <a:off x="6284913" y="4080891"/>
            <a:ext cx="5513387" cy="248716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E37BCFFE-2E8D-4926-BEE8-0720DF26B068}"/>
              </a:ext>
            </a:extLst>
          </p:cNvPr>
          <p:cNvSpPr txBox="1">
            <a:spLocks/>
          </p:cNvSpPr>
          <p:nvPr/>
        </p:nvSpPr>
        <p:spPr>
          <a:xfrm>
            <a:off x="6361113" y="1513655"/>
            <a:ext cx="538480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Daily Priority Call Volume and Entry to Assignment </a:t>
            </a:r>
          </a:p>
        </p:txBody>
      </p:sp>
      <p:sp>
        <p:nvSpPr>
          <p:cNvPr id="110" name="Rectangle 109">
            <a:extLst>
              <a:ext uri="{FF2B5EF4-FFF2-40B4-BE49-F238E27FC236}">
                <a16:creationId xmlns:a16="http://schemas.microsoft.com/office/drawing/2014/main" id="{76D5A471-E342-4112-9B61-678EA0C3F282}"/>
              </a:ext>
            </a:extLst>
          </p:cNvPr>
          <p:cNvSpPr/>
          <p:nvPr/>
        </p:nvSpPr>
        <p:spPr>
          <a:xfrm>
            <a:off x="6284913" y="1476374"/>
            <a:ext cx="5505450" cy="248364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6" name="Chart 35">
            <a:extLst>
              <a:ext uri="{FF2B5EF4-FFF2-40B4-BE49-F238E27FC236}">
                <a16:creationId xmlns:a16="http://schemas.microsoft.com/office/drawing/2014/main" id="{8424E6E9-0E13-9682-9476-21D6A69029A5}"/>
              </a:ext>
            </a:extLst>
          </p:cNvPr>
          <p:cNvGraphicFramePr/>
          <p:nvPr>
            <p:custDataLst>
              <p:tags r:id="rId34"/>
            </p:custDataLst>
            <p:extLst>
              <p:ext uri="{D42A27DB-BD31-4B8C-83A1-F6EECF244321}">
                <p14:modId xmlns:p14="http://schemas.microsoft.com/office/powerpoint/2010/main" val="3592752797"/>
              </p:ext>
            </p:extLst>
          </p:nvPr>
        </p:nvGraphicFramePr>
        <p:xfrm>
          <a:off x="7931150" y="4268788"/>
          <a:ext cx="3787775" cy="2366962"/>
        </p:xfrm>
        <a:graphic>
          <a:graphicData uri="http://schemas.openxmlformats.org/drawingml/2006/chart">
            <c:chart xmlns:c="http://schemas.openxmlformats.org/drawingml/2006/chart" xmlns:r="http://schemas.openxmlformats.org/officeDocument/2006/relationships" r:id="rId47"/>
          </a:graphicData>
        </a:graphic>
      </p:graphicFrame>
      <p:sp>
        <p:nvSpPr>
          <p:cNvPr id="133" name="Text Placeholder 2">
            <a:extLst>
              <a:ext uri="{FF2B5EF4-FFF2-40B4-BE49-F238E27FC236}">
                <a16:creationId xmlns:a16="http://schemas.microsoft.com/office/drawing/2014/main" id="{7CAA3B95-4C78-4122-BECA-B5FB0F3F3764}"/>
              </a:ext>
            </a:extLst>
          </p:cNvPr>
          <p:cNvSpPr>
            <a:spLocks/>
          </p:cNvSpPr>
          <p:nvPr>
            <p:custDataLst>
              <p:tags r:id="rId35"/>
            </p:custDataLst>
          </p:nvPr>
        </p:nvSpPr>
        <p:spPr bwMode="auto">
          <a:xfrm>
            <a:off x="7680325" y="4616450"/>
            <a:ext cx="2476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DFBB3700-1018-47C8-8032-DAD0171A6F19}" type="datetime'''''''F''a''''''''l''''l''''''''s'''''''''''''''''''''''''''">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Falls</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5" name="Text Placeholder 2">
            <a:extLst>
              <a:ext uri="{FF2B5EF4-FFF2-40B4-BE49-F238E27FC236}">
                <a16:creationId xmlns:a16="http://schemas.microsoft.com/office/drawing/2014/main" id="{7CAA3B95-4C78-4122-BECA-B5FB0F3F3764}"/>
              </a:ext>
            </a:extLst>
          </p:cNvPr>
          <p:cNvSpPr>
            <a:spLocks/>
          </p:cNvSpPr>
          <p:nvPr>
            <p:custDataLst>
              <p:tags r:id="rId36"/>
            </p:custDataLst>
          </p:nvPr>
        </p:nvSpPr>
        <p:spPr bwMode="auto">
          <a:xfrm>
            <a:off x="6654800" y="4999038"/>
            <a:ext cx="12731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3D398901-6E44-42F0-B7EC-61379B51A844}" type="datetime'M''o''''''''''t''''or'''' Ve''hicle'' A''''cci''''dent'''">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Motor Vehicle Accident</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6" name="Text Placeholder 2">
            <a:extLst>
              <a:ext uri="{FF2B5EF4-FFF2-40B4-BE49-F238E27FC236}">
                <a16:creationId xmlns:a16="http://schemas.microsoft.com/office/drawing/2014/main" id="{7CAA3B95-4C78-4122-BECA-B5FB0F3F3764}"/>
              </a:ext>
            </a:extLst>
          </p:cNvPr>
          <p:cNvSpPr>
            <a:spLocks/>
          </p:cNvSpPr>
          <p:nvPr>
            <p:custDataLst>
              <p:tags r:id="rId37"/>
            </p:custDataLst>
          </p:nvPr>
        </p:nvSpPr>
        <p:spPr bwMode="auto">
          <a:xfrm>
            <a:off x="6661150" y="5383213"/>
            <a:ext cx="12668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BC21064E-03EE-4E9D-8205-88D385998617}" type="datetime'''''''''Citi''z''''en Assist''/''''Se''rv Ca''''l''''''''l'">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Citizen Assist/Serv Call</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7" name="Text Placeholder 2">
            <a:extLst>
              <a:ext uri="{FF2B5EF4-FFF2-40B4-BE49-F238E27FC236}">
                <a16:creationId xmlns:a16="http://schemas.microsoft.com/office/drawing/2014/main" id="{04F9902D-9DA4-4582-A398-B08CDE8E08EE}"/>
              </a:ext>
            </a:extLst>
          </p:cNvPr>
          <p:cNvSpPr>
            <a:spLocks/>
          </p:cNvSpPr>
          <p:nvPr>
            <p:custDataLst>
              <p:tags r:id="rId38"/>
            </p:custDataLst>
          </p:nvPr>
        </p:nvSpPr>
        <p:spPr bwMode="auto">
          <a:xfrm>
            <a:off x="7546975" y="5765800"/>
            <a:ext cx="3810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1475BE62-8FCE-44D0-81D7-DB210F3B1862}" type="datetime'''A''''''l''''''''''ar''''''''''ms'''''''''''''''''''''">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Alarms</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8" name="Text Placeholder 2">
            <a:extLst>
              <a:ext uri="{FF2B5EF4-FFF2-40B4-BE49-F238E27FC236}">
                <a16:creationId xmlns:a16="http://schemas.microsoft.com/office/drawing/2014/main" id="{B1AC5405-1559-48F8-921F-C742186F4456}"/>
              </a:ext>
            </a:extLst>
          </p:cNvPr>
          <p:cNvSpPr>
            <a:spLocks/>
          </p:cNvSpPr>
          <p:nvPr>
            <p:custDataLst>
              <p:tags r:id="rId39"/>
            </p:custDataLst>
          </p:nvPr>
        </p:nvSpPr>
        <p:spPr bwMode="auto">
          <a:xfrm>
            <a:off x="7286625" y="6149975"/>
            <a:ext cx="6413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1E4D3B75-E043-43B9-B242-727164C16734}" type="datetime'''''Si''''c''k'' ''''P''e''''''''''''rs''''''''''on'''''''">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Sick Person</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2" name="Rectangle 71">
            <a:extLst>
              <a:ext uri="{FF2B5EF4-FFF2-40B4-BE49-F238E27FC236}">
                <a16:creationId xmlns:a16="http://schemas.microsoft.com/office/drawing/2014/main" id="{E9A305E6-E2FF-42BD-A4C9-5026A51C421A}"/>
              </a:ext>
            </a:extLst>
          </p:cNvPr>
          <p:cNvSpPr>
            <a:spLocks noChangeAspect="1"/>
          </p:cNvSpPr>
          <p:nvPr/>
        </p:nvSpPr>
        <p:spPr>
          <a:xfrm>
            <a:off x="0" y="110940"/>
            <a:ext cx="1082675" cy="1095135"/>
          </a:xfrm>
          <a:prstGeom prst="rect">
            <a:avLst/>
          </a:prstGeom>
          <a:blipFill>
            <a:blip r:embed="rId48"/>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 name="Slide Number Placeholder 1">
            <a:extLst>
              <a:ext uri="{FF2B5EF4-FFF2-40B4-BE49-F238E27FC236}">
                <a16:creationId xmlns:a16="http://schemas.microsoft.com/office/drawing/2014/main" id="{7B63279B-FBC7-4B7C-A9D5-69987BC864D5}"/>
              </a:ext>
            </a:extLst>
          </p:cNvPr>
          <p:cNvSpPr>
            <a:spLocks noGrp="1"/>
          </p:cNvSpPr>
          <p:nvPr>
            <p:ph type="sldNum" sz="quarter" idx="12"/>
          </p:nvPr>
        </p:nvSpPr>
        <p:spPr/>
        <p:txBody>
          <a:bodyPr/>
          <a:lstStyle/>
          <a:p>
            <a:fld id="{7E42DF0F-B536-4D3B-A493-5032C5E2E097}" type="slidenum">
              <a:rPr lang="en-US" smtClean="0"/>
              <a:t>15</a:t>
            </a:fld>
            <a:endParaRPr lang="en-US"/>
          </a:p>
        </p:txBody>
      </p:sp>
    </p:spTree>
    <p:extLst>
      <p:ext uri="{BB962C8B-B14F-4D97-AF65-F5344CB8AC3E}">
        <p14:creationId xmlns:p14="http://schemas.microsoft.com/office/powerpoint/2010/main" val="14070121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6B547BD-D5B0-4162-8AC1-23C66C4D5501}"/>
              </a:ext>
            </a:extLst>
          </p:cNvPr>
          <p:cNvGraphicFramePr>
            <a:graphicFrameLocks/>
          </p:cNvGraphicFramePr>
          <p:nvPr>
            <p:custDataLst>
              <p:tags r:id="rId1"/>
            </p:custDataLst>
            <p:extLst>
              <p:ext uri="{D42A27DB-BD31-4B8C-83A1-F6EECF244321}">
                <p14:modId xmlns:p14="http://schemas.microsoft.com/office/powerpoint/2010/main" val="30130861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2" imgW="452" imgH="454" progId="TCLayout.ActiveDocument.1">
                  <p:embed/>
                </p:oleObj>
              </mc:Choice>
              <mc:Fallback>
                <p:oleObj name="think-cell Slide" r:id="rId42" imgW="452" imgH="454" progId="TCLayout.ActiveDocument.1">
                  <p:embed/>
                  <p:pic>
                    <p:nvPicPr>
                      <p:cNvPr id="4" name="Object 3" hidden="1">
                        <a:extLst>
                          <a:ext uri="{FF2B5EF4-FFF2-40B4-BE49-F238E27FC236}">
                            <a16:creationId xmlns:a16="http://schemas.microsoft.com/office/drawing/2014/main" id="{86B547BD-D5B0-4162-8AC1-23C66C4D5501}"/>
                          </a:ext>
                        </a:extLst>
                      </p:cNvPr>
                      <p:cNvPicPr/>
                      <p:nvPr/>
                    </p:nvPicPr>
                    <p:blipFill>
                      <a:blip r:embed="rId43"/>
                      <a:stretch>
                        <a:fillRect/>
                      </a:stretch>
                    </p:blipFill>
                    <p:spPr>
                      <a:xfrm>
                        <a:off x="1588" y="1588"/>
                        <a:ext cx="1588" cy="1588"/>
                      </a:xfrm>
                      <a:prstGeom prst="rect">
                        <a:avLst/>
                      </a:prstGeom>
                    </p:spPr>
                  </p:pic>
                </p:oleObj>
              </mc:Fallback>
            </mc:AlternateContent>
          </a:graphicData>
        </a:graphic>
      </p:graphicFrame>
      <p:pic>
        <p:nvPicPr>
          <p:cNvPr id="32" name="Picture 31">
            <a:extLst>
              <a:ext uri="{FF2B5EF4-FFF2-40B4-BE49-F238E27FC236}">
                <a16:creationId xmlns:a16="http://schemas.microsoft.com/office/drawing/2014/main" id="{41C88B69-E398-6AE0-A9E3-274767853FED}"/>
              </a:ext>
            </a:extLst>
          </p:cNvPr>
          <p:cNvPicPr>
            <a:picLocks noChangeAspect="1"/>
          </p:cNvPicPr>
          <p:nvPr/>
        </p:nvPicPr>
        <p:blipFill>
          <a:blip r:embed="rId44"/>
          <a:stretch>
            <a:fillRect/>
          </a:stretch>
        </p:blipFill>
        <p:spPr>
          <a:xfrm>
            <a:off x="6454087" y="1822555"/>
            <a:ext cx="5219700" cy="2114550"/>
          </a:xfrm>
          <a:prstGeom prst="rect">
            <a:avLst/>
          </a:prstGeom>
        </p:spPr>
      </p:pic>
      <p:sp>
        <p:nvSpPr>
          <p:cNvPr id="6" name="Text Box 58">
            <a:extLst>
              <a:ext uri="{FF2B5EF4-FFF2-40B4-BE49-F238E27FC236}">
                <a16:creationId xmlns:a16="http://schemas.microsoft.com/office/drawing/2014/main" id="{B47CE71D-7819-4857-B121-737A3BD39B4D}"/>
              </a:ext>
            </a:extLst>
          </p:cNvPr>
          <p:cNvSpPr txBox="1"/>
          <p:nvPr/>
        </p:nvSpPr>
        <p:spPr>
          <a:xfrm>
            <a:off x="1066067" y="26991"/>
            <a:ext cx="5697416" cy="1300160"/>
          </a:xfrm>
          <a:prstGeom prst="rect">
            <a:avLst/>
          </a:prstGeom>
          <a:solidFill>
            <a:schemeClr val="lt1"/>
          </a:solidFill>
          <a:ln w="6350">
            <a:noFill/>
          </a:ln>
        </p:spPr>
        <p:txBody>
          <a:bodyPr rot="0" spcFirstLastPara="0" vert="horz" wrap="square" lIns="91439" tIns="45720" rIns="91439" bIns="45720" numCol="1" spcCol="0" rtlCol="0" fromWordArt="0" anchor="ctr"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Inter-Canyon Fire</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a:extLst>
              <a:ext uri="{FF2B5EF4-FFF2-40B4-BE49-F238E27FC236}">
                <a16:creationId xmlns:a16="http://schemas.microsoft.com/office/drawing/2014/main" id="{81C3ADD2-FBA2-4990-9325-1C3084F656B8}"/>
              </a:ext>
            </a:extLst>
          </p:cNvPr>
          <p:cNvCxnSpPr>
            <a:cxnSpLocks/>
          </p:cNvCxnSpPr>
          <p:nvPr/>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graphicFrame>
        <p:nvGraphicFramePr>
          <p:cNvPr id="8" name="Chart 7">
            <a:extLst>
              <a:ext uri="{FF2B5EF4-FFF2-40B4-BE49-F238E27FC236}">
                <a16:creationId xmlns:a16="http://schemas.microsoft.com/office/drawing/2014/main" id="{3C761F02-0E7C-6F47-43C8-00A7C4D3D8A8}"/>
              </a:ext>
            </a:extLst>
          </p:cNvPr>
          <p:cNvGraphicFramePr/>
          <p:nvPr>
            <p:custDataLst>
              <p:tags r:id="rId2"/>
            </p:custDataLst>
            <p:extLst>
              <p:ext uri="{D42A27DB-BD31-4B8C-83A1-F6EECF244321}">
                <p14:modId xmlns:p14="http://schemas.microsoft.com/office/powerpoint/2010/main" val="1863512034"/>
              </p:ext>
            </p:extLst>
          </p:nvPr>
        </p:nvGraphicFramePr>
        <p:xfrm>
          <a:off x="477838" y="1716088"/>
          <a:ext cx="5184775" cy="1906587"/>
        </p:xfrm>
        <a:graphic>
          <a:graphicData uri="http://schemas.openxmlformats.org/drawingml/2006/chart">
            <c:chart xmlns:c="http://schemas.openxmlformats.org/drawingml/2006/chart" xmlns:r="http://schemas.openxmlformats.org/officeDocument/2006/relationships" r:id="rId45"/>
          </a:graphicData>
        </a:graphic>
      </p:graphicFrame>
      <p:sp>
        <p:nvSpPr>
          <p:cNvPr id="14" name="Text Placeholder 2">
            <a:extLst>
              <a:ext uri="{FF2B5EF4-FFF2-40B4-BE49-F238E27FC236}">
                <a16:creationId xmlns:a16="http://schemas.microsoft.com/office/drawing/2014/main" id="{125AC75A-3DBA-4ABE-AC86-1CE5256F61BE}"/>
              </a:ext>
            </a:extLst>
          </p:cNvPr>
          <p:cNvSpPr>
            <a:spLocks/>
          </p:cNvSpPr>
          <p:nvPr>
            <p:custDataLst>
              <p:tags r:id="rId3"/>
            </p:custDataLst>
          </p:nvPr>
        </p:nvSpPr>
        <p:spPr bwMode="auto">
          <a:xfrm>
            <a:off x="646113"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316E701-918D-4A1B-97F4-36E75122DEBD}" type="datetime'''''0'''''''''':''''''''''''''00&#10;''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0:00
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 name="Text Placeholder 2">
            <a:extLst>
              <a:ext uri="{FF2B5EF4-FFF2-40B4-BE49-F238E27FC236}">
                <a16:creationId xmlns:a16="http://schemas.microsoft.com/office/drawing/2014/main" id="{2ADF3224-EFE6-477E-A4FE-BC72536000D5}"/>
              </a:ext>
            </a:extLst>
          </p:cNvPr>
          <p:cNvSpPr>
            <a:spLocks/>
          </p:cNvSpPr>
          <p:nvPr>
            <p:custDataLst>
              <p:tags r:id="rId4"/>
            </p:custDataLst>
          </p:nvPr>
        </p:nvSpPr>
        <p:spPr bwMode="auto">
          <a:xfrm>
            <a:off x="1082675"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1BBCFF5-170F-4C3C-BD37-0694FDAAC1BF}" type="datetime'''''''''''''''''''''''''2'''''':''0''0&#10;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
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 name="Text Placeholder 2">
            <a:extLst>
              <a:ext uri="{FF2B5EF4-FFF2-40B4-BE49-F238E27FC236}">
                <a16:creationId xmlns:a16="http://schemas.microsoft.com/office/drawing/2014/main" id="{8F57F73A-899F-4994-9FFE-52D028C366A7}"/>
              </a:ext>
            </a:extLst>
          </p:cNvPr>
          <p:cNvSpPr>
            <a:spLocks/>
          </p:cNvSpPr>
          <p:nvPr>
            <p:custDataLst>
              <p:tags r:id="rId5"/>
            </p:custDataLst>
          </p:nvPr>
        </p:nvSpPr>
        <p:spPr bwMode="auto">
          <a:xfrm>
            <a:off x="1519238"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7EC8E005-BA4A-4DF2-A360-11BCFFBEE8F7}" type="datetime'''''4'''':0''''''''''''0''''''''''&#10;''''''''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4:00
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 name="Text Placeholder 2">
            <a:extLst>
              <a:ext uri="{FF2B5EF4-FFF2-40B4-BE49-F238E27FC236}">
                <a16:creationId xmlns:a16="http://schemas.microsoft.com/office/drawing/2014/main" id="{510CBB17-3761-4288-BCC5-43E8A3E9B8A6}"/>
              </a:ext>
            </a:extLst>
          </p:cNvPr>
          <p:cNvSpPr>
            <a:spLocks/>
          </p:cNvSpPr>
          <p:nvPr>
            <p:custDataLst>
              <p:tags r:id="rId6"/>
            </p:custDataLst>
          </p:nvPr>
        </p:nvSpPr>
        <p:spPr bwMode="auto">
          <a:xfrm>
            <a:off x="1955800"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323BA4A-FC66-4054-BC9E-12F7F1DD0424}" type="datetime'6'''''':''''''''''''''''''''''''00''''''&#10;''''''''''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6:00
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 name="Text Placeholder 2">
            <a:extLst>
              <a:ext uri="{FF2B5EF4-FFF2-40B4-BE49-F238E27FC236}">
                <a16:creationId xmlns:a16="http://schemas.microsoft.com/office/drawing/2014/main" id="{86D1D7DB-75DF-4EB5-BF12-3B0F914F060A}"/>
              </a:ext>
            </a:extLst>
          </p:cNvPr>
          <p:cNvSpPr>
            <a:spLocks/>
          </p:cNvSpPr>
          <p:nvPr>
            <p:custDataLst>
              <p:tags r:id="rId7"/>
            </p:custDataLst>
          </p:nvPr>
        </p:nvSpPr>
        <p:spPr bwMode="auto">
          <a:xfrm>
            <a:off x="23574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AAC2EAE-FB54-4C17-9BC6-CBC01BF736B3}" type="datetime'8:''0''''''''''''0''&#10;''''''1''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8:00
10:00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 name="Text Placeholder 2">
            <a:extLst>
              <a:ext uri="{FF2B5EF4-FFF2-40B4-BE49-F238E27FC236}">
                <a16:creationId xmlns:a16="http://schemas.microsoft.com/office/drawing/2014/main" id="{88BD6F20-E5C6-442A-81AC-2DDF2B0EA25F}"/>
              </a:ext>
            </a:extLst>
          </p:cNvPr>
          <p:cNvSpPr>
            <a:spLocks/>
          </p:cNvSpPr>
          <p:nvPr>
            <p:custDataLst>
              <p:tags r:id="rId8"/>
            </p:custDataLst>
          </p:nvPr>
        </p:nvSpPr>
        <p:spPr bwMode="auto">
          <a:xfrm>
            <a:off x="27940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D99A7D3-06B9-4463-B8AC-D44E03B38197}" type="datetime'1''''''''''''''''''''''''0'':''0''0''''&#10;1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10:00
12:00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 name="Text Placeholder 2">
            <a:extLst>
              <a:ext uri="{FF2B5EF4-FFF2-40B4-BE49-F238E27FC236}">
                <a16:creationId xmlns:a16="http://schemas.microsoft.com/office/drawing/2014/main" id="{AF2E4BE3-825E-4943-AF85-F410BBE02D93}"/>
              </a:ext>
            </a:extLst>
          </p:cNvPr>
          <p:cNvSpPr>
            <a:spLocks/>
          </p:cNvSpPr>
          <p:nvPr>
            <p:custDataLst>
              <p:tags r:id="rId9"/>
            </p:custDataLst>
          </p:nvPr>
        </p:nvSpPr>
        <p:spPr bwMode="auto">
          <a:xfrm>
            <a:off x="322897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FFDFA8B-9CC7-4538-B4DB-235F18DCD7F6}" type="datetime'''12'''''''':00''&#10;1''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12:00
14:00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 name="Text Placeholder 2">
            <a:extLst>
              <a:ext uri="{FF2B5EF4-FFF2-40B4-BE49-F238E27FC236}">
                <a16:creationId xmlns:a16="http://schemas.microsoft.com/office/drawing/2014/main" id="{F82C3FA9-B102-49A3-9ABE-767C053A5608}"/>
              </a:ext>
            </a:extLst>
          </p:cNvPr>
          <p:cNvSpPr>
            <a:spLocks/>
          </p:cNvSpPr>
          <p:nvPr>
            <p:custDataLst>
              <p:tags r:id="rId10"/>
            </p:custDataLst>
          </p:nvPr>
        </p:nvSpPr>
        <p:spPr bwMode="auto">
          <a:xfrm>
            <a:off x="36655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CECB8EA-97B8-4C6D-A508-CEDB0B017DB4}" type="datetime'''1''''''''''''''''''''''''4'''':00&#10;''''1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14:00
16:00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9" name="Text Placeholder 2">
            <a:extLst>
              <a:ext uri="{FF2B5EF4-FFF2-40B4-BE49-F238E27FC236}">
                <a16:creationId xmlns:a16="http://schemas.microsoft.com/office/drawing/2014/main" id="{1F21DD55-4A60-49A9-A66B-FDD64EEF9241}"/>
              </a:ext>
            </a:extLst>
          </p:cNvPr>
          <p:cNvSpPr>
            <a:spLocks/>
          </p:cNvSpPr>
          <p:nvPr>
            <p:custDataLst>
              <p:tags r:id="rId11"/>
            </p:custDataLst>
          </p:nvPr>
        </p:nvSpPr>
        <p:spPr bwMode="auto">
          <a:xfrm>
            <a:off x="41021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ADF81E2-1377-4241-8E77-5DCC33AB2573}" type="datetime'1''''''''''''''''''6:''0''''''0''''''&#10;''''1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16:00
18:00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0" name="Text Placeholder 2">
            <a:extLst>
              <a:ext uri="{FF2B5EF4-FFF2-40B4-BE49-F238E27FC236}">
                <a16:creationId xmlns:a16="http://schemas.microsoft.com/office/drawing/2014/main" id="{AEEE7103-5AE1-47C4-9BB2-5692F40A0C74}"/>
              </a:ext>
            </a:extLst>
          </p:cNvPr>
          <p:cNvSpPr>
            <a:spLocks/>
          </p:cNvSpPr>
          <p:nvPr>
            <p:custDataLst>
              <p:tags r:id="rId12"/>
            </p:custDataLst>
          </p:nvPr>
        </p:nvSpPr>
        <p:spPr bwMode="auto">
          <a:xfrm>
            <a:off x="4538663"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663F4755-3D18-4A5B-B30D-7AD27D175D79}" type="datetime'''''''18:0''''''''''''''0''''''&#10;2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18:00
20:00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1" name="Text Placeholder 2">
            <a:extLst>
              <a:ext uri="{FF2B5EF4-FFF2-40B4-BE49-F238E27FC236}">
                <a16:creationId xmlns:a16="http://schemas.microsoft.com/office/drawing/2014/main" id="{5B9D02C9-95E6-498A-95D4-E2FC18135BCE}"/>
              </a:ext>
            </a:extLst>
          </p:cNvPr>
          <p:cNvSpPr>
            <a:spLocks/>
          </p:cNvSpPr>
          <p:nvPr>
            <p:custDataLst>
              <p:tags r:id="rId13"/>
            </p:custDataLst>
          </p:nvPr>
        </p:nvSpPr>
        <p:spPr bwMode="auto">
          <a:xfrm>
            <a:off x="497522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35CD3A56-7C9D-4396-9D94-C9F5E11B1089}" type="datetime'''''''''''''2''''''''''''0:0''0''''&#10;2''''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20:00
22:00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2" name="Text Placeholder 2">
            <a:extLst>
              <a:ext uri="{FF2B5EF4-FFF2-40B4-BE49-F238E27FC236}">
                <a16:creationId xmlns:a16="http://schemas.microsoft.com/office/drawing/2014/main" id="{F076BF07-A2E5-4626-88CC-FB14E1A0A722}"/>
              </a:ext>
            </a:extLst>
          </p:cNvPr>
          <p:cNvSpPr>
            <a:spLocks/>
          </p:cNvSpPr>
          <p:nvPr>
            <p:custDataLst>
              <p:tags r:id="rId14"/>
            </p:custDataLst>
          </p:nvPr>
        </p:nvSpPr>
        <p:spPr bwMode="auto">
          <a:xfrm>
            <a:off x="541178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82BBE4A-07B7-44A0-BC9A-80F05BB2B6AB}" type="datetime'''''''''2''''''''''''''''2'''':0''''''''''0&#10;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22:00
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3" name="TextBox 22">
            <a:extLst>
              <a:ext uri="{FF2B5EF4-FFF2-40B4-BE49-F238E27FC236}">
                <a16:creationId xmlns:a16="http://schemas.microsoft.com/office/drawing/2014/main" id="{4F66D543-1212-4042-AA81-691C8D2FF42C}"/>
              </a:ext>
            </a:extLst>
          </p:cNvPr>
          <p:cNvSpPr txBox="1"/>
          <p:nvPr/>
        </p:nvSpPr>
        <p:spPr>
          <a:xfrm>
            <a:off x="103188" y="1513863"/>
            <a:ext cx="6042025" cy="338138"/>
          </a:xfrm>
          <a:prstGeom prst="rect">
            <a:avLst/>
          </a:prstGeom>
          <a:noFill/>
        </p:spPr>
        <p:txBody>
          <a:bodyPr wrap="square">
            <a:spAutoFit/>
          </a:bodyPr>
          <a:lstStyle/>
          <a:p>
            <a:pPr algn="ctr" defTabSz="914483">
              <a:defRPr sz="2000" b="0" i="0" u="none" strike="noStrike" kern="1200" spc="0" baseline="0">
                <a:solidFill>
                  <a:sysClr val="windowText" lastClr="000000"/>
                </a:solidFill>
                <a:latin typeface="+mn-lt"/>
                <a:ea typeface="+mn-ea"/>
                <a:cs typeface="+mn-cs"/>
              </a:defRPr>
            </a:pPr>
            <a:r>
              <a:rPr lang="en-US" sz="1600" b="1" u="sng" dirty="0">
                <a:solidFill>
                  <a:srgbClr val="002060"/>
                </a:solidFill>
                <a:latin typeface="Tahoma" panose="020B0604030504040204" pitchFamily="34" charset="0"/>
                <a:ea typeface="Tahoma" panose="020B0604030504040204" pitchFamily="34" charset="0"/>
                <a:cs typeface="Tahoma" panose="020B0604030504040204" pitchFamily="34" charset="0"/>
              </a:rPr>
              <a:t>Priority Dispatched Calls Per Time of Day</a:t>
            </a:r>
          </a:p>
        </p:txBody>
      </p:sp>
      <p:sp>
        <p:nvSpPr>
          <p:cNvPr id="24" name="Rectangle 23">
            <a:extLst>
              <a:ext uri="{FF2B5EF4-FFF2-40B4-BE49-F238E27FC236}">
                <a16:creationId xmlns:a16="http://schemas.microsoft.com/office/drawing/2014/main" id="{F266CB46-9FEF-4BCD-8922-A745A5B58C13}"/>
              </a:ext>
            </a:extLst>
          </p:cNvPr>
          <p:cNvSpPr/>
          <p:nvPr>
            <p:custDataLst>
              <p:tags r:id="rId15"/>
            </p:custDataLst>
          </p:nvPr>
        </p:nvSpPr>
        <p:spPr bwMode="auto">
          <a:xfrm>
            <a:off x="814388" y="1925638"/>
            <a:ext cx="125413" cy="93663"/>
          </a:xfrm>
          <a:prstGeom prst="rect">
            <a:avLst/>
          </a:prstGeom>
          <a:solidFill>
            <a:srgbClr val="C0000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C9484DF-536D-4C88-9E3B-A9F578479DAC}"/>
              </a:ext>
            </a:extLst>
          </p:cNvPr>
          <p:cNvSpPr/>
          <p:nvPr>
            <p:custDataLst>
              <p:tags r:id="rId16"/>
            </p:custDataLst>
          </p:nvPr>
        </p:nvSpPr>
        <p:spPr bwMode="auto">
          <a:xfrm>
            <a:off x="814388" y="2076450"/>
            <a:ext cx="125413" cy="93663"/>
          </a:xfrm>
          <a:prstGeom prst="rect">
            <a:avLst/>
          </a:prstGeom>
          <a:solidFill>
            <a:srgbClr val="00206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8412C1A-18FA-4771-9810-3062F008A625}"/>
              </a:ext>
            </a:extLst>
          </p:cNvPr>
          <p:cNvSpPr/>
          <p:nvPr>
            <p:custDataLst>
              <p:tags r:id="rId17"/>
            </p:custDataLst>
          </p:nvPr>
        </p:nvSpPr>
        <p:spPr bwMode="auto">
          <a:xfrm>
            <a:off x="814388" y="2227263"/>
            <a:ext cx="125413" cy="93663"/>
          </a:xfrm>
          <a:prstGeom prst="rect">
            <a:avLst/>
          </a:prstGeom>
          <a:solidFill>
            <a:srgbClr val="7F7F7F"/>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
            <a:extLst>
              <a:ext uri="{FF2B5EF4-FFF2-40B4-BE49-F238E27FC236}">
                <a16:creationId xmlns:a16="http://schemas.microsoft.com/office/drawing/2014/main" id="{BC3CB169-FB0F-4DFA-B618-5D28FED99FDA}"/>
              </a:ext>
            </a:extLst>
          </p:cNvPr>
          <p:cNvSpPr>
            <a:spLocks/>
          </p:cNvSpPr>
          <p:nvPr>
            <p:custDataLst>
              <p:tags r:id="rId18"/>
            </p:custDataLst>
          </p:nvPr>
        </p:nvSpPr>
        <p:spPr bwMode="auto">
          <a:xfrm>
            <a:off x="990600" y="1930400"/>
            <a:ext cx="527050" cy="952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ADFAA62D-9C6D-4A99-ABE8-59AB275E5C8B}" type="datetime'P''''''''''1 -'' ''''E''ch''o C''''''''''a''l''''''''''l''s'">
              <a:rPr lang="en-US" altLang="en-US" sz="700" b="1" smtClean="0"/>
              <a:pPr/>
              <a:t>P1 - Echo Calls</a:t>
            </a:fld>
            <a:endParaRPr lang="en-US" sz="700" b="1" dirty="0">
              <a:sym typeface="Tahoma" panose="020B0604030504040204" pitchFamily="34" charset="0"/>
            </a:endParaRPr>
          </a:p>
        </p:txBody>
      </p:sp>
      <p:sp>
        <p:nvSpPr>
          <p:cNvPr id="27" name="Text Placeholder 2">
            <a:extLst>
              <a:ext uri="{FF2B5EF4-FFF2-40B4-BE49-F238E27FC236}">
                <a16:creationId xmlns:a16="http://schemas.microsoft.com/office/drawing/2014/main" id="{6B043A74-191B-4682-B7D2-B6CF3A3E1A62}"/>
              </a:ext>
            </a:extLst>
          </p:cNvPr>
          <p:cNvSpPr>
            <a:spLocks/>
          </p:cNvSpPr>
          <p:nvPr>
            <p:custDataLst>
              <p:tags r:id="rId19"/>
            </p:custDataLst>
          </p:nvPr>
        </p:nvSpPr>
        <p:spPr bwMode="auto">
          <a:xfrm>
            <a:off x="990600" y="2081213"/>
            <a:ext cx="912813" cy="952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F11D1596-2FD5-4861-8A84-FB48D527424F}" type="datetime'P''2'''' - ''''Charl''ie ''&amp;'''' ''''D''''elta Ca''ll''s'">
              <a:rPr lang="en-US" altLang="en-US" sz="700" b="1" smtClean="0"/>
              <a:pPr/>
              <a:t>P2 - Charlie &amp; Delta Calls</a:t>
            </a:fld>
            <a:endParaRPr lang="en-US" sz="700" b="1" dirty="0">
              <a:sym typeface="Tahoma" panose="020B0604030504040204" pitchFamily="34" charset="0"/>
            </a:endParaRPr>
          </a:p>
        </p:txBody>
      </p:sp>
      <p:sp>
        <p:nvSpPr>
          <p:cNvPr id="28" name="Text Placeholder 2">
            <a:extLst>
              <a:ext uri="{FF2B5EF4-FFF2-40B4-BE49-F238E27FC236}">
                <a16:creationId xmlns:a16="http://schemas.microsoft.com/office/drawing/2014/main" id="{D9C87F4B-14A5-4B23-A3FF-70EC9F35E941}"/>
              </a:ext>
            </a:extLst>
          </p:cNvPr>
          <p:cNvSpPr>
            <a:spLocks/>
          </p:cNvSpPr>
          <p:nvPr>
            <p:custDataLst>
              <p:tags r:id="rId20"/>
            </p:custDataLst>
          </p:nvPr>
        </p:nvSpPr>
        <p:spPr bwMode="auto">
          <a:xfrm>
            <a:off x="990600" y="2232025"/>
            <a:ext cx="885825" cy="952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5199F64E-A579-4FA5-A048-DD93A0CBE74A}" type="datetime'P''3 - ''Alpha'' ''''''''''&amp; Bravo'' ''C''''a''''ll''''s'''''">
              <a:rPr lang="en-US" altLang="en-US" sz="700" b="1" smtClean="0"/>
              <a:pPr/>
              <a:t>P3 - Alpha &amp; Bravo Calls</a:t>
            </a:fld>
            <a:endParaRPr lang="en-US" sz="700" b="1" dirty="0">
              <a:sym typeface="Tahoma" panose="020B0604030504040204" pitchFamily="34" charset="0"/>
            </a:endParaRPr>
          </a:p>
        </p:txBody>
      </p:sp>
      <p:sp>
        <p:nvSpPr>
          <p:cNvPr id="30" name="Rectangle 29">
            <a:extLst>
              <a:ext uri="{FF2B5EF4-FFF2-40B4-BE49-F238E27FC236}">
                <a16:creationId xmlns:a16="http://schemas.microsoft.com/office/drawing/2014/main" id="{121A2A89-FB4E-4B9A-840D-28523B0B457F}"/>
              </a:ext>
            </a:extLst>
          </p:cNvPr>
          <p:cNvSpPr/>
          <p:nvPr/>
        </p:nvSpPr>
        <p:spPr>
          <a:xfrm>
            <a:off x="350838" y="1476375"/>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3" name="Chart 52">
            <a:extLst>
              <a:ext uri="{FF2B5EF4-FFF2-40B4-BE49-F238E27FC236}">
                <a16:creationId xmlns:a16="http://schemas.microsoft.com/office/drawing/2014/main" id="{96A75675-7235-9986-5887-33711AC588B9}"/>
              </a:ext>
            </a:extLst>
          </p:cNvPr>
          <p:cNvGraphicFramePr/>
          <p:nvPr>
            <p:custDataLst>
              <p:tags r:id="rId21"/>
            </p:custDataLst>
            <p:extLst>
              <p:ext uri="{D42A27DB-BD31-4B8C-83A1-F6EECF244321}">
                <p14:modId xmlns:p14="http://schemas.microsoft.com/office/powerpoint/2010/main" val="886432888"/>
              </p:ext>
            </p:extLst>
          </p:nvPr>
        </p:nvGraphicFramePr>
        <p:xfrm>
          <a:off x="417513" y="4433888"/>
          <a:ext cx="5278437" cy="2052637"/>
        </p:xfrm>
        <a:graphic>
          <a:graphicData uri="http://schemas.openxmlformats.org/drawingml/2006/chart">
            <c:chart xmlns:c="http://schemas.openxmlformats.org/drawingml/2006/chart" xmlns:r="http://schemas.openxmlformats.org/officeDocument/2006/relationships" r:id="rId46"/>
          </a:graphicData>
        </a:graphic>
      </p:graphicFrame>
      <p:sp>
        <p:nvSpPr>
          <p:cNvPr id="38" name="Text Placeholder 2">
            <a:extLst>
              <a:ext uri="{FF2B5EF4-FFF2-40B4-BE49-F238E27FC236}">
                <a16:creationId xmlns:a16="http://schemas.microsoft.com/office/drawing/2014/main" id="{6CDDD946-A2C3-C55A-1028-CC5EB2B7BBD9}"/>
              </a:ext>
            </a:extLst>
          </p:cNvPr>
          <p:cNvSpPr>
            <a:spLocks/>
          </p:cNvSpPr>
          <p:nvPr>
            <p:custDataLst>
              <p:tags r:id="rId22"/>
            </p:custDataLst>
          </p:nvPr>
        </p:nvSpPr>
        <p:spPr bwMode="auto">
          <a:xfrm>
            <a:off x="592138" y="6303963"/>
            <a:ext cx="393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CFC5E33B-94F7-4BB0-812E-8CDA3A18B4D8}" type="datetime'''''''''''''Ju''''''''n''''''''''''''''''''-''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Jun-25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7" name="Text Placeholder 2">
            <a:extLst>
              <a:ext uri="{FF2B5EF4-FFF2-40B4-BE49-F238E27FC236}">
                <a16:creationId xmlns:a16="http://schemas.microsoft.com/office/drawing/2014/main" id="{D7265A34-FA93-C130-557C-473C53D9E2CA}"/>
              </a:ext>
            </a:extLst>
          </p:cNvPr>
          <p:cNvSpPr>
            <a:spLocks/>
          </p:cNvSpPr>
          <p:nvPr>
            <p:custDataLst>
              <p:tags r:id="rId23"/>
            </p:custDataLst>
          </p:nvPr>
        </p:nvSpPr>
        <p:spPr bwMode="auto">
          <a:xfrm>
            <a:off x="1049338" y="6303963"/>
            <a:ext cx="3508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6A05FD03-957D-4E30-BB91-BEFE84EA6F8C}" type="datetime'''J''''''u''''l''''''''''''''''''-''''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Jul-25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3" name="Text Placeholder 2">
            <a:extLst>
              <a:ext uri="{FF2B5EF4-FFF2-40B4-BE49-F238E27FC236}">
                <a16:creationId xmlns:a16="http://schemas.microsoft.com/office/drawing/2014/main" id="{5DA9BBF7-3BE4-7183-BC81-F75EB06048C8}"/>
              </a:ext>
            </a:extLst>
          </p:cNvPr>
          <p:cNvSpPr>
            <a:spLocks/>
          </p:cNvSpPr>
          <p:nvPr>
            <p:custDataLst>
              <p:tags r:id="rId24"/>
            </p:custDataLst>
          </p:nvPr>
        </p:nvSpPr>
        <p:spPr bwMode="auto">
          <a:xfrm>
            <a:off x="1452563" y="6303964"/>
            <a:ext cx="4159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7C1D9AF7-C13D-41FA-B073-30A5CF8F37CC}" type="datetime'A''u''''g''''''''''''''-''''''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Aug-25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0" name="Text Placeholder 2">
            <a:extLst>
              <a:ext uri="{FF2B5EF4-FFF2-40B4-BE49-F238E27FC236}">
                <a16:creationId xmlns:a16="http://schemas.microsoft.com/office/drawing/2014/main" id="{0B74559B-F5AC-0081-D7A2-D8B805C4EA49}"/>
              </a:ext>
            </a:extLst>
          </p:cNvPr>
          <p:cNvSpPr>
            <a:spLocks/>
          </p:cNvSpPr>
          <p:nvPr>
            <p:custDataLst>
              <p:tags r:id="rId25"/>
            </p:custDataLst>
          </p:nvPr>
        </p:nvSpPr>
        <p:spPr bwMode="auto">
          <a:xfrm>
            <a:off x="1892300" y="6303964"/>
            <a:ext cx="4064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04A0F4D2-619B-415A-94DB-A89EB95E753B}" type="datetime'''''''''''''S''''''''''''e''''''''''p''''''''''''-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Sep-25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6" name="Text Placeholder 2">
            <a:extLst>
              <a:ext uri="{FF2B5EF4-FFF2-40B4-BE49-F238E27FC236}">
                <a16:creationId xmlns:a16="http://schemas.microsoft.com/office/drawing/2014/main" id="{97778542-4170-4317-3376-47C119E7453A}"/>
              </a:ext>
            </a:extLst>
          </p:cNvPr>
          <p:cNvSpPr>
            <a:spLocks/>
          </p:cNvSpPr>
          <p:nvPr>
            <p:custDataLst>
              <p:tags r:id="rId26"/>
            </p:custDataLst>
          </p:nvPr>
        </p:nvSpPr>
        <p:spPr bwMode="auto">
          <a:xfrm>
            <a:off x="2335213" y="6303964"/>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37CC406D-708A-4471-9CE7-71B14170F040}" type="datetime'''''''Oc''''''''''''''''''t-''''''''''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Oct-25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0" name="Text Placeholder 2">
            <a:extLst>
              <a:ext uri="{FF2B5EF4-FFF2-40B4-BE49-F238E27FC236}">
                <a16:creationId xmlns:a16="http://schemas.microsoft.com/office/drawing/2014/main" id="{032FFC2A-B891-2A4D-533D-9FE604FBCB28}"/>
              </a:ext>
            </a:extLst>
          </p:cNvPr>
          <p:cNvSpPr>
            <a:spLocks/>
          </p:cNvSpPr>
          <p:nvPr>
            <p:custDataLst>
              <p:tags r:id="rId27"/>
            </p:custDataLst>
          </p:nvPr>
        </p:nvSpPr>
        <p:spPr bwMode="auto">
          <a:xfrm>
            <a:off x="2760663" y="6303964"/>
            <a:ext cx="4143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E1625748-84C6-4EBA-A89F-FE45FE60F216}" type="datetime'''N''''o''''''v-''''''''''''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Nov-25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1" name="Text Placeholder 2">
            <a:extLst>
              <a:ext uri="{FF2B5EF4-FFF2-40B4-BE49-F238E27FC236}">
                <a16:creationId xmlns:a16="http://schemas.microsoft.com/office/drawing/2014/main" id="{D4D1A56B-3E4C-9D7A-E349-96643FB04C50}"/>
              </a:ext>
            </a:extLst>
          </p:cNvPr>
          <p:cNvSpPr>
            <a:spLocks/>
          </p:cNvSpPr>
          <p:nvPr>
            <p:custDataLst>
              <p:tags r:id="rId28"/>
            </p:custDataLst>
          </p:nvPr>
        </p:nvSpPr>
        <p:spPr bwMode="auto">
          <a:xfrm>
            <a:off x="3197225" y="6303964"/>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4B9412A5-3CE7-4D20-96FA-7FCCBB826F8E}" type="datetime'''''D''''''e''''''c''''-''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Dec-25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5" name="Text Placeholder 2">
            <a:extLst>
              <a:ext uri="{FF2B5EF4-FFF2-40B4-BE49-F238E27FC236}">
                <a16:creationId xmlns:a16="http://schemas.microsoft.com/office/drawing/2014/main" id="{F017444E-7A5E-6E27-C440-1AC8E06830C4}"/>
              </a:ext>
            </a:extLst>
          </p:cNvPr>
          <p:cNvSpPr>
            <a:spLocks/>
          </p:cNvSpPr>
          <p:nvPr>
            <p:custDataLst>
              <p:tags r:id="rId29"/>
            </p:custDataLst>
          </p:nvPr>
        </p:nvSpPr>
        <p:spPr bwMode="auto">
          <a:xfrm>
            <a:off x="3644900" y="6303963"/>
            <a:ext cx="3889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E7FCC73B-4EB5-4AFA-B3DB-0B0C36AC5944}" type="datetime'''J''''''a''''''''n''''''''''''-''''''''''''''''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Jan-26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7" name="Text Placeholder 2">
            <a:extLst>
              <a:ext uri="{FF2B5EF4-FFF2-40B4-BE49-F238E27FC236}">
                <a16:creationId xmlns:a16="http://schemas.microsoft.com/office/drawing/2014/main" id="{1E4FF7BA-BF81-2CDD-7355-1187370C8B32}"/>
              </a:ext>
            </a:extLst>
          </p:cNvPr>
          <p:cNvSpPr>
            <a:spLocks/>
          </p:cNvSpPr>
          <p:nvPr>
            <p:custDataLst>
              <p:tags r:id="rId30"/>
            </p:custDataLst>
          </p:nvPr>
        </p:nvSpPr>
        <p:spPr bwMode="auto">
          <a:xfrm>
            <a:off x="4073525" y="6303964"/>
            <a:ext cx="4016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A9C715F9-8477-4F5D-B494-8E0B75C8782A}" type="datetime'''''F''''''e''''''''b''''''''''-''''''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Feb-26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6" name="Text Placeholder 2">
            <a:extLst>
              <a:ext uri="{FF2B5EF4-FFF2-40B4-BE49-F238E27FC236}">
                <a16:creationId xmlns:a16="http://schemas.microsoft.com/office/drawing/2014/main" id="{FDF19BA0-F2CC-EA77-D62A-CFFC7B8D2EF2}"/>
              </a:ext>
            </a:extLst>
          </p:cNvPr>
          <p:cNvSpPr>
            <a:spLocks/>
          </p:cNvSpPr>
          <p:nvPr>
            <p:custDataLst>
              <p:tags r:id="rId31"/>
            </p:custDataLst>
          </p:nvPr>
        </p:nvSpPr>
        <p:spPr bwMode="auto">
          <a:xfrm>
            <a:off x="4503738" y="6303963"/>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8001E411-50B3-4B03-B009-CB76B25CFB6F}" type="datetime'''''M''''''''''''''a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4" name="Text Placeholder 2">
            <a:extLst>
              <a:ext uri="{FF2B5EF4-FFF2-40B4-BE49-F238E27FC236}">
                <a16:creationId xmlns:a16="http://schemas.microsoft.com/office/drawing/2014/main" id="{32429AAD-7E68-3A6D-D465-34175ABEAF5D}"/>
              </a:ext>
            </a:extLst>
          </p:cNvPr>
          <p:cNvSpPr>
            <a:spLocks/>
          </p:cNvSpPr>
          <p:nvPr>
            <p:custDataLst>
              <p:tags r:id="rId32"/>
            </p:custDataLst>
          </p:nvPr>
        </p:nvSpPr>
        <p:spPr bwMode="auto">
          <a:xfrm>
            <a:off x="4949825" y="6303963"/>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3883736E-5D5C-442A-876E-80EC4C7CAB12}" type="datetime'''A''''''''p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Apr-26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9" name="Text Placeholder 2">
            <a:extLst>
              <a:ext uri="{FF2B5EF4-FFF2-40B4-BE49-F238E27FC236}">
                <a16:creationId xmlns:a16="http://schemas.microsoft.com/office/drawing/2014/main" id="{0D47A592-7980-D6D0-8FC2-390D982691C1}"/>
              </a:ext>
            </a:extLst>
          </p:cNvPr>
          <p:cNvSpPr>
            <a:spLocks/>
          </p:cNvSpPr>
          <p:nvPr>
            <p:custDataLst>
              <p:tags r:id="rId33"/>
            </p:custDataLst>
          </p:nvPr>
        </p:nvSpPr>
        <p:spPr bwMode="auto">
          <a:xfrm>
            <a:off x="5367338" y="6303963"/>
            <a:ext cx="4270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584B3290-F7FB-40BF-BADB-191C83708134}" type="datetime'''M''''''''''''''''''''''''''''''''''ay''-''''''''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May-26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8" name="TextBox 77">
            <a:extLst>
              <a:ext uri="{FF2B5EF4-FFF2-40B4-BE49-F238E27FC236}">
                <a16:creationId xmlns:a16="http://schemas.microsoft.com/office/drawing/2014/main" id="{4C71B650-5C52-48B0-85D7-82C22FA4B22B}"/>
              </a:ext>
            </a:extLst>
          </p:cNvPr>
          <p:cNvSpPr txBox="1">
            <a:spLocks/>
          </p:cNvSpPr>
          <p:nvPr/>
        </p:nvSpPr>
        <p:spPr>
          <a:xfrm>
            <a:off x="1727200" y="4119562"/>
            <a:ext cx="2601913" cy="338138"/>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Monthly Call Volume</a:t>
            </a:r>
          </a:p>
        </p:txBody>
      </p:sp>
      <p:sp>
        <p:nvSpPr>
          <p:cNvPr id="79" name="Rectangle 78">
            <a:extLst>
              <a:ext uri="{FF2B5EF4-FFF2-40B4-BE49-F238E27FC236}">
                <a16:creationId xmlns:a16="http://schemas.microsoft.com/office/drawing/2014/main" id="{F1476AC4-694B-4D83-BFD8-8DCAA4BB1923}"/>
              </a:ext>
            </a:extLst>
          </p:cNvPr>
          <p:cNvSpPr/>
          <p:nvPr/>
        </p:nvSpPr>
        <p:spPr>
          <a:xfrm>
            <a:off x="360363" y="4081463"/>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8B5667AB-609C-4AEA-83B3-24E395C8F420}"/>
              </a:ext>
            </a:extLst>
          </p:cNvPr>
          <p:cNvSpPr txBox="1">
            <a:spLocks/>
          </p:cNvSpPr>
          <p:nvPr/>
        </p:nvSpPr>
        <p:spPr>
          <a:xfrm>
            <a:off x="6127750" y="4100094"/>
            <a:ext cx="587375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Top Five Problem Natures</a:t>
            </a:r>
          </a:p>
        </p:txBody>
      </p:sp>
      <p:sp>
        <p:nvSpPr>
          <p:cNvPr id="108" name="Rectangle 107">
            <a:extLst>
              <a:ext uri="{FF2B5EF4-FFF2-40B4-BE49-F238E27FC236}">
                <a16:creationId xmlns:a16="http://schemas.microsoft.com/office/drawing/2014/main" id="{A8A86972-DB82-4414-B38B-651BFA59AAA2}"/>
              </a:ext>
            </a:extLst>
          </p:cNvPr>
          <p:cNvSpPr/>
          <p:nvPr/>
        </p:nvSpPr>
        <p:spPr>
          <a:xfrm>
            <a:off x="6284913" y="4080891"/>
            <a:ext cx="5513387" cy="248716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E37BCFFE-2E8D-4926-BEE8-0720DF26B068}"/>
              </a:ext>
            </a:extLst>
          </p:cNvPr>
          <p:cNvSpPr txBox="1">
            <a:spLocks/>
          </p:cNvSpPr>
          <p:nvPr/>
        </p:nvSpPr>
        <p:spPr>
          <a:xfrm>
            <a:off x="6361113" y="1513655"/>
            <a:ext cx="538480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Daily Priority Call Volume and Entry to Assignment </a:t>
            </a:r>
          </a:p>
        </p:txBody>
      </p:sp>
      <p:sp>
        <p:nvSpPr>
          <p:cNvPr id="110" name="Rectangle 109">
            <a:extLst>
              <a:ext uri="{FF2B5EF4-FFF2-40B4-BE49-F238E27FC236}">
                <a16:creationId xmlns:a16="http://schemas.microsoft.com/office/drawing/2014/main" id="{76D5A471-E342-4112-9B61-678EA0C3F282}"/>
              </a:ext>
            </a:extLst>
          </p:cNvPr>
          <p:cNvSpPr/>
          <p:nvPr/>
        </p:nvSpPr>
        <p:spPr>
          <a:xfrm>
            <a:off x="6284913" y="1476374"/>
            <a:ext cx="5505450" cy="248364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4" name="Chart 33">
            <a:extLst>
              <a:ext uri="{FF2B5EF4-FFF2-40B4-BE49-F238E27FC236}">
                <a16:creationId xmlns:a16="http://schemas.microsoft.com/office/drawing/2014/main" id="{7E8C91FD-D899-C890-339C-58A3EF1CCC89}"/>
              </a:ext>
            </a:extLst>
          </p:cNvPr>
          <p:cNvGraphicFramePr/>
          <p:nvPr>
            <p:custDataLst>
              <p:tags r:id="rId34"/>
            </p:custDataLst>
            <p:extLst>
              <p:ext uri="{D42A27DB-BD31-4B8C-83A1-F6EECF244321}">
                <p14:modId xmlns:p14="http://schemas.microsoft.com/office/powerpoint/2010/main" val="3060810522"/>
              </p:ext>
            </p:extLst>
          </p:nvPr>
        </p:nvGraphicFramePr>
        <p:xfrm>
          <a:off x="8147050" y="4260850"/>
          <a:ext cx="3359150" cy="2366963"/>
        </p:xfrm>
        <a:graphic>
          <a:graphicData uri="http://schemas.openxmlformats.org/drawingml/2006/chart">
            <c:chart xmlns:c="http://schemas.openxmlformats.org/drawingml/2006/chart" xmlns:r="http://schemas.openxmlformats.org/officeDocument/2006/relationships" r:id="rId47"/>
          </a:graphicData>
        </a:graphic>
      </p:graphicFrame>
      <p:sp>
        <p:nvSpPr>
          <p:cNvPr id="133" name="Text Placeholder 2">
            <a:extLst>
              <a:ext uri="{FF2B5EF4-FFF2-40B4-BE49-F238E27FC236}">
                <a16:creationId xmlns:a16="http://schemas.microsoft.com/office/drawing/2014/main" id="{7CAA3B95-4C78-4122-BECA-B5FB0F3F3764}"/>
              </a:ext>
            </a:extLst>
          </p:cNvPr>
          <p:cNvSpPr>
            <a:spLocks/>
          </p:cNvSpPr>
          <p:nvPr>
            <p:custDataLst>
              <p:tags r:id="rId35"/>
            </p:custDataLst>
          </p:nvPr>
        </p:nvSpPr>
        <p:spPr bwMode="auto">
          <a:xfrm>
            <a:off x="6870700" y="4608513"/>
            <a:ext cx="12731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5FB03884-1762-4DD2-86AC-E65F02D21136}" type="datetime'Motor ''''Ve''h''ic''l''''''e ''A''cci''''''''''d''''en''t'''">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Motor Vehicle Accident</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5" name="Text Placeholder 2">
            <a:extLst>
              <a:ext uri="{FF2B5EF4-FFF2-40B4-BE49-F238E27FC236}">
                <a16:creationId xmlns:a16="http://schemas.microsoft.com/office/drawing/2014/main" id="{7CAA3B95-4C78-4122-BECA-B5FB0F3F3764}"/>
              </a:ext>
            </a:extLst>
          </p:cNvPr>
          <p:cNvSpPr>
            <a:spLocks/>
          </p:cNvSpPr>
          <p:nvPr>
            <p:custDataLst>
              <p:tags r:id="rId36"/>
            </p:custDataLst>
          </p:nvPr>
        </p:nvSpPr>
        <p:spPr bwMode="auto">
          <a:xfrm>
            <a:off x="6535738" y="4991100"/>
            <a:ext cx="16081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31E63E08-298E-414B-88EB-355F3C72C1A9}" type="datetime'''''Smo''''k''''e'' Inve''st''igation O''uts''i''''''d''e'''''">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Smoke Investigation Outside</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6" name="Text Placeholder 2">
            <a:extLst>
              <a:ext uri="{FF2B5EF4-FFF2-40B4-BE49-F238E27FC236}">
                <a16:creationId xmlns:a16="http://schemas.microsoft.com/office/drawing/2014/main" id="{7CAA3B95-4C78-4122-BECA-B5FB0F3F3764}"/>
              </a:ext>
            </a:extLst>
          </p:cNvPr>
          <p:cNvSpPr>
            <a:spLocks/>
          </p:cNvSpPr>
          <p:nvPr>
            <p:custDataLst>
              <p:tags r:id="rId37"/>
            </p:custDataLst>
          </p:nvPr>
        </p:nvSpPr>
        <p:spPr bwMode="auto">
          <a:xfrm>
            <a:off x="7469188" y="5375275"/>
            <a:ext cx="67468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F152AC99-6FF3-423C-9B36-7BEA28D25A74}" type="datetime'''''''''O''''''''''u''''t''''''''''''''''sid''''e Fi''''re'">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Outside Fire</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7" name="Text Placeholder 2">
            <a:extLst>
              <a:ext uri="{FF2B5EF4-FFF2-40B4-BE49-F238E27FC236}">
                <a16:creationId xmlns:a16="http://schemas.microsoft.com/office/drawing/2014/main" id="{04F9902D-9DA4-4582-A398-B08CDE8E08EE}"/>
              </a:ext>
            </a:extLst>
          </p:cNvPr>
          <p:cNvSpPr>
            <a:spLocks/>
          </p:cNvSpPr>
          <p:nvPr>
            <p:custDataLst>
              <p:tags r:id="rId38"/>
            </p:custDataLst>
          </p:nvPr>
        </p:nvSpPr>
        <p:spPr bwMode="auto">
          <a:xfrm>
            <a:off x="7053263" y="5757863"/>
            <a:ext cx="109061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FEEB707E-A8FE-43D8-9D52-94F763C0159B}" type="datetime'Br''eat''''''h''''''''ing'''''' Pr''''obl''em''''''''''s'''''">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Breathing Problems</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8" name="Text Placeholder 2">
            <a:extLst>
              <a:ext uri="{FF2B5EF4-FFF2-40B4-BE49-F238E27FC236}">
                <a16:creationId xmlns:a16="http://schemas.microsoft.com/office/drawing/2014/main" id="{B1AC5405-1559-48F8-921F-C742186F4456}"/>
              </a:ext>
            </a:extLst>
          </p:cNvPr>
          <p:cNvSpPr>
            <a:spLocks/>
          </p:cNvSpPr>
          <p:nvPr>
            <p:custDataLst>
              <p:tags r:id="rId39"/>
            </p:custDataLst>
          </p:nvPr>
        </p:nvSpPr>
        <p:spPr bwMode="auto">
          <a:xfrm>
            <a:off x="7537450" y="6142038"/>
            <a:ext cx="6064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6D3A3522-7C44-4B48-AE2E-9FC175A6EE2B}" type="datetime'''''''''''Strok''e''''''/T''''''I''''''A'''''''''''''">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Stroke/TIA</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8" name="Rectangle 57">
            <a:extLst>
              <a:ext uri="{FF2B5EF4-FFF2-40B4-BE49-F238E27FC236}">
                <a16:creationId xmlns:a16="http://schemas.microsoft.com/office/drawing/2014/main" id="{FEC487CB-3123-46A1-8350-8669839FA870}"/>
              </a:ext>
            </a:extLst>
          </p:cNvPr>
          <p:cNvSpPr/>
          <p:nvPr/>
        </p:nvSpPr>
        <p:spPr>
          <a:xfrm>
            <a:off x="95251" y="118270"/>
            <a:ext cx="914400" cy="1117600"/>
          </a:xfrm>
          <a:prstGeom prst="rect">
            <a:avLst/>
          </a:prstGeom>
          <a:blipFill>
            <a:blip r:embed="rId48"/>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 name="Slide Number Placeholder 1">
            <a:extLst>
              <a:ext uri="{FF2B5EF4-FFF2-40B4-BE49-F238E27FC236}">
                <a16:creationId xmlns:a16="http://schemas.microsoft.com/office/drawing/2014/main" id="{072E23F3-409C-46DC-8EB8-140BD200F8C6}"/>
              </a:ext>
            </a:extLst>
          </p:cNvPr>
          <p:cNvSpPr>
            <a:spLocks noGrp="1"/>
          </p:cNvSpPr>
          <p:nvPr>
            <p:ph type="sldNum" sz="quarter" idx="12"/>
          </p:nvPr>
        </p:nvSpPr>
        <p:spPr/>
        <p:txBody>
          <a:bodyPr/>
          <a:lstStyle/>
          <a:p>
            <a:fld id="{7E42DF0F-B536-4D3B-A493-5032C5E2E097}" type="slidenum">
              <a:rPr lang="en-US" smtClean="0"/>
              <a:t>16</a:t>
            </a:fld>
            <a:endParaRPr lang="en-US"/>
          </a:p>
        </p:txBody>
      </p:sp>
    </p:spTree>
    <p:extLst>
      <p:ext uri="{BB962C8B-B14F-4D97-AF65-F5344CB8AC3E}">
        <p14:creationId xmlns:p14="http://schemas.microsoft.com/office/powerpoint/2010/main" val="40054758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6B547BD-D5B0-4162-8AC1-23C66C4D5501}"/>
              </a:ext>
            </a:extLst>
          </p:cNvPr>
          <p:cNvGraphicFramePr>
            <a:graphicFrameLocks/>
          </p:cNvGraphicFramePr>
          <p:nvPr>
            <p:custDataLst>
              <p:tags r:id="rId1"/>
            </p:custDataLst>
            <p:extLst>
              <p:ext uri="{D42A27DB-BD31-4B8C-83A1-F6EECF244321}">
                <p14:modId xmlns:p14="http://schemas.microsoft.com/office/powerpoint/2010/main" val="22998621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2" imgW="452" imgH="454" progId="TCLayout.ActiveDocument.1">
                  <p:embed/>
                </p:oleObj>
              </mc:Choice>
              <mc:Fallback>
                <p:oleObj name="think-cell Slide" r:id="rId42" imgW="452" imgH="454" progId="TCLayout.ActiveDocument.1">
                  <p:embed/>
                  <p:pic>
                    <p:nvPicPr>
                      <p:cNvPr id="4" name="Object 3" hidden="1">
                        <a:extLst>
                          <a:ext uri="{FF2B5EF4-FFF2-40B4-BE49-F238E27FC236}">
                            <a16:creationId xmlns:a16="http://schemas.microsoft.com/office/drawing/2014/main" id="{86B547BD-D5B0-4162-8AC1-23C66C4D5501}"/>
                          </a:ext>
                        </a:extLst>
                      </p:cNvPr>
                      <p:cNvPicPr/>
                      <p:nvPr/>
                    </p:nvPicPr>
                    <p:blipFill>
                      <a:blip r:embed="rId43"/>
                      <a:stretch>
                        <a:fillRect/>
                      </a:stretch>
                    </p:blipFill>
                    <p:spPr>
                      <a:xfrm>
                        <a:off x="1588" y="1588"/>
                        <a:ext cx="1588" cy="1588"/>
                      </a:xfrm>
                      <a:prstGeom prst="rect">
                        <a:avLst/>
                      </a:prstGeom>
                    </p:spPr>
                  </p:pic>
                </p:oleObj>
              </mc:Fallback>
            </mc:AlternateContent>
          </a:graphicData>
        </a:graphic>
      </p:graphicFrame>
      <p:pic>
        <p:nvPicPr>
          <p:cNvPr id="32" name="Picture 31">
            <a:extLst>
              <a:ext uri="{FF2B5EF4-FFF2-40B4-BE49-F238E27FC236}">
                <a16:creationId xmlns:a16="http://schemas.microsoft.com/office/drawing/2014/main" id="{610366D2-BA5B-D8AE-547E-1C74821FF592}"/>
              </a:ext>
            </a:extLst>
          </p:cNvPr>
          <p:cNvPicPr>
            <a:picLocks noChangeAspect="1"/>
          </p:cNvPicPr>
          <p:nvPr/>
        </p:nvPicPr>
        <p:blipFill>
          <a:blip r:embed="rId44"/>
          <a:stretch>
            <a:fillRect/>
          </a:stretch>
        </p:blipFill>
        <p:spPr>
          <a:xfrm>
            <a:off x="6463401" y="1820757"/>
            <a:ext cx="5219700" cy="2114550"/>
          </a:xfrm>
          <a:prstGeom prst="rect">
            <a:avLst/>
          </a:prstGeom>
        </p:spPr>
      </p:pic>
      <p:sp>
        <p:nvSpPr>
          <p:cNvPr id="6" name="Text Box 58">
            <a:extLst>
              <a:ext uri="{FF2B5EF4-FFF2-40B4-BE49-F238E27FC236}">
                <a16:creationId xmlns:a16="http://schemas.microsoft.com/office/drawing/2014/main" id="{B47CE71D-7819-4857-B121-737A3BD39B4D}"/>
              </a:ext>
            </a:extLst>
          </p:cNvPr>
          <p:cNvSpPr txBox="1"/>
          <p:nvPr/>
        </p:nvSpPr>
        <p:spPr>
          <a:xfrm>
            <a:off x="1066067" y="26991"/>
            <a:ext cx="5697416" cy="1300160"/>
          </a:xfrm>
          <a:prstGeom prst="rect">
            <a:avLst/>
          </a:prstGeom>
          <a:solidFill>
            <a:schemeClr val="lt1"/>
          </a:solidFill>
          <a:ln w="6350">
            <a:noFill/>
          </a:ln>
        </p:spPr>
        <p:txBody>
          <a:bodyPr rot="0" spcFirstLastPara="0" vert="horz" wrap="square" lIns="91439" tIns="45720" rIns="91439" bIns="45720" numCol="1" spcCol="0" rtlCol="0" fromWordArt="0" anchor="ctr"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Indian Hills Fire</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a:extLst>
              <a:ext uri="{FF2B5EF4-FFF2-40B4-BE49-F238E27FC236}">
                <a16:creationId xmlns:a16="http://schemas.microsoft.com/office/drawing/2014/main" id="{81C3ADD2-FBA2-4990-9325-1C3084F656B8}"/>
              </a:ext>
            </a:extLst>
          </p:cNvPr>
          <p:cNvCxnSpPr>
            <a:cxnSpLocks/>
          </p:cNvCxnSpPr>
          <p:nvPr/>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graphicFrame>
        <p:nvGraphicFramePr>
          <p:cNvPr id="8" name="Chart 7">
            <a:extLst>
              <a:ext uri="{FF2B5EF4-FFF2-40B4-BE49-F238E27FC236}">
                <a16:creationId xmlns:a16="http://schemas.microsoft.com/office/drawing/2014/main" id="{F20F1EA3-AA79-EA78-1951-5CA4A3EA892C}"/>
              </a:ext>
            </a:extLst>
          </p:cNvPr>
          <p:cNvGraphicFramePr/>
          <p:nvPr>
            <p:custDataLst>
              <p:tags r:id="rId2"/>
            </p:custDataLst>
            <p:extLst>
              <p:ext uri="{D42A27DB-BD31-4B8C-83A1-F6EECF244321}">
                <p14:modId xmlns:p14="http://schemas.microsoft.com/office/powerpoint/2010/main" val="2699592025"/>
              </p:ext>
            </p:extLst>
          </p:nvPr>
        </p:nvGraphicFramePr>
        <p:xfrm>
          <a:off x="477838" y="1849438"/>
          <a:ext cx="5184775" cy="1773237"/>
        </p:xfrm>
        <a:graphic>
          <a:graphicData uri="http://schemas.openxmlformats.org/drawingml/2006/chart">
            <c:chart xmlns:c="http://schemas.openxmlformats.org/drawingml/2006/chart" xmlns:r="http://schemas.openxmlformats.org/officeDocument/2006/relationships" r:id="rId45"/>
          </a:graphicData>
        </a:graphic>
      </p:graphicFrame>
      <p:sp>
        <p:nvSpPr>
          <p:cNvPr id="14" name="Text Placeholder 2">
            <a:extLst>
              <a:ext uri="{FF2B5EF4-FFF2-40B4-BE49-F238E27FC236}">
                <a16:creationId xmlns:a16="http://schemas.microsoft.com/office/drawing/2014/main" id="{125AC75A-3DBA-4ABE-AC86-1CE5256F61BE}"/>
              </a:ext>
            </a:extLst>
          </p:cNvPr>
          <p:cNvSpPr>
            <a:spLocks/>
          </p:cNvSpPr>
          <p:nvPr>
            <p:custDataLst>
              <p:tags r:id="rId3"/>
            </p:custDataLst>
          </p:nvPr>
        </p:nvSpPr>
        <p:spPr bwMode="auto">
          <a:xfrm>
            <a:off x="646113"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316E701-918D-4A1B-97F4-36E75122DEBD}" type="datetime'''''0'''''''''':''''''''''''''00&#10;''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0:00
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 name="Text Placeholder 2">
            <a:extLst>
              <a:ext uri="{FF2B5EF4-FFF2-40B4-BE49-F238E27FC236}">
                <a16:creationId xmlns:a16="http://schemas.microsoft.com/office/drawing/2014/main" id="{2ADF3224-EFE6-477E-A4FE-BC72536000D5}"/>
              </a:ext>
            </a:extLst>
          </p:cNvPr>
          <p:cNvSpPr>
            <a:spLocks/>
          </p:cNvSpPr>
          <p:nvPr>
            <p:custDataLst>
              <p:tags r:id="rId4"/>
            </p:custDataLst>
          </p:nvPr>
        </p:nvSpPr>
        <p:spPr bwMode="auto">
          <a:xfrm>
            <a:off x="1082675"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1BBCFF5-170F-4C3C-BD37-0694FDAAC1BF}" type="datetime'''''''''''''''''''''''''2'''''':''0''0&#10;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
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 name="Text Placeholder 2">
            <a:extLst>
              <a:ext uri="{FF2B5EF4-FFF2-40B4-BE49-F238E27FC236}">
                <a16:creationId xmlns:a16="http://schemas.microsoft.com/office/drawing/2014/main" id="{8F57F73A-899F-4994-9FFE-52D028C366A7}"/>
              </a:ext>
            </a:extLst>
          </p:cNvPr>
          <p:cNvSpPr>
            <a:spLocks/>
          </p:cNvSpPr>
          <p:nvPr>
            <p:custDataLst>
              <p:tags r:id="rId5"/>
            </p:custDataLst>
          </p:nvPr>
        </p:nvSpPr>
        <p:spPr bwMode="auto">
          <a:xfrm>
            <a:off x="1519238"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7EC8E005-BA4A-4DF2-A360-11BCFFBEE8F7}" type="datetime'''''4'''':0''''''''''''0''''''''''&#10;''''''''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4:00
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 name="Text Placeholder 2">
            <a:extLst>
              <a:ext uri="{FF2B5EF4-FFF2-40B4-BE49-F238E27FC236}">
                <a16:creationId xmlns:a16="http://schemas.microsoft.com/office/drawing/2014/main" id="{510CBB17-3761-4288-BCC5-43E8A3E9B8A6}"/>
              </a:ext>
            </a:extLst>
          </p:cNvPr>
          <p:cNvSpPr>
            <a:spLocks/>
          </p:cNvSpPr>
          <p:nvPr>
            <p:custDataLst>
              <p:tags r:id="rId6"/>
            </p:custDataLst>
          </p:nvPr>
        </p:nvSpPr>
        <p:spPr bwMode="auto">
          <a:xfrm>
            <a:off x="1955800"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323BA4A-FC66-4054-BC9E-12F7F1DD0424}" type="datetime'6'''''':''''''''''''''''''''''''00''''''&#10;''''''''''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6:00
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 name="Text Placeholder 2">
            <a:extLst>
              <a:ext uri="{FF2B5EF4-FFF2-40B4-BE49-F238E27FC236}">
                <a16:creationId xmlns:a16="http://schemas.microsoft.com/office/drawing/2014/main" id="{86D1D7DB-75DF-4EB5-BF12-3B0F914F060A}"/>
              </a:ext>
            </a:extLst>
          </p:cNvPr>
          <p:cNvSpPr>
            <a:spLocks/>
          </p:cNvSpPr>
          <p:nvPr>
            <p:custDataLst>
              <p:tags r:id="rId7"/>
            </p:custDataLst>
          </p:nvPr>
        </p:nvSpPr>
        <p:spPr bwMode="auto">
          <a:xfrm>
            <a:off x="23574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AAC2EAE-FB54-4C17-9BC6-CBC01BF736B3}" type="datetime'8:''0''''''''''''0''&#10;''''''1''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8:00
10:00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 name="Text Placeholder 2">
            <a:extLst>
              <a:ext uri="{FF2B5EF4-FFF2-40B4-BE49-F238E27FC236}">
                <a16:creationId xmlns:a16="http://schemas.microsoft.com/office/drawing/2014/main" id="{88BD6F20-E5C6-442A-81AC-2DDF2B0EA25F}"/>
              </a:ext>
            </a:extLst>
          </p:cNvPr>
          <p:cNvSpPr>
            <a:spLocks/>
          </p:cNvSpPr>
          <p:nvPr>
            <p:custDataLst>
              <p:tags r:id="rId8"/>
            </p:custDataLst>
          </p:nvPr>
        </p:nvSpPr>
        <p:spPr bwMode="auto">
          <a:xfrm>
            <a:off x="27940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D99A7D3-06B9-4463-B8AC-D44E03B38197}" type="datetime'1''''''''''''''''''''''''0'':''0''0''''&#10;1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10:00
12:00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 name="Text Placeholder 2">
            <a:extLst>
              <a:ext uri="{FF2B5EF4-FFF2-40B4-BE49-F238E27FC236}">
                <a16:creationId xmlns:a16="http://schemas.microsoft.com/office/drawing/2014/main" id="{AF2E4BE3-825E-4943-AF85-F410BBE02D93}"/>
              </a:ext>
            </a:extLst>
          </p:cNvPr>
          <p:cNvSpPr>
            <a:spLocks/>
          </p:cNvSpPr>
          <p:nvPr>
            <p:custDataLst>
              <p:tags r:id="rId9"/>
            </p:custDataLst>
          </p:nvPr>
        </p:nvSpPr>
        <p:spPr bwMode="auto">
          <a:xfrm>
            <a:off x="322897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FFDFA8B-9CC7-4538-B4DB-235F18DCD7F6}" type="datetime'''12'''''''':00''&#10;1''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12:00
14:00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 name="Text Placeholder 2">
            <a:extLst>
              <a:ext uri="{FF2B5EF4-FFF2-40B4-BE49-F238E27FC236}">
                <a16:creationId xmlns:a16="http://schemas.microsoft.com/office/drawing/2014/main" id="{F82C3FA9-B102-49A3-9ABE-767C053A5608}"/>
              </a:ext>
            </a:extLst>
          </p:cNvPr>
          <p:cNvSpPr>
            <a:spLocks/>
          </p:cNvSpPr>
          <p:nvPr>
            <p:custDataLst>
              <p:tags r:id="rId10"/>
            </p:custDataLst>
          </p:nvPr>
        </p:nvSpPr>
        <p:spPr bwMode="auto">
          <a:xfrm>
            <a:off x="36655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CECB8EA-97B8-4C6D-A508-CEDB0B017DB4}" type="datetime'''1''''''''''''''''''''''''4'''':00&#10;''''1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14:00
16:00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9" name="Text Placeholder 2">
            <a:extLst>
              <a:ext uri="{FF2B5EF4-FFF2-40B4-BE49-F238E27FC236}">
                <a16:creationId xmlns:a16="http://schemas.microsoft.com/office/drawing/2014/main" id="{1F21DD55-4A60-49A9-A66B-FDD64EEF9241}"/>
              </a:ext>
            </a:extLst>
          </p:cNvPr>
          <p:cNvSpPr>
            <a:spLocks/>
          </p:cNvSpPr>
          <p:nvPr>
            <p:custDataLst>
              <p:tags r:id="rId11"/>
            </p:custDataLst>
          </p:nvPr>
        </p:nvSpPr>
        <p:spPr bwMode="auto">
          <a:xfrm>
            <a:off x="41021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ADF81E2-1377-4241-8E77-5DCC33AB2573}" type="datetime'1''''''''''''''''''6:''0''''''0''''''&#10;''''1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16:00
18:00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0" name="Text Placeholder 2">
            <a:extLst>
              <a:ext uri="{FF2B5EF4-FFF2-40B4-BE49-F238E27FC236}">
                <a16:creationId xmlns:a16="http://schemas.microsoft.com/office/drawing/2014/main" id="{AEEE7103-5AE1-47C4-9BB2-5692F40A0C74}"/>
              </a:ext>
            </a:extLst>
          </p:cNvPr>
          <p:cNvSpPr>
            <a:spLocks/>
          </p:cNvSpPr>
          <p:nvPr>
            <p:custDataLst>
              <p:tags r:id="rId12"/>
            </p:custDataLst>
          </p:nvPr>
        </p:nvSpPr>
        <p:spPr bwMode="auto">
          <a:xfrm>
            <a:off x="4538663"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663F4755-3D18-4A5B-B30D-7AD27D175D79}" type="datetime'''''''18:0''''''''''''''0''''''&#10;2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18:00
20:00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1" name="Text Placeholder 2">
            <a:extLst>
              <a:ext uri="{FF2B5EF4-FFF2-40B4-BE49-F238E27FC236}">
                <a16:creationId xmlns:a16="http://schemas.microsoft.com/office/drawing/2014/main" id="{5B9D02C9-95E6-498A-95D4-E2FC18135BCE}"/>
              </a:ext>
            </a:extLst>
          </p:cNvPr>
          <p:cNvSpPr>
            <a:spLocks/>
          </p:cNvSpPr>
          <p:nvPr>
            <p:custDataLst>
              <p:tags r:id="rId13"/>
            </p:custDataLst>
          </p:nvPr>
        </p:nvSpPr>
        <p:spPr bwMode="auto">
          <a:xfrm>
            <a:off x="497522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35CD3A56-7C9D-4396-9D94-C9F5E11B1089}" type="datetime'''''''''''''2''''''''''''0:0''0''''&#10;2''''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20:00
22:00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2" name="Text Placeholder 2">
            <a:extLst>
              <a:ext uri="{FF2B5EF4-FFF2-40B4-BE49-F238E27FC236}">
                <a16:creationId xmlns:a16="http://schemas.microsoft.com/office/drawing/2014/main" id="{F076BF07-A2E5-4626-88CC-FB14E1A0A722}"/>
              </a:ext>
            </a:extLst>
          </p:cNvPr>
          <p:cNvSpPr>
            <a:spLocks/>
          </p:cNvSpPr>
          <p:nvPr>
            <p:custDataLst>
              <p:tags r:id="rId14"/>
            </p:custDataLst>
          </p:nvPr>
        </p:nvSpPr>
        <p:spPr bwMode="auto">
          <a:xfrm>
            <a:off x="541178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82BBE4A-07B7-44A0-BC9A-80F05BB2B6AB}" type="datetime'''''''''2''''''''''''''''2'''':0''''''''''0&#10;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22:00
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3" name="TextBox 22">
            <a:extLst>
              <a:ext uri="{FF2B5EF4-FFF2-40B4-BE49-F238E27FC236}">
                <a16:creationId xmlns:a16="http://schemas.microsoft.com/office/drawing/2014/main" id="{4F66D543-1212-4042-AA81-691C8D2FF42C}"/>
              </a:ext>
            </a:extLst>
          </p:cNvPr>
          <p:cNvSpPr txBox="1"/>
          <p:nvPr/>
        </p:nvSpPr>
        <p:spPr>
          <a:xfrm>
            <a:off x="103188" y="1513863"/>
            <a:ext cx="6042025" cy="338138"/>
          </a:xfrm>
          <a:prstGeom prst="rect">
            <a:avLst/>
          </a:prstGeom>
          <a:noFill/>
        </p:spPr>
        <p:txBody>
          <a:bodyPr wrap="square">
            <a:spAutoFit/>
          </a:bodyPr>
          <a:lstStyle/>
          <a:p>
            <a:pPr algn="ctr" defTabSz="914483">
              <a:defRPr sz="2000" b="0" i="0" u="none" strike="noStrike" kern="1200" spc="0" baseline="0">
                <a:solidFill>
                  <a:sysClr val="windowText" lastClr="000000"/>
                </a:solidFill>
                <a:latin typeface="+mn-lt"/>
                <a:ea typeface="+mn-ea"/>
                <a:cs typeface="+mn-cs"/>
              </a:defRPr>
            </a:pPr>
            <a:r>
              <a:rPr lang="en-US" sz="1600" b="1" u="sng" dirty="0">
                <a:solidFill>
                  <a:srgbClr val="002060"/>
                </a:solidFill>
                <a:latin typeface="Tahoma" panose="020B0604030504040204" pitchFamily="34" charset="0"/>
                <a:ea typeface="Tahoma" panose="020B0604030504040204" pitchFamily="34" charset="0"/>
                <a:cs typeface="Tahoma" panose="020B0604030504040204" pitchFamily="34" charset="0"/>
              </a:rPr>
              <a:t>Priority Dispatched Calls Per Time of Day</a:t>
            </a:r>
          </a:p>
        </p:txBody>
      </p:sp>
      <p:sp>
        <p:nvSpPr>
          <p:cNvPr id="24" name="Rectangle 23">
            <a:extLst>
              <a:ext uri="{FF2B5EF4-FFF2-40B4-BE49-F238E27FC236}">
                <a16:creationId xmlns:a16="http://schemas.microsoft.com/office/drawing/2014/main" id="{F266CB46-9FEF-4BCD-8922-A745A5B58C13}"/>
              </a:ext>
            </a:extLst>
          </p:cNvPr>
          <p:cNvSpPr/>
          <p:nvPr>
            <p:custDataLst>
              <p:tags r:id="rId15"/>
            </p:custDataLst>
          </p:nvPr>
        </p:nvSpPr>
        <p:spPr bwMode="auto">
          <a:xfrm>
            <a:off x="4421188" y="1982788"/>
            <a:ext cx="142875" cy="106363"/>
          </a:xfrm>
          <a:prstGeom prst="rect">
            <a:avLst/>
          </a:prstGeom>
          <a:solidFill>
            <a:srgbClr val="C0000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C9484DF-536D-4C88-9E3B-A9F578479DAC}"/>
              </a:ext>
            </a:extLst>
          </p:cNvPr>
          <p:cNvSpPr/>
          <p:nvPr>
            <p:custDataLst>
              <p:tags r:id="rId16"/>
            </p:custDataLst>
          </p:nvPr>
        </p:nvSpPr>
        <p:spPr bwMode="auto">
          <a:xfrm>
            <a:off x="4421188" y="2147888"/>
            <a:ext cx="142875" cy="106363"/>
          </a:xfrm>
          <a:prstGeom prst="rect">
            <a:avLst/>
          </a:prstGeom>
          <a:solidFill>
            <a:srgbClr val="00206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8412C1A-18FA-4771-9810-3062F008A625}"/>
              </a:ext>
            </a:extLst>
          </p:cNvPr>
          <p:cNvSpPr/>
          <p:nvPr>
            <p:custDataLst>
              <p:tags r:id="rId17"/>
            </p:custDataLst>
          </p:nvPr>
        </p:nvSpPr>
        <p:spPr bwMode="auto">
          <a:xfrm>
            <a:off x="4421188" y="2312988"/>
            <a:ext cx="142875" cy="106363"/>
          </a:xfrm>
          <a:prstGeom prst="rect">
            <a:avLst/>
          </a:prstGeom>
          <a:solidFill>
            <a:srgbClr val="7F7F7F"/>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
            <a:extLst>
              <a:ext uri="{FF2B5EF4-FFF2-40B4-BE49-F238E27FC236}">
                <a16:creationId xmlns:a16="http://schemas.microsoft.com/office/drawing/2014/main" id="{BC3CB169-FB0F-4DFA-B618-5D28FED99FDA}"/>
              </a:ext>
            </a:extLst>
          </p:cNvPr>
          <p:cNvSpPr>
            <a:spLocks/>
          </p:cNvSpPr>
          <p:nvPr>
            <p:custDataLst>
              <p:tags r:id="rId18"/>
            </p:custDataLst>
          </p:nvPr>
        </p:nvSpPr>
        <p:spPr bwMode="auto">
          <a:xfrm>
            <a:off x="4614863" y="1987550"/>
            <a:ext cx="6000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ADFAA62D-9C6D-4A99-ABE8-59AB275E5C8B}" type="datetime'P''''''''''1 -'' ''''E''ch''o C''''''''''a''l''''''''''l''s'">
              <a:rPr lang="en-US" altLang="en-US" sz="800" b="1" smtClean="0"/>
              <a:pPr/>
              <a:t>P1 - Echo Calls</a:t>
            </a:fld>
            <a:endParaRPr lang="en-US" sz="800" b="1" dirty="0">
              <a:sym typeface="Tahoma" panose="020B0604030504040204" pitchFamily="34" charset="0"/>
            </a:endParaRPr>
          </a:p>
        </p:txBody>
      </p:sp>
      <p:sp>
        <p:nvSpPr>
          <p:cNvPr id="27" name="Text Placeholder 2">
            <a:extLst>
              <a:ext uri="{FF2B5EF4-FFF2-40B4-BE49-F238E27FC236}">
                <a16:creationId xmlns:a16="http://schemas.microsoft.com/office/drawing/2014/main" id="{6B043A74-191B-4682-B7D2-B6CF3A3E1A62}"/>
              </a:ext>
            </a:extLst>
          </p:cNvPr>
          <p:cNvSpPr>
            <a:spLocks/>
          </p:cNvSpPr>
          <p:nvPr>
            <p:custDataLst>
              <p:tags r:id="rId19"/>
            </p:custDataLst>
          </p:nvPr>
        </p:nvSpPr>
        <p:spPr bwMode="auto">
          <a:xfrm>
            <a:off x="4614863" y="2152650"/>
            <a:ext cx="103822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F11D1596-2FD5-4861-8A84-FB48D527424F}" type="datetime'P''2'''' - ''''Charl''ie ''&amp;'''' ''''D''''elta Ca''ll''s'">
              <a:rPr lang="en-US" altLang="en-US" sz="800" b="1" smtClean="0"/>
              <a:pPr/>
              <a:t>P2 - Charlie &amp; Delta Calls</a:t>
            </a:fld>
            <a:endParaRPr lang="en-US" sz="800" b="1" dirty="0">
              <a:sym typeface="Tahoma" panose="020B0604030504040204" pitchFamily="34" charset="0"/>
            </a:endParaRPr>
          </a:p>
        </p:txBody>
      </p:sp>
      <p:sp>
        <p:nvSpPr>
          <p:cNvPr id="28" name="Text Placeholder 2">
            <a:extLst>
              <a:ext uri="{FF2B5EF4-FFF2-40B4-BE49-F238E27FC236}">
                <a16:creationId xmlns:a16="http://schemas.microsoft.com/office/drawing/2014/main" id="{D9C87F4B-14A5-4B23-A3FF-70EC9F35E941}"/>
              </a:ext>
            </a:extLst>
          </p:cNvPr>
          <p:cNvSpPr>
            <a:spLocks/>
          </p:cNvSpPr>
          <p:nvPr>
            <p:custDataLst>
              <p:tags r:id="rId20"/>
            </p:custDataLst>
          </p:nvPr>
        </p:nvSpPr>
        <p:spPr bwMode="auto">
          <a:xfrm>
            <a:off x="4614863" y="2317750"/>
            <a:ext cx="1008063"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5199F64E-A579-4FA5-A048-DD93A0CBE74A}" type="datetime'P''3 - ''Alpha'' ''''''''''&amp; Bravo'' ''C''''a''''ll''''s'''''">
              <a:rPr lang="en-US" altLang="en-US" sz="800" b="1" smtClean="0"/>
              <a:pPr/>
              <a:t>P3 - Alpha &amp; Bravo Calls</a:t>
            </a:fld>
            <a:endParaRPr lang="en-US" sz="800" b="1" dirty="0">
              <a:sym typeface="Tahoma" panose="020B0604030504040204" pitchFamily="34" charset="0"/>
            </a:endParaRPr>
          </a:p>
        </p:txBody>
      </p:sp>
      <p:sp>
        <p:nvSpPr>
          <p:cNvPr id="30" name="Rectangle 29">
            <a:extLst>
              <a:ext uri="{FF2B5EF4-FFF2-40B4-BE49-F238E27FC236}">
                <a16:creationId xmlns:a16="http://schemas.microsoft.com/office/drawing/2014/main" id="{121A2A89-FB4E-4B9A-840D-28523B0B457F}"/>
              </a:ext>
            </a:extLst>
          </p:cNvPr>
          <p:cNvSpPr/>
          <p:nvPr/>
        </p:nvSpPr>
        <p:spPr>
          <a:xfrm>
            <a:off x="350838" y="1476375"/>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5" name="Chart 54">
            <a:extLst>
              <a:ext uri="{FF2B5EF4-FFF2-40B4-BE49-F238E27FC236}">
                <a16:creationId xmlns:a16="http://schemas.microsoft.com/office/drawing/2014/main" id="{F1D68EAB-96A0-0FCD-3512-C6EF521DB832}"/>
              </a:ext>
            </a:extLst>
          </p:cNvPr>
          <p:cNvGraphicFramePr/>
          <p:nvPr>
            <p:custDataLst>
              <p:tags r:id="rId21"/>
            </p:custDataLst>
            <p:extLst>
              <p:ext uri="{D42A27DB-BD31-4B8C-83A1-F6EECF244321}">
                <p14:modId xmlns:p14="http://schemas.microsoft.com/office/powerpoint/2010/main" val="297178733"/>
              </p:ext>
            </p:extLst>
          </p:nvPr>
        </p:nvGraphicFramePr>
        <p:xfrm>
          <a:off x="407988" y="4314825"/>
          <a:ext cx="5276850" cy="2171700"/>
        </p:xfrm>
        <a:graphic>
          <a:graphicData uri="http://schemas.openxmlformats.org/drawingml/2006/chart">
            <c:chart xmlns:c="http://schemas.openxmlformats.org/drawingml/2006/chart" xmlns:r="http://schemas.openxmlformats.org/officeDocument/2006/relationships" r:id="rId46"/>
          </a:graphicData>
        </a:graphic>
      </p:graphicFrame>
      <p:sp>
        <p:nvSpPr>
          <p:cNvPr id="39" name="Text Placeholder 2">
            <a:extLst>
              <a:ext uri="{FF2B5EF4-FFF2-40B4-BE49-F238E27FC236}">
                <a16:creationId xmlns:a16="http://schemas.microsoft.com/office/drawing/2014/main" id="{0ADBE9F8-D5EB-C9DA-781F-7FAED453F114}"/>
              </a:ext>
            </a:extLst>
          </p:cNvPr>
          <p:cNvSpPr>
            <a:spLocks/>
          </p:cNvSpPr>
          <p:nvPr>
            <p:custDataLst>
              <p:tags r:id="rId22"/>
            </p:custDataLst>
          </p:nvPr>
        </p:nvSpPr>
        <p:spPr bwMode="auto">
          <a:xfrm>
            <a:off x="582613" y="6303963"/>
            <a:ext cx="393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EC33CB88-6D63-4F61-ACE6-C679A7C7AEF8}" type="datetime'''''''''''J''u''n''''''''''-''''''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Jun-25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7" name="Text Placeholder 2">
            <a:extLst>
              <a:ext uri="{FF2B5EF4-FFF2-40B4-BE49-F238E27FC236}">
                <a16:creationId xmlns:a16="http://schemas.microsoft.com/office/drawing/2014/main" id="{E5B8B62B-0145-BACC-ACDE-C65C7E5AF4DD}"/>
              </a:ext>
            </a:extLst>
          </p:cNvPr>
          <p:cNvSpPr>
            <a:spLocks/>
          </p:cNvSpPr>
          <p:nvPr>
            <p:custDataLst>
              <p:tags r:id="rId23"/>
            </p:custDataLst>
          </p:nvPr>
        </p:nvSpPr>
        <p:spPr bwMode="auto">
          <a:xfrm>
            <a:off x="1039813" y="6303964"/>
            <a:ext cx="3508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4620C76B-9983-43B4-BA33-D0D9A874D8EE}" type="datetime'''''J''''u''''''l''''''''''-''''''''''''''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Jul-25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1" name="Text Placeholder 2">
            <a:extLst>
              <a:ext uri="{FF2B5EF4-FFF2-40B4-BE49-F238E27FC236}">
                <a16:creationId xmlns:a16="http://schemas.microsoft.com/office/drawing/2014/main" id="{5EB4C296-15BB-BB50-E039-F365B55834EE}"/>
              </a:ext>
            </a:extLst>
          </p:cNvPr>
          <p:cNvSpPr>
            <a:spLocks/>
          </p:cNvSpPr>
          <p:nvPr>
            <p:custDataLst>
              <p:tags r:id="rId24"/>
            </p:custDataLst>
          </p:nvPr>
        </p:nvSpPr>
        <p:spPr bwMode="auto">
          <a:xfrm>
            <a:off x="1443038" y="6303964"/>
            <a:ext cx="4159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F1680A3A-1444-4455-A301-087360B932F5}" type="datetime'''''''A''''ug''''''''''''-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Aug-25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0" name="Text Placeholder 2">
            <a:extLst>
              <a:ext uri="{FF2B5EF4-FFF2-40B4-BE49-F238E27FC236}">
                <a16:creationId xmlns:a16="http://schemas.microsoft.com/office/drawing/2014/main" id="{C975EEE6-5918-1FBD-6786-7C288C9C0CCD}"/>
              </a:ext>
            </a:extLst>
          </p:cNvPr>
          <p:cNvSpPr>
            <a:spLocks/>
          </p:cNvSpPr>
          <p:nvPr>
            <p:custDataLst>
              <p:tags r:id="rId25"/>
            </p:custDataLst>
          </p:nvPr>
        </p:nvSpPr>
        <p:spPr bwMode="auto">
          <a:xfrm>
            <a:off x="1882775" y="6303964"/>
            <a:ext cx="4064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4AAC24F2-9A3A-40E4-BF85-0441B339D0A7}" type="datetime'''''''''''''''''''''''Se''''''''''''''p-''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Sep-25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5" name="Text Placeholder 2">
            <a:extLst>
              <a:ext uri="{FF2B5EF4-FFF2-40B4-BE49-F238E27FC236}">
                <a16:creationId xmlns:a16="http://schemas.microsoft.com/office/drawing/2014/main" id="{73C78F73-3C27-F05C-445F-AF50F9BF3801}"/>
              </a:ext>
            </a:extLst>
          </p:cNvPr>
          <p:cNvSpPr>
            <a:spLocks/>
          </p:cNvSpPr>
          <p:nvPr>
            <p:custDataLst>
              <p:tags r:id="rId26"/>
            </p:custDataLst>
          </p:nvPr>
        </p:nvSpPr>
        <p:spPr bwMode="auto">
          <a:xfrm>
            <a:off x="2325688" y="6303964"/>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EB3A2C52-FD6D-44EB-82EE-F2066E57BCAF}" type="datetime'''''''''''Oc''''''''''''''t''''''''''''''''''-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Oct-25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8" name="Text Placeholder 2">
            <a:extLst>
              <a:ext uri="{FF2B5EF4-FFF2-40B4-BE49-F238E27FC236}">
                <a16:creationId xmlns:a16="http://schemas.microsoft.com/office/drawing/2014/main" id="{945C5844-843A-C35C-9336-C2BA55C92778}"/>
              </a:ext>
            </a:extLst>
          </p:cNvPr>
          <p:cNvSpPr>
            <a:spLocks/>
          </p:cNvSpPr>
          <p:nvPr>
            <p:custDataLst>
              <p:tags r:id="rId27"/>
            </p:custDataLst>
          </p:nvPr>
        </p:nvSpPr>
        <p:spPr bwMode="auto">
          <a:xfrm>
            <a:off x="2749550" y="6303964"/>
            <a:ext cx="4143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396042E3-5275-4CDA-BB75-18418E1C64B4}" type="datetime'N''''''''''''''''o''''''''''v''''''''''-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Nov-25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3" name="Text Placeholder 2">
            <a:extLst>
              <a:ext uri="{FF2B5EF4-FFF2-40B4-BE49-F238E27FC236}">
                <a16:creationId xmlns:a16="http://schemas.microsoft.com/office/drawing/2014/main" id="{03402255-02ED-F3E9-DB9E-F76610D04B19}"/>
              </a:ext>
            </a:extLst>
          </p:cNvPr>
          <p:cNvSpPr>
            <a:spLocks/>
          </p:cNvSpPr>
          <p:nvPr>
            <p:custDataLst>
              <p:tags r:id="rId28"/>
            </p:custDataLst>
          </p:nvPr>
        </p:nvSpPr>
        <p:spPr bwMode="auto">
          <a:xfrm>
            <a:off x="3187700" y="6303964"/>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819B586D-EBA8-4881-9214-7C34D7080EA6}" type="datetime'''''D''''''''''''''''''''''ec-''''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Dec-25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8" name="Text Placeholder 2">
            <a:extLst>
              <a:ext uri="{FF2B5EF4-FFF2-40B4-BE49-F238E27FC236}">
                <a16:creationId xmlns:a16="http://schemas.microsoft.com/office/drawing/2014/main" id="{E043079A-4A93-E8E6-F1EF-45C6668B1CBD}"/>
              </a:ext>
            </a:extLst>
          </p:cNvPr>
          <p:cNvSpPr>
            <a:spLocks/>
          </p:cNvSpPr>
          <p:nvPr>
            <p:custDataLst>
              <p:tags r:id="rId29"/>
            </p:custDataLst>
          </p:nvPr>
        </p:nvSpPr>
        <p:spPr bwMode="auto">
          <a:xfrm>
            <a:off x="3633788" y="6303963"/>
            <a:ext cx="3889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E8AED2DE-30C7-42D2-BB9F-471323B4E8CF}" type="datetime'''''''''''Ja''''''''''''''''''n-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Jan-26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7" name="Text Placeholder 2">
            <a:extLst>
              <a:ext uri="{FF2B5EF4-FFF2-40B4-BE49-F238E27FC236}">
                <a16:creationId xmlns:a16="http://schemas.microsoft.com/office/drawing/2014/main" id="{9A97C4A2-AD08-3F6E-6AD3-98BA601577F7}"/>
              </a:ext>
            </a:extLst>
          </p:cNvPr>
          <p:cNvSpPr>
            <a:spLocks/>
          </p:cNvSpPr>
          <p:nvPr>
            <p:custDataLst>
              <p:tags r:id="rId30"/>
            </p:custDataLst>
          </p:nvPr>
        </p:nvSpPr>
        <p:spPr bwMode="auto">
          <a:xfrm>
            <a:off x="4062413" y="6303964"/>
            <a:ext cx="4016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8E9438C0-67D1-409D-9A9A-ADE3FC06B9B3}" type="datetime'''''''''''F''''''e''''''''''b-''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Feb-26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2" name="Text Placeholder 2">
            <a:extLst>
              <a:ext uri="{FF2B5EF4-FFF2-40B4-BE49-F238E27FC236}">
                <a16:creationId xmlns:a16="http://schemas.microsoft.com/office/drawing/2014/main" id="{1D2F4074-849D-03FB-DE91-276FE34A02EC}"/>
              </a:ext>
            </a:extLst>
          </p:cNvPr>
          <p:cNvSpPr>
            <a:spLocks/>
          </p:cNvSpPr>
          <p:nvPr>
            <p:custDataLst>
              <p:tags r:id="rId31"/>
            </p:custDataLst>
          </p:nvPr>
        </p:nvSpPr>
        <p:spPr bwMode="auto">
          <a:xfrm>
            <a:off x="4492625" y="6303963"/>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BD735DEF-134E-403B-B1D6-7D6F369A7332}" type="datetime'''''M''''''''''''''''''''a''''''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6" name="Text Placeholder 2">
            <a:extLst>
              <a:ext uri="{FF2B5EF4-FFF2-40B4-BE49-F238E27FC236}">
                <a16:creationId xmlns:a16="http://schemas.microsoft.com/office/drawing/2014/main" id="{8B814D6F-4151-CDB8-FD5A-BECEFBC056EC}"/>
              </a:ext>
            </a:extLst>
          </p:cNvPr>
          <p:cNvSpPr>
            <a:spLocks/>
          </p:cNvSpPr>
          <p:nvPr>
            <p:custDataLst>
              <p:tags r:id="rId32"/>
            </p:custDataLst>
          </p:nvPr>
        </p:nvSpPr>
        <p:spPr bwMode="auto">
          <a:xfrm>
            <a:off x="4938713" y="6303963"/>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264842B0-1B9C-46E6-BB8B-741A76CEAAF7}" type="datetime'''A''''p''''''''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Apr-26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2" name="Text Placeholder 2">
            <a:extLst>
              <a:ext uri="{FF2B5EF4-FFF2-40B4-BE49-F238E27FC236}">
                <a16:creationId xmlns:a16="http://schemas.microsoft.com/office/drawing/2014/main" id="{D3AA819C-3A81-08A0-D5B4-014BF309185A}"/>
              </a:ext>
            </a:extLst>
          </p:cNvPr>
          <p:cNvSpPr>
            <a:spLocks/>
          </p:cNvSpPr>
          <p:nvPr>
            <p:custDataLst>
              <p:tags r:id="rId33"/>
            </p:custDataLst>
          </p:nvPr>
        </p:nvSpPr>
        <p:spPr bwMode="auto">
          <a:xfrm>
            <a:off x="5356225" y="6303964"/>
            <a:ext cx="4270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56E4950E-E21D-4DB9-B5E6-F2493D25A4FB}" type="datetime'''''M''''''a''''''''''y''''''''''''-''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May-26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8" name="TextBox 77">
            <a:extLst>
              <a:ext uri="{FF2B5EF4-FFF2-40B4-BE49-F238E27FC236}">
                <a16:creationId xmlns:a16="http://schemas.microsoft.com/office/drawing/2014/main" id="{4C71B650-5C52-48B0-85D7-82C22FA4B22B}"/>
              </a:ext>
            </a:extLst>
          </p:cNvPr>
          <p:cNvSpPr txBox="1">
            <a:spLocks/>
          </p:cNvSpPr>
          <p:nvPr/>
        </p:nvSpPr>
        <p:spPr>
          <a:xfrm>
            <a:off x="1727200" y="4119562"/>
            <a:ext cx="2601913" cy="338138"/>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Monthly Call Volume</a:t>
            </a:r>
          </a:p>
        </p:txBody>
      </p:sp>
      <p:sp>
        <p:nvSpPr>
          <p:cNvPr id="79" name="Rectangle 78">
            <a:extLst>
              <a:ext uri="{FF2B5EF4-FFF2-40B4-BE49-F238E27FC236}">
                <a16:creationId xmlns:a16="http://schemas.microsoft.com/office/drawing/2014/main" id="{F1476AC4-694B-4D83-BFD8-8DCAA4BB1923}"/>
              </a:ext>
            </a:extLst>
          </p:cNvPr>
          <p:cNvSpPr/>
          <p:nvPr/>
        </p:nvSpPr>
        <p:spPr>
          <a:xfrm>
            <a:off x="360363" y="4081463"/>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8B5667AB-609C-4AEA-83B3-24E395C8F420}"/>
              </a:ext>
            </a:extLst>
          </p:cNvPr>
          <p:cNvSpPr txBox="1">
            <a:spLocks/>
          </p:cNvSpPr>
          <p:nvPr/>
        </p:nvSpPr>
        <p:spPr>
          <a:xfrm>
            <a:off x="6127750" y="4100094"/>
            <a:ext cx="587375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Top Five Problem Natures</a:t>
            </a:r>
          </a:p>
        </p:txBody>
      </p:sp>
      <p:sp>
        <p:nvSpPr>
          <p:cNvPr id="108" name="Rectangle 107">
            <a:extLst>
              <a:ext uri="{FF2B5EF4-FFF2-40B4-BE49-F238E27FC236}">
                <a16:creationId xmlns:a16="http://schemas.microsoft.com/office/drawing/2014/main" id="{A8A86972-DB82-4414-B38B-651BFA59AAA2}"/>
              </a:ext>
            </a:extLst>
          </p:cNvPr>
          <p:cNvSpPr/>
          <p:nvPr/>
        </p:nvSpPr>
        <p:spPr>
          <a:xfrm>
            <a:off x="6284913" y="4080891"/>
            <a:ext cx="5513387" cy="248716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E37BCFFE-2E8D-4926-BEE8-0720DF26B068}"/>
              </a:ext>
            </a:extLst>
          </p:cNvPr>
          <p:cNvSpPr txBox="1">
            <a:spLocks/>
          </p:cNvSpPr>
          <p:nvPr/>
        </p:nvSpPr>
        <p:spPr>
          <a:xfrm>
            <a:off x="6361113" y="1513655"/>
            <a:ext cx="538480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Daily Priority Call Volume and Entry to Assignment </a:t>
            </a:r>
          </a:p>
        </p:txBody>
      </p:sp>
      <p:sp>
        <p:nvSpPr>
          <p:cNvPr id="110" name="Rectangle 109">
            <a:extLst>
              <a:ext uri="{FF2B5EF4-FFF2-40B4-BE49-F238E27FC236}">
                <a16:creationId xmlns:a16="http://schemas.microsoft.com/office/drawing/2014/main" id="{76D5A471-E342-4112-9B61-678EA0C3F282}"/>
              </a:ext>
            </a:extLst>
          </p:cNvPr>
          <p:cNvSpPr/>
          <p:nvPr/>
        </p:nvSpPr>
        <p:spPr>
          <a:xfrm>
            <a:off x="6284913" y="1476374"/>
            <a:ext cx="5505450" cy="248364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1" name="Chart 40">
            <a:extLst>
              <a:ext uri="{FF2B5EF4-FFF2-40B4-BE49-F238E27FC236}">
                <a16:creationId xmlns:a16="http://schemas.microsoft.com/office/drawing/2014/main" id="{B21A3691-EFE7-5EF5-20BE-886839DE5442}"/>
              </a:ext>
            </a:extLst>
          </p:cNvPr>
          <p:cNvGraphicFramePr/>
          <p:nvPr>
            <p:custDataLst>
              <p:tags r:id="rId34"/>
            </p:custDataLst>
            <p:extLst>
              <p:ext uri="{D42A27DB-BD31-4B8C-83A1-F6EECF244321}">
                <p14:modId xmlns:p14="http://schemas.microsoft.com/office/powerpoint/2010/main" val="536847098"/>
              </p:ext>
            </p:extLst>
          </p:nvPr>
        </p:nvGraphicFramePr>
        <p:xfrm>
          <a:off x="8120063" y="4232275"/>
          <a:ext cx="3370262" cy="2254250"/>
        </p:xfrm>
        <a:graphic>
          <a:graphicData uri="http://schemas.openxmlformats.org/drawingml/2006/chart">
            <c:chart xmlns:c="http://schemas.openxmlformats.org/drawingml/2006/chart" xmlns:r="http://schemas.openxmlformats.org/officeDocument/2006/relationships" r:id="rId47"/>
          </a:graphicData>
        </a:graphic>
      </p:graphicFrame>
      <p:sp>
        <p:nvSpPr>
          <p:cNvPr id="43" name="Text Placeholder 2">
            <a:extLst>
              <a:ext uri="{FF2B5EF4-FFF2-40B4-BE49-F238E27FC236}">
                <a16:creationId xmlns:a16="http://schemas.microsoft.com/office/drawing/2014/main" id="{71A50278-0560-C951-1F18-CA11BF2F6494}"/>
              </a:ext>
            </a:extLst>
          </p:cNvPr>
          <p:cNvSpPr>
            <a:spLocks/>
          </p:cNvSpPr>
          <p:nvPr>
            <p:custDataLst>
              <p:tags r:id="rId35"/>
            </p:custDataLst>
          </p:nvPr>
        </p:nvSpPr>
        <p:spPr bwMode="auto">
          <a:xfrm>
            <a:off x="6843713" y="4568825"/>
            <a:ext cx="12731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04425DB3-B8DD-4DED-9DE9-E1A67990B201}" type="datetime'''''M''''''''o''t''''''or'' Veh''''''ic''''''le A''ccident'''">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Motor Vehicle Accident</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9" name="Text Placeholder 2">
            <a:extLst>
              <a:ext uri="{FF2B5EF4-FFF2-40B4-BE49-F238E27FC236}">
                <a16:creationId xmlns:a16="http://schemas.microsoft.com/office/drawing/2014/main" id="{121D5E42-BE55-3E04-8A5A-258A8D7618CE}"/>
              </a:ext>
            </a:extLst>
          </p:cNvPr>
          <p:cNvSpPr>
            <a:spLocks/>
          </p:cNvSpPr>
          <p:nvPr>
            <p:custDataLst>
              <p:tags r:id="rId36"/>
            </p:custDataLst>
          </p:nvPr>
        </p:nvSpPr>
        <p:spPr bwMode="auto">
          <a:xfrm>
            <a:off x="7510463" y="4929188"/>
            <a:ext cx="6064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8B1CDF39-2FBE-495D-86B0-4B6F4C2DA337}" type="datetime'''Strok''''''''''''''e''/T''''''IA'''''''''''''">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Stroke/TIA</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5" name="Text Placeholder 2">
            <a:extLst>
              <a:ext uri="{FF2B5EF4-FFF2-40B4-BE49-F238E27FC236}">
                <a16:creationId xmlns:a16="http://schemas.microsoft.com/office/drawing/2014/main" id="{7CAA3B95-4C78-4122-BECA-B5FB0F3F3764}"/>
              </a:ext>
            </a:extLst>
          </p:cNvPr>
          <p:cNvSpPr>
            <a:spLocks/>
          </p:cNvSpPr>
          <p:nvPr>
            <p:custDataLst>
              <p:tags r:id="rId37"/>
            </p:custDataLst>
          </p:nvPr>
        </p:nvSpPr>
        <p:spPr bwMode="auto">
          <a:xfrm>
            <a:off x="7493000" y="5289550"/>
            <a:ext cx="62388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6195E679-D419-42B4-8589-9FB0D0303874}" type="datetime'''''''''Ad''vi''s''''''''ed'''''''''''''''''' ''''F''''D'''''">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Advised FD</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6" name="Text Placeholder 2">
            <a:extLst>
              <a:ext uri="{FF2B5EF4-FFF2-40B4-BE49-F238E27FC236}">
                <a16:creationId xmlns:a16="http://schemas.microsoft.com/office/drawing/2014/main" id="{7CAA3B95-4C78-4122-BECA-B5FB0F3F3764}"/>
              </a:ext>
            </a:extLst>
          </p:cNvPr>
          <p:cNvSpPr>
            <a:spLocks/>
          </p:cNvSpPr>
          <p:nvPr>
            <p:custDataLst>
              <p:tags r:id="rId38"/>
            </p:custDataLst>
          </p:nvPr>
        </p:nvSpPr>
        <p:spPr bwMode="auto">
          <a:xfrm>
            <a:off x="7735888" y="5651500"/>
            <a:ext cx="3810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C7A20C7D-E8BD-4416-97B4-EEFB332F8C28}" type="datetime'''''A''''''''lar''''''''''''''''m''''''''''''''''''s'''''''''">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Alarms</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3" name="Text Placeholder 2">
            <a:extLst>
              <a:ext uri="{FF2B5EF4-FFF2-40B4-BE49-F238E27FC236}">
                <a16:creationId xmlns:a16="http://schemas.microsoft.com/office/drawing/2014/main" id="{7F220D62-AD64-0030-92A8-BEC44998B7D1}"/>
              </a:ext>
            </a:extLst>
          </p:cNvPr>
          <p:cNvSpPr>
            <a:spLocks/>
          </p:cNvSpPr>
          <p:nvPr>
            <p:custDataLst>
              <p:tags r:id="rId39"/>
            </p:custDataLst>
          </p:nvPr>
        </p:nvSpPr>
        <p:spPr bwMode="auto">
          <a:xfrm>
            <a:off x="6991350" y="6011863"/>
            <a:ext cx="11255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8AB97F27-51AB-4B05-9FF0-E363C2239DF0}" type="datetime'B''''a''''''ckc''o''''''''''''''un''t''ry'''''' Rescue'''">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Backcountry Rescue</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8" name="Rectangle 57">
            <a:extLst>
              <a:ext uri="{FF2B5EF4-FFF2-40B4-BE49-F238E27FC236}">
                <a16:creationId xmlns:a16="http://schemas.microsoft.com/office/drawing/2014/main" id="{5BBF118A-F952-4AA1-8B74-92A00B5F6171}"/>
              </a:ext>
            </a:extLst>
          </p:cNvPr>
          <p:cNvSpPr/>
          <p:nvPr/>
        </p:nvSpPr>
        <p:spPr>
          <a:xfrm>
            <a:off x="75834" y="152397"/>
            <a:ext cx="914400" cy="1038225"/>
          </a:xfrm>
          <a:prstGeom prst="rect">
            <a:avLst/>
          </a:prstGeom>
          <a:blipFill>
            <a:blip r:embed="rId48"/>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 name="Slide Number Placeholder 1">
            <a:extLst>
              <a:ext uri="{FF2B5EF4-FFF2-40B4-BE49-F238E27FC236}">
                <a16:creationId xmlns:a16="http://schemas.microsoft.com/office/drawing/2014/main" id="{5B9511BD-9A18-4BDB-8C3B-3627E48A258D}"/>
              </a:ext>
            </a:extLst>
          </p:cNvPr>
          <p:cNvSpPr>
            <a:spLocks noGrp="1"/>
          </p:cNvSpPr>
          <p:nvPr>
            <p:ph type="sldNum" sz="quarter" idx="12"/>
          </p:nvPr>
        </p:nvSpPr>
        <p:spPr/>
        <p:txBody>
          <a:bodyPr/>
          <a:lstStyle/>
          <a:p>
            <a:fld id="{7E42DF0F-B536-4D3B-A493-5032C5E2E097}" type="slidenum">
              <a:rPr lang="en-US" smtClean="0"/>
              <a:t>17</a:t>
            </a:fld>
            <a:endParaRPr lang="en-US"/>
          </a:p>
        </p:txBody>
      </p:sp>
    </p:spTree>
    <p:extLst>
      <p:ext uri="{BB962C8B-B14F-4D97-AF65-F5344CB8AC3E}">
        <p14:creationId xmlns:p14="http://schemas.microsoft.com/office/powerpoint/2010/main" val="33746490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6B547BD-D5B0-4162-8AC1-23C66C4D5501}"/>
              </a:ext>
            </a:extLst>
          </p:cNvPr>
          <p:cNvGraphicFramePr>
            <a:graphicFrameLocks/>
          </p:cNvGraphicFramePr>
          <p:nvPr>
            <p:custDataLst>
              <p:tags r:id="rId1"/>
            </p:custDataLst>
            <p:extLst>
              <p:ext uri="{D42A27DB-BD31-4B8C-83A1-F6EECF244321}">
                <p14:modId xmlns:p14="http://schemas.microsoft.com/office/powerpoint/2010/main" val="37042065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2" imgW="452" imgH="454" progId="TCLayout.ActiveDocument.1">
                  <p:embed/>
                </p:oleObj>
              </mc:Choice>
              <mc:Fallback>
                <p:oleObj name="think-cell Slide" r:id="rId42" imgW="452" imgH="454" progId="TCLayout.ActiveDocument.1">
                  <p:embed/>
                  <p:pic>
                    <p:nvPicPr>
                      <p:cNvPr id="4" name="Object 3" hidden="1">
                        <a:extLst>
                          <a:ext uri="{FF2B5EF4-FFF2-40B4-BE49-F238E27FC236}">
                            <a16:creationId xmlns:a16="http://schemas.microsoft.com/office/drawing/2014/main" id="{86B547BD-D5B0-4162-8AC1-23C66C4D5501}"/>
                          </a:ext>
                        </a:extLst>
                      </p:cNvPr>
                      <p:cNvPicPr/>
                      <p:nvPr/>
                    </p:nvPicPr>
                    <p:blipFill>
                      <a:blip r:embed="rId43"/>
                      <a:stretch>
                        <a:fillRect/>
                      </a:stretch>
                    </p:blipFill>
                    <p:spPr>
                      <a:xfrm>
                        <a:off x="1588" y="1588"/>
                        <a:ext cx="1588" cy="1588"/>
                      </a:xfrm>
                      <a:prstGeom prst="rect">
                        <a:avLst/>
                      </a:prstGeom>
                    </p:spPr>
                  </p:pic>
                </p:oleObj>
              </mc:Fallback>
            </mc:AlternateContent>
          </a:graphicData>
        </a:graphic>
      </p:graphicFrame>
      <p:pic>
        <p:nvPicPr>
          <p:cNvPr id="32" name="Picture 31">
            <a:extLst>
              <a:ext uri="{FF2B5EF4-FFF2-40B4-BE49-F238E27FC236}">
                <a16:creationId xmlns:a16="http://schemas.microsoft.com/office/drawing/2014/main" id="{72B6569D-6811-3058-3036-C741A4181698}"/>
              </a:ext>
            </a:extLst>
          </p:cNvPr>
          <p:cNvPicPr>
            <a:picLocks noChangeAspect="1"/>
          </p:cNvPicPr>
          <p:nvPr/>
        </p:nvPicPr>
        <p:blipFill>
          <a:blip r:embed="rId44"/>
          <a:stretch>
            <a:fillRect/>
          </a:stretch>
        </p:blipFill>
        <p:spPr>
          <a:xfrm>
            <a:off x="6453886" y="1817592"/>
            <a:ext cx="5219700" cy="2114550"/>
          </a:xfrm>
          <a:prstGeom prst="rect">
            <a:avLst/>
          </a:prstGeom>
        </p:spPr>
      </p:pic>
      <p:sp>
        <p:nvSpPr>
          <p:cNvPr id="6" name="Text Box 58">
            <a:extLst>
              <a:ext uri="{FF2B5EF4-FFF2-40B4-BE49-F238E27FC236}">
                <a16:creationId xmlns:a16="http://schemas.microsoft.com/office/drawing/2014/main" id="{B47CE71D-7819-4857-B121-737A3BD39B4D}"/>
              </a:ext>
            </a:extLst>
          </p:cNvPr>
          <p:cNvSpPr txBox="1"/>
          <p:nvPr/>
        </p:nvSpPr>
        <p:spPr>
          <a:xfrm>
            <a:off x="1066067" y="26991"/>
            <a:ext cx="5697416" cy="1300160"/>
          </a:xfrm>
          <a:prstGeom prst="rect">
            <a:avLst/>
          </a:prstGeom>
          <a:solidFill>
            <a:schemeClr val="lt1"/>
          </a:solidFill>
          <a:ln w="6350">
            <a:noFill/>
          </a:ln>
        </p:spPr>
        <p:txBody>
          <a:bodyPr rot="0" spcFirstLastPara="0" vert="horz" wrap="square" lIns="91439" tIns="45720" rIns="91439" bIns="45720" numCol="1" spcCol="0" rtlCol="0" fromWordArt="0" anchor="ctr"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Elk Creek Fire</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a:extLst>
              <a:ext uri="{FF2B5EF4-FFF2-40B4-BE49-F238E27FC236}">
                <a16:creationId xmlns:a16="http://schemas.microsoft.com/office/drawing/2014/main" id="{81C3ADD2-FBA2-4990-9325-1C3084F656B8}"/>
              </a:ext>
            </a:extLst>
          </p:cNvPr>
          <p:cNvCxnSpPr>
            <a:cxnSpLocks/>
          </p:cNvCxnSpPr>
          <p:nvPr/>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graphicFrame>
        <p:nvGraphicFramePr>
          <p:cNvPr id="8" name="Chart 7">
            <a:extLst>
              <a:ext uri="{FF2B5EF4-FFF2-40B4-BE49-F238E27FC236}">
                <a16:creationId xmlns:a16="http://schemas.microsoft.com/office/drawing/2014/main" id="{15989660-3CF5-5504-F81F-A0A27F1B04F0}"/>
              </a:ext>
            </a:extLst>
          </p:cNvPr>
          <p:cNvGraphicFramePr/>
          <p:nvPr>
            <p:custDataLst>
              <p:tags r:id="rId2"/>
            </p:custDataLst>
            <p:extLst>
              <p:ext uri="{D42A27DB-BD31-4B8C-83A1-F6EECF244321}">
                <p14:modId xmlns:p14="http://schemas.microsoft.com/office/powerpoint/2010/main" val="2601423587"/>
              </p:ext>
            </p:extLst>
          </p:nvPr>
        </p:nvGraphicFramePr>
        <p:xfrm>
          <a:off x="407988" y="1716088"/>
          <a:ext cx="5254625" cy="1906587"/>
        </p:xfrm>
        <a:graphic>
          <a:graphicData uri="http://schemas.openxmlformats.org/drawingml/2006/chart">
            <c:chart xmlns:c="http://schemas.openxmlformats.org/drawingml/2006/chart" xmlns:r="http://schemas.openxmlformats.org/officeDocument/2006/relationships" r:id="rId45"/>
          </a:graphicData>
        </a:graphic>
      </p:graphicFrame>
      <p:sp>
        <p:nvSpPr>
          <p:cNvPr id="14" name="Text Placeholder 2">
            <a:extLst>
              <a:ext uri="{FF2B5EF4-FFF2-40B4-BE49-F238E27FC236}">
                <a16:creationId xmlns:a16="http://schemas.microsoft.com/office/drawing/2014/main" id="{125AC75A-3DBA-4ABE-AC86-1CE5256F61BE}"/>
              </a:ext>
            </a:extLst>
          </p:cNvPr>
          <p:cNvSpPr>
            <a:spLocks/>
          </p:cNvSpPr>
          <p:nvPr>
            <p:custDataLst>
              <p:tags r:id="rId3"/>
            </p:custDataLst>
          </p:nvPr>
        </p:nvSpPr>
        <p:spPr bwMode="auto">
          <a:xfrm>
            <a:off x="646113"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316E701-918D-4A1B-97F4-36E75122DEBD}" type="datetime'''''0'''''''''':''''''''''''''00&#10;''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0:00
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 name="Text Placeholder 2">
            <a:extLst>
              <a:ext uri="{FF2B5EF4-FFF2-40B4-BE49-F238E27FC236}">
                <a16:creationId xmlns:a16="http://schemas.microsoft.com/office/drawing/2014/main" id="{2ADF3224-EFE6-477E-A4FE-BC72536000D5}"/>
              </a:ext>
            </a:extLst>
          </p:cNvPr>
          <p:cNvSpPr>
            <a:spLocks/>
          </p:cNvSpPr>
          <p:nvPr>
            <p:custDataLst>
              <p:tags r:id="rId4"/>
            </p:custDataLst>
          </p:nvPr>
        </p:nvSpPr>
        <p:spPr bwMode="auto">
          <a:xfrm>
            <a:off x="1082675"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1BBCFF5-170F-4C3C-BD37-0694FDAAC1BF}" type="datetime'''''''''''''''''''''''''2'''''':''0''0&#10;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
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 name="Text Placeholder 2">
            <a:extLst>
              <a:ext uri="{FF2B5EF4-FFF2-40B4-BE49-F238E27FC236}">
                <a16:creationId xmlns:a16="http://schemas.microsoft.com/office/drawing/2014/main" id="{8F57F73A-899F-4994-9FFE-52D028C366A7}"/>
              </a:ext>
            </a:extLst>
          </p:cNvPr>
          <p:cNvSpPr>
            <a:spLocks/>
          </p:cNvSpPr>
          <p:nvPr>
            <p:custDataLst>
              <p:tags r:id="rId5"/>
            </p:custDataLst>
          </p:nvPr>
        </p:nvSpPr>
        <p:spPr bwMode="auto">
          <a:xfrm>
            <a:off x="1519238"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7EC8E005-BA4A-4DF2-A360-11BCFFBEE8F7}" type="datetime'''''4'''':0''''''''''''0''''''''''&#10;''''''''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4:00
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 name="Text Placeholder 2">
            <a:extLst>
              <a:ext uri="{FF2B5EF4-FFF2-40B4-BE49-F238E27FC236}">
                <a16:creationId xmlns:a16="http://schemas.microsoft.com/office/drawing/2014/main" id="{510CBB17-3761-4288-BCC5-43E8A3E9B8A6}"/>
              </a:ext>
            </a:extLst>
          </p:cNvPr>
          <p:cNvSpPr>
            <a:spLocks/>
          </p:cNvSpPr>
          <p:nvPr>
            <p:custDataLst>
              <p:tags r:id="rId6"/>
            </p:custDataLst>
          </p:nvPr>
        </p:nvSpPr>
        <p:spPr bwMode="auto">
          <a:xfrm>
            <a:off x="1955800"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323BA4A-FC66-4054-BC9E-12F7F1DD0424}" type="datetime'6'''''':''''''''''''''''''''''''00''''''&#10;''''''''''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6:00
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 name="Text Placeholder 2">
            <a:extLst>
              <a:ext uri="{FF2B5EF4-FFF2-40B4-BE49-F238E27FC236}">
                <a16:creationId xmlns:a16="http://schemas.microsoft.com/office/drawing/2014/main" id="{86D1D7DB-75DF-4EB5-BF12-3B0F914F060A}"/>
              </a:ext>
            </a:extLst>
          </p:cNvPr>
          <p:cNvSpPr>
            <a:spLocks/>
          </p:cNvSpPr>
          <p:nvPr>
            <p:custDataLst>
              <p:tags r:id="rId7"/>
            </p:custDataLst>
          </p:nvPr>
        </p:nvSpPr>
        <p:spPr bwMode="auto">
          <a:xfrm>
            <a:off x="23574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AAC2EAE-FB54-4C17-9BC6-CBC01BF736B3}" type="datetime'8:''0''''''''''''0''&#10;''''''1''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8:00
10:00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 name="Text Placeholder 2">
            <a:extLst>
              <a:ext uri="{FF2B5EF4-FFF2-40B4-BE49-F238E27FC236}">
                <a16:creationId xmlns:a16="http://schemas.microsoft.com/office/drawing/2014/main" id="{88BD6F20-E5C6-442A-81AC-2DDF2B0EA25F}"/>
              </a:ext>
            </a:extLst>
          </p:cNvPr>
          <p:cNvSpPr>
            <a:spLocks/>
          </p:cNvSpPr>
          <p:nvPr>
            <p:custDataLst>
              <p:tags r:id="rId8"/>
            </p:custDataLst>
          </p:nvPr>
        </p:nvSpPr>
        <p:spPr bwMode="auto">
          <a:xfrm>
            <a:off x="27940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D99A7D3-06B9-4463-B8AC-D44E03B38197}" type="datetime'1''''''''''''''''''''''''0'':''0''0''''&#10;1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10:00
12:00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 name="Text Placeholder 2">
            <a:extLst>
              <a:ext uri="{FF2B5EF4-FFF2-40B4-BE49-F238E27FC236}">
                <a16:creationId xmlns:a16="http://schemas.microsoft.com/office/drawing/2014/main" id="{AF2E4BE3-825E-4943-AF85-F410BBE02D93}"/>
              </a:ext>
            </a:extLst>
          </p:cNvPr>
          <p:cNvSpPr>
            <a:spLocks/>
          </p:cNvSpPr>
          <p:nvPr>
            <p:custDataLst>
              <p:tags r:id="rId9"/>
            </p:custDataLst>
          </p:nvPr>
        </p:nvSpPr>
        <p:spPr bwMode="auto">
          <a:xfrm>
            <a:off x="322897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FFDFA8B-9CC7-4538-B4DB-235F18DCD7F6}" type="datetime'''12'''''''':00''&#10;1''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12:00
14:00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 name="Text Placeholder 2">
            <a:extLst>
              <a:ext uri="{FF2B5EF4-FFF2-40B4-BE49-F238E27FC236}">
                <a16:creationId xmlns:a16="http://schemas.microsoft.com/office/drawing/2014/main" id="{F82C3FA9-B102-49A3-9ABE-767C053A5608}"/>
              </a:ext>
            </a:extLst>
          </p:cNvPr>
          <p:cNvSpPr>
            <a:spLocks/>
          </p:cNvSpPr>
          <p:nvPr>
            <p:custDataLst>
              <p:tags r:id="rId10"/>
            </p:custDataLst>
          </p:nvPr>
        </p:nvSpPr>
        <p:spPr bwMode="auto">
          <a:xfrm>
            <a:off x="36655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CECB8EA-97B8-4C6D-A508-CEDB0B017DB4}" type="datetime'''1''''''''''''''''''''''''4'''':00&#10;''''1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14:00
16:00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9" name="Text Placeholder 2">
            <a:extLst>
              <a:ext uri="{FF2B5EF4-FFF2-40B4-BE49-F238E27FC236}">
                <a16:creationId xmlns:a16="http://schemas.microsoft.com/office/drawing/2014/main" id="{1F21DD55-4A60-49A9-A66B-FDD64EEF9241}"/>
              </a:ext>
            </a:extLst>
          </p:cNvPr>
          <p:cNvSpPr>
            <a:spLocks/>
          </p:cNvSpPr>
          <p:nvPr>
            <p:custDataLst>
              <p:tags r:id="rId11"/>
            </p:custDataLst>
          </p:nvPr>
        </p:nvSpPr>
        <p:spPr bwMode="auto">
          <a:xfrm>
            <a:off x="41021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ADF81E2-1377-4241-8E77-5DCC33AB2573}" type="datetime'1''''''''''''''''''6:''0''''''0''''''&#10;''''1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16:00
18:00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0" name="Text Placeholder 2">
            <a:extLst>
              <a:ext uri="{FF2B5EF4-FFF2-40B4-BE49-F238E27FC236}">
                <a16:creationId xmlns:a16="http://schemas.microsoft.com/office/drawing/2014/main" id="{AEEE7103-5AE1-47C4-9BB2-5692F40A0C74}"/>
              </a:ext>
            </a:extLst>
          </p:cNvPr>
          <p:cNvSpPr>
            <a:spLocks/>
          </p:cNvSpPr>
          <p:nvPr>
            <p:custDataLst>
              <p:tags r:id="rId12"/>
            </p:custDataLst>
          </p:nvPr>
        </p:nvSpPr>
        <p:spPr bwMode="auto">
          <a:xfrm>
            <a:off x="4538663"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663F4755-3D18-4A5B-B30D-7AD27D175D79}" type="datetime'''''''18:0''''''''''''''0''''''&#10;2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18:00
20:00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1" name="Text Placeholder 2">
            <a:extLst>
              <a:ext uri="{FF2B5EF4-FFF2-40B4-BE49-F238E27FC236}">
                <a16:creationId xmlns:a16="http://schemas.microsoft.com/office/drawing/2014/main" id="{5B9D02C9-95E6-498A-95D4-E2FC18135BCE}"/>
              </a:ext>
            </a:extLst>
          </p:cNvPr>
          <p:cNvSpPr>
            <a:spLocks/>
          </p:cNvSpPr>
          <p:nvPr>
            <p:custDataLst>
              <p:tags r:id="rId13"/>
            </p:custDataLst>
          </p:nvPr>
        </p:nvSpPr>
        <p:spPr bwMode="auto">
          <a:xfrm>
            <a:off x="497522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35CD3A56-7C9D-4396-9D94-C9F5E11B1089}" type="datetime'''''''''''''2''''''''''''0:0''0''''&#10;2''''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20:00
22:00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2" name="Text Placeholder 2">
            <a:extLst>
              <a:ext uri="{FF2B5EF4-FFF2-40B4-BE49-F238E27FC236}">
                <a16:creationId xmlns:a16="http://schemas.microsoft.com/office/drawing/2014/main" id="{F076BF07-A2E5-4626-88CC-FB14E1A0A722}"/>
              </a:ext>
            </a:extLst>
          </p:cNvPr>
          <p:cNvSpPr>
            <a:spLocks/>
          </p:cNvSpPr>
          <p:nvPr>
            <p:custDataLst>
              <p:tags r:id="rId14"/>
            </p:custDataLst>
          </p:nvPr>
        </p:nvSpPr>
        <p:spPr bwMode="auto">
          <a:xfrm>
            <a:off x="541178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82BBE4A-07B7-44A0-BC9A-80F05BB2B6AB}" type="datetime'''''''''2''''''''''''''''2'''':0''''''''''0&#10;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22:00
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3" name="TextBox 22">
            <a:extLst>
              <a:ext uri="{FF2B5EF4-FFF2-40B4-BE49-F238E27FC236}">
                <a16:creationId xmlns:a16="http://schemas.microsoft.com/office/drawing/2014/main" id="{4F66D543-1212-4042-AA81-691C8D2FF42C}"/>
              </a:ext>
            </a:extLst>
          </p:cNvPr>
          <p:cNvSpPr txBox="1"/>
          <p:nvPr/>
        </p:nvSpPr>
        <p:spPr>
          <a:xfrm>
            <a:off x="103188" y="1513863"/>
            <a:ext cx="6042025" cy="338138"/>
          </a:xfrm>
          <a:prstGeom prst="rect">
            <a:avLst/>
          </a:prstGeom>
          <a:noFill/>
        </p:spPr>
        <p:txBody>
          <a:bodyPr wrap="square">
            <a:spAutoFit/>
          </a:bodyPr>
          <a:lstStyle/>
          <a:p>
            <a:pPr algn="ctr" defTabSz="914483">
              <a:defRPr sz="2000" b="0" i="0" u="none" strike="noStrike" kern="1200" spc="0" baseline="0">
                <a:solidFill>
                  <a:sysClr val="windowText" lastClr="000000"/>
                </a:solidFill>
                <a:latin typeface="+mn-lt"/>
                <a:ea typeface="+mn-ea"/>
                <a:cs typeface="+mn-cs"/>
              </a:defRPr>
            </a:pPr>
            <a:r>
              <a:rPr lang="en-US" sz="1600" b="1" u="sng" dirty="0">
                <a:solidFill>
                  <a:srgbClr val="002060"/>
                </a:solidFill>
                <a:latin typeface="Tahoma" panose="020B0604030504040204" pitchFamily="34" charset="0"/>
                <a:ea typeface="Tahoma" panose="020B0604030504040204" pitchFamily="34" charset="0"/>
                <a:cs typeface="Tahoma" panose="020B0604030504040204" pitchFamily="34" charset="0"/>
              </a:rPr>
              <a:t>Priority Dispatched Calls Per Time of Day</a:t>
            </a:r>
          </a:p>
        </p:txBody>
      </p:sp>
      <p:sp>
        <p:nvSpPr>
          <p:cNvPr id="24" name="Rectangle 23">
            <a:extLst>
              <a:ext uri="{FF2B5EF4-FFF2-40B4-BE49-F238E27FC236}">
                <a16:creationId xmlns:a16="http://schemas.microsoft.com/office/drawing/2014/main" id="{F266CB46-9FEF-4BCD-8922-A745A5B58C13}"/>
              </a:ext>
            </a:extLst>
          </p:cNvPr>
          <p:cNvSpPr/>
          <p:nvPr>
            <p:custDataLst>
              <p:tags r:id="rId15"/>
            </p:custDataLst>
          </p:nvPr>
        </p:nvSpPr>
        <p:spPr bwMode="auto">
          <a:xfrm>
            <a:off x="820738" y="1927225"/>
            <a:ext cx="142875" cy="106363"/>
          </a:xfrm>
          <a:prstGeom prst="rect">
            <a:avLst/>
          </a:prstGeom>
          <a:solidFill>
            <a:srgbClr val="C0000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C9484DF-536D-4C88-9E3B-A9F578479DAC}"/>
              </a:ext>
            </a:extLst>
          </p:cNvPr>
          <p:cNvSpPr/>
          <p:nvPr>
            <p:custDataLst>
              <p:tags r:id="rId16"/>
            </p:custDataLst>
          </p:nvPr>
        </p:nvSpPr>
        <p:spPr bwMode="auto">
          <a:xfrm>
            <a:off x="820738" y="2092325"/>
            <a:ext cx="142875" cy="106363"/>
          </a:xfrm>
          <a:prstGeom prst="rect">
            <a:avLst/>
          </a:prstGeom>
          <a:solidFill>
            <a:srgbClr val="00206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8412C1A-18FA-4771-9810-3062F008A625}"/>
              </a:ext>
            </a:extLst>
          </p:cNvPr>
          <p:cNvSpPr/>
          <p:nvPr>
            <p:custDataLst>
              <p:tags r:id="rId17"/>
            </p:custDataLst>
          </p:nvPr>
        </p:nvSpPr>
        <p:spPr bwMode="auto">
          <a:xfrm>
            <a:off x="820738" y="2257425"/>
            <a:ext cx="142875" cy="106363"/>
          </a:xfrm>
          <a:prstGeom prst="rect">
            <a:avLst/>
          </a:prstGeom>
          <a:solidFill>
            <a:srgbClr val="7F7F7F"/>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
            <a:extLst>
              <a:ext uri="{FF2B5EF4-FFF2-40B4-BE49-F238E27FC236}">
                <a16:creationId xmlns:a16="http://schemas.microsoft.com/office/drawing/2014/main" id="{BC3CB169-FB0F-4DFA-B618-5D28FED99FDA}"/>
              </a:ext>
            </a:extLst>
          </p:cNvPr>
          <p:cNvSpPr>
            <a:spLocks/>
          </p:cNvSpPr>
          <p:nvPr>
            <p:custDataLst>
              <p:tags r:id="rId18"/>
            </p:custDataLst>
          </p:nvPr>
        </p:nvSpPr>
        <p:spPr bwMode="auto">
          <a:xfrm>
            <a:off x="1014413" y="1931988"/>
            <a:ext cx="6000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ADFAA62D-9C6D-4A99-ABE8-59AB275E5C8B}" type="datetime'P''''''''''1 -'' ''''E''ch''o C''''''''''a''l''''''''''l''s'">
              <a:rPr lang="en-US" altLang="en-US" sz="800" b="1" smtClean="0"/>
              <a:pPr/>
              <a:t>P1 - Echo Calls</a:t>
            </a:fld>
            <a:endParaRPr lang="en-US" sz="800" b="1" dirty="0">
              <a:sym typeface="Tahoma" panose="020B0604030504040204" pitchFamily="34" charset="0"/>
            </a:endParaRPr>
          </a:p>
        </p:txBody>
      </p:sp>
      <p:sp>
        <p:nvSpPr>
          <p:cNvPr id="27" name="Text Placeholder 2">
            <a:extLst>
              <a:ext uri="{FF2B5EF4-FFF2-40B4-BE49-F238E27FC236}">
                <a16:creationId xmlns:a16="http://schemas.microsoft.com/office/drawing/2014/main" id="{6B043A74-191B-4682-B7D2-B6CF3A3E1A62}"/>
              </a:ext>
            </a:extLst>
          </p:cNvPr>
          <p:cNvSpPr>
            <a:spLocks/>
          </p:cNvSpPr>
          <p:nvPr>
            <p:custDataLst>
              <p:tags r:id="rId19"/>
            </p:custDataLst>
          </p:nvPr>
        </p:nvSpPr>
        <p:spPr bwMode="auto">
          <a:xfrm>
            <a:off x="1014413" y="2097088"/>
            <a:ext cx="103822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F11D1596-2FD5-4861-8A84-FB48D527424F}" type="datetime'P''2'''' - ''''Charl''ie ''&amp;'''' ''''D''''elta Ca''ll''s'">
              <a:rPr lang="en-US" altLang="en-US" sz="800" b="1" smtClean="0"/>
              <a:pPr/>
              <a:t>P2 - Charlie &amp; Delta Calls</a:t>
            </a:fld>
            <a:endParaRPr lang="en-US" sz="800" b="1" dirty="0">
              <a:sym typeface="Tahoma" panose="020B0604030504040204" pitchFamily="34" charset="0"/>
            </a:endParaRPr>
          </a:p>
        </p:txBody>
      </p:sp>
      <p:sp>
        <p:nvSpPr>
          <p:cNvPr id="28" name="Text Placeholder 2">
            <a:extLst>
              <a:ext uri="{FF2B5EF4-FFF2-40B4-BE49-F238E27FC236}">
                <a16:creationId xmlns:a16="http://schemas.microsoft.com/office/drawing/2014/main" id="{D9C87F4B-14A5-4B23-A3FF-70EC9F35E941}"/>
              </a:ext>
            </a:extLst>
          </p:cNvPr>
          <p:cNvSpPr>
            <a:spLocks/>
          </p:cNvSpPr>
          <p:nvPr>
            <p:custDataLst>
              <p:tags r:id="rId20"/>
            </p:custDataLst>
          </p:nvPr>
        </p:nvSpPr>
        <p:spPr bwMode="auto">
          <a:xfrm>
            <a:off x="1014413" y="2262188"/>
            <a:ext cx="1008063"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5199F64E-A579-4FA5-A048-DD93A0CBE74A}" type="datetime'P''3 - ''Alpha'' ''''''''''&amp; Bravo'' ''C''''a''''ll''''s'''''">
              <a:rPr lang="en-US" altLang="en-US" sz="800" b="1" smtClean="0"/>
              <a:pPr/>
              <a:t>P3 - Alpha &amp; Bravo Calls</a:t>
            </a:fld>
            <a:endParaRPr lang="en-US" sz="800" b="1" dirty="0">
              <a:sym typeface="Tahoma" panose="020B0604030504040204" pitchFamily="34" charset="0"/>
            </a:endParaRPr>
          </a:p>
        </p:txBody>
      </p:sp>
      <p:sp>
        <p:nvSpPr>
          <p:cNvPr id="30" name="Rectangle 29">
            <a:extLst>
              <a:ext uri="{FF2B5EF4-FFF2-40B4-BE49-F238E27FC236}">
                <a16:creationId xmlns:a16="http://schemas.microsoft.com/office/drawing/2014/main" id="{121A2A89-FB4E-4B9A-840D-28523B0B457F}"/>
              </a:ext>
            </a:extLst>
          </p:cNvPr>
          <p:cNvSpPr/>
          <p:nvPr/>
        </p:nvSpPr>
        <p:spPr>
          <a:xfrm>
            <a:off x="350838" y="1476375"/>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2" name="Chart 51">
            <a:extLst>
              <a:ext uri="{FF2B5EF4-FFF2-40B4-BE49-F238E27FC236}">
                <a16:creationId xmlns:a16="http://schemas.microsoft.com/office/drawing/2014/main" id="{BFE0A684-8D71-E5D5-62CA-DAA6FF53BB70}"/>
              </a:ext>
            </a:extLst>
          </p:cNvPr>
          <p:cNvGraphicFramePr/>
          <p:nvPr>
            <p:custDataLst>
              <p:tags r:id="rId21"/>
            </p:custDataLst>
            <p:extLst>
              <p:ext uri="{D42A27DB-BD31-4B8C-83A1-F6EECF244321}">
                <p14:modId xmlns:p14="http://schemas.microsoft.com/office/powerpoint/2010/main" val="1384738097"/>
              </p:ext>
            </p:extLst>
          </p:nvPr>
        </p:nvGraphicFramePr>
        <p:xfrm>
          <a:off x="347663" y="4392613"/>
          <a:ext cx="5348287" cy="2046287"/>
        </p:xfrm>
        <a:graphic>
          <a:graphicData uri="http://schemas.openxmlformats.org/drawingml/2006/chart">
            <c:chart xmlns:c="http://schemas.openxmlformats.org/drawingml/2006/chart" xmlns:r="http://schemas.openxmlformats.org/officeDocument/2006/relationships" r:id="rId46"/>
          </a:graphicData>
        </a:graphic>
      </p:graphicFrame>
      <p:sp>
        <p:nvSpPr>
          <p:cNvPr id="47" name="Text Placeholder 2">
            <a:extLst>
              <a:ext uri="{FF2B5EF4-FFF2-40B4-BE49-F238E27FC236}">
                <a16:creationId xmlns:a16="http://schemas.microsoft.com/office/drawing/2014/main" id="{DA9E5F7F-4AB0-35A1-5E73-30A23D977749}"/>
              </a:ext>
            </a:extLst>
          </p:cNvPr>
          <p:cNvSpPr>
            <a:spLocks/>
          </p:cNvSpPr>
          <p:nvPr>
            <p:custDataLst>
              <p:tags r:id="rId22"/>
            </p:custDataLst>
          </p:nvPr>
        </p:nvSpPr>
        <p:spPr bwMode="auto">
          <a:xfrm>
            <a:off x="592138" y="6256338"/>
            <a:ext cx="393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2E5E408B-4F24-4C97-BFD0-45420616AB98}" type="datetime'''''''''J''''''''''''''''''u''''n''''-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Jun-25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2" name="Text Placeholder 2">
            <a:extLst>
              <a:ext uri="{FF2B5EF4-FFF2-40B4-BE49-F238E27FC236}">
                <a16:creationId xmlns:a16="http://schemas.microsoft.com/office/drawing/2014/main" id="{57A1AF85-95EC-8D63-3DD1-927614B7B2F1}"/>
              </a:ext>
            </a:extLst>
          </p:cNvPr>
          <p:cNvSpPr>
            <a:spLocks/>
          </p:cNvSpPr>
          <p:nvPr>
            <p:custDataLst>
              <p:tags r:id="rId23"/>
            </p:custDataLst>
          </p:nvPr>
        </p:nvSpPr>
        <p:spPr bwMode="auto">
          <a:xfrm>
            <a:off x="1049338" y="6256338"/>
            <a:ext cx="3508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A838AD7C-4F62-4095-B622-786405A88631}" type="datetime'''''''''''J''''''''''''''''''u''l''''''''''''-''''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Jul-25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8" name="Text Placeholder 2">
            <a:extLst>
              <a:ext uri="{FF2B5EF4-FFF2-40B4-BE49-F238E27FC236}">
                <a16:creationId xmlns:a16="http://schemas.microsoft.com/office/drawing/2014/main" id="{C2232A85-66AB-227A-3CF8-A6EEDCA6B15F}"/>
              </a:ext>
            </a:extLst>
          </p:cNvPr>
          <p:cNvSpPr>
            <a:spLocks/>
          </p:cNvSpPr>
          <p:nvPr>
            <p:custDataLst>
              <p:tags r:id="rId24"/>
            </p:custDataLst>
          </p:nvPr>
        </p:nvSpPr>
        <p:spPr bwMode="auto">
          <a:xfrm>
            <a:off x="1452563" y="6256339"/>
            <a:ext cx="4159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DCFAEFC5-567E-473B-A29E-F00A63CBE29C}" type="datetime'A''''''''''''''''u''g''''''''''''''-''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Aug-25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6" name="Text Placeholder 2">
            <a:extLst>
              <a:ext uri="{FF2B5EF4-FFF2-40B4-BE49-F238E27FC236}">
                <a16:creationId xmlns:a16="http://schemas.microsoft.com/office/drawing/2014/main" id="{2CA76D25-20C8-E6D2-1A08-0695D684D82C}"/>
              </a:ext>
            </a:extLst>
          </p:cNvPr>
          <p:cNvSpPr>
            <a:spLocks/>
          </p:cNvSpPr>
          <p:nvPr>
            <p:custDataLst>
              <p:tags r:id="rId25"/>
            </p:custDataLst>
          </p:nvPr>
        </p:nvSpPr>
        <p:spPr bwMode="auto">
          <a:xfrm>
            <a:off x="1892300" y="6256339"/>
            <a:ext cx="4064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DC955421-B222-494A-80D2-D972782C46E3}" type="datetime'''''''''''''''S''''''''ep''''''-''''''''''''''''''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Sep-25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5" name="Text Placeholder 2">
            <a:extLst>
              <a:ext uri="{FF2B5EF4-FFF2-40B4-BE49-F238E27FC236}">
                <a16:creationId xmlns:a16="http://schemas.microsoft.com/office/drawing/2014/main" id="{07D3A2C4-4925-70D0-2216-7644E0C73D63}"/>
              </a:ext>
            </a:extLst>
          </p:cNvPr>
          <p:cNvSpPr>
            <a:spLocks/>
          </p:cNvSpPr>
          <p:nvPr>
            <p:custDataLst>
              <p:tags r:id="rId26"/>
            </p:custDataLst>
          </p:nvPr>
        </p:nvSpPr>
        <p:spPr bwMode="auto">
          <a:xfrm>
            <a:off x="2335213" y="6256338"/>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1EB61BFA-B169-476A-9579-D736A2653E60}" type="datetime'''O''''''''''''''''''''c''''t''''''''-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Oct-25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8" name="Text Placeholder 2">
            <a:extLst>
              <a:ext uri="{FF2B5EF4-FFF2-40B4-BE49-F238E27FC236}">
                <a16:creationId xmlns:a16="http://schemas.microsoft.com/office/drawing/2014/main" id="{BD993175-DAAF-B5E4-CD83-E725CA700E55}"/>
              </a:ext>
            </a:extLst>
          </p:cNvPr>
          <p:cNvSpPr>
            <a:spLocks/>
          </p:cNvSpPr>
          <p:nvPr>
            <p:custDataLst>
              <p:tags r:id="rId27"/>
            </p:custDataLst>
          </p:nvPr>
        </p:nvSpPr>
        <p:spPr bwMode="auto">
          <a:xfrm>
            <a:off x="2760663" y="6256339"/>
            <a:ext cx="4143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A98C9791-F024-474D-B2FE-E03A7338C44D}" type="datetime'''''''''N''''''''''o''''v''-''''''''''''''''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Nov-25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9" name="Text Placeholder 2">
            <a:extLst>
              <a:ext uri="{FF2B5EF4-FFF2-40B4-BE49-F238E27FC236}">
                <a16:creationId xmlns:a16="http://schemas.microsoft.com/office/drawing/2014/main" id="{130ECEEE-8F9F-DE12-674A-CCA7893EAFA2}"/>
              </a:ext>
            </a:extLst>
          </p:cNvPr>
          <p:cNvSpPr>
            <a:spLocks/>
          </p:cNvSpPr>
          <p:nvPr>
            <p:custDataLst>
              <p:tags r:id="rId28"/>
            </p:custDataLst>
          </p:nvPr>
        </p:nvSpPr>
        <p:spPr bwMode="auto">
          <a:xfrm>
            <a:off x="3197225" y="6256339"/>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A4E44C1F-AADC-49F6-A1F3-F287CA0AC7BD}" type="datetime'''''''''''''''D''''''''e''''''c''''''-''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Dec-25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6" name="Text Placeholder 2">
            <a:extLst>
              <a:ext uri="{FF2B5EF4-FFF2-40B4-BE49-F238E27FC236}">
                <a16:creationId xmlns:a16="http://schemas.microsoft.com/office/drawing/2014/main" id="{7CA21659-3717-8BD9-6B6D-3BC42BD652F7}"/>
              </a:ext>
            </a:extLst>
          </p:cNvPr>
          <p:cNvSpPr>
            <a:spLocks/>
          </p:cNvSpPr>
          <p:nvPr>
            <p:custDataLst>
              <p:tags r:id="rId29"/>
            </p:custDataLst>
          </p:nvPr>
        </p:nvSpPr>
        <p:spPr bwMode="auto">
          <a:xfrm>
            <a:off x="3644900" y="6256338"/>
            <a:ext cx="3889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E7827288-483D-4400-A5A7-F6182D1ED814}" type="datetime'''''''Ja''''n''''-''''''''''''''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Jan-26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4" name="Text Placeholder 2">
            <a:extLst>
              <a:ext uri="{FF2B5EF4-FFF2-40B4-BE49-F238E27FC236}">
                <a16:creationId xmlns:a16="http://schemas.microsoft.com/office/drawing/2014/main" id="{FA910FC9-248B-B094-2CB8-FD4613D6520F}"/>
              </a:ext>
            </a:extLst>
          </p:cNvPr>
          <p:cNvSpPr>
            <a:spLocks/>
          </p:cNvSpPr>
          <p:nvPr>
            <p:custDataLst>
              <p:tags r:id="rId30"/>
            </p:custDataLst>
          </p:nvPr>
        </p:nvSpPr>
        <p:spPr bwMode="auto">
          <a:xfrm>
            <a:off x="4073525" y="6256339"/>
            <a:ext cx="4016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08288D49-54AF-4D12-8C14-BEB8C29B1A6D}" type="datetime'''F''eb''''''''-''''''''''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Feb-26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4" name="Text Placeholder 2">
            <a:extLst>
              <a:ext uri="{FF2B5EF4-FFF2-40B4-BE49-F238E27FC236}">
                <a16:creationId xmlns:a16="http://schemas.microsoft.com/office/drawing/2014/main" id="{F959D0A3-D07E-FD06-BB01-C240C7305EC0}"/>
              </a:ext>
            </a:extLst>
          </p:cNvPr>
          <p:cNvSpPr>
            <a:spLocks/>
          </p:cNvSpPr>
          <p:nvPr>
            <p:custDataLst>
              <p:tags r:id="rId31"/>
            </p:custDataLst>
          </p:nvPr>
        </p:nvSpPr>
        <p:spPr bwMode="auto">
          <a:xfrm>
            <a:off x="4503738" y="6256338"/>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324F7F16-3F51-4BC1-A60C-C7E8B81F625A}" type="datetime'''M''''''''''a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0" name="Text Placeholder 2">
            <a:extLst>
              <a:ext uri="{FF2B5EF4-FFF2-40B4-BE49-F238E27FC236}">
                <a16:creationId xmlns:a16="http://schemas.microsoft.com/office/drawing/2014/main" id="{4EEC9466-D776-D337-8369-00EB253EAC44}"/>
              </a:ext>
            </a:extLst>
          </p:cNvPr>
          <p:cNvSpPr>
            <a:spLocks/>
          </p:cNvSpPr>
          <p:nvPr>
            <p:custDataLst>
              <p:tags r:id="rId32"/>
            </p:custDataLst>
          </p:nvPr>
        </p:nvSpPr>
        <p:spPr bwMode="auto">
          <a:xfrm>
            <a:off x="4949825" y="6256338"/>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A0517FA7-D746-4C29-BCDF-12540BDC5E99}" type="datetime'A''p''''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Apr-26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5" name="Text Placeholder 2">
            <a:extLst>
              <a:ext uri="{FF2B5EF4-FFF2-40B4-BE49-F238E27FC236}">
                <a16:creationId xmlns:a16="http://schemas.microsoft.com/office/drawing/2014/main" id="{BBF36F44-220D-EA8C-9B29-6C28F33E769D}"/>
              </a:ext>
            </a:extLst>
          </p:cNvPr>
          <p:cNvSpPr>
            <a:spLocks/>
          </p:cNvSpPr>
          <p:nvPr>
            <p:custDataLst>
              <p:tags r:id="rId33"/>
            </p:custDataLst>
          </p:nvPr>
        </p:nvSpPr>
        <p:spPr bwMode="auto">
          <a:xfrm>
            <a:off x="5367338" y="6256338"/>
            <a:ext cx="4270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C7E783C7-9FD0-4E47-BA34-35D55735A5DA}" type="datetime'M''''''''''''a''y''''''''''''-''''''''''''''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May-26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8" name="TextBox 77">
            <a:extLst>
              <a:ext uri="{FF2B5EF4-FFF2-40B4-BE49-F238E27FC236}">
                <a16:creationId xmlns:a16="http://schemas.microsoft.com/office/drawing/2014/main" id="{4C71B650-5C52-48B0-85D7-82C22FA4B22B}"/>
              </a:ext>
            </a:extLst>
          </p:cNvPr>
          <p:cNvSpPr txBox="1">
            <a:spLocks/>
          </p:cNvSpPr>
          <p:nvPr/>
        </p:nvSpPr>
        <p:spPr>
          <a:xfrm>
            <a:off x="1727200" y="4119562"/>
            <a:ext cx="2601913" cy="338138"/>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Monthly Call Volume</a:t>
            </a:r>
          </a:p>
        </p:txBody>
      </p:sp>
      <p:sp>
        <p:nvSpPr>
          <p:cNvPr id="79" name="Rectangle 78">
            <a:extLst>
              <a:ext uri="{FF2B5EF4-FFF2-40B4-BE49-F238E27FC236}">
                <a16:creationId xmlns:a16="http://schemas.microsoft.com/office/drawing/2014/main" id="{F1476AC4-694B-4D83-BFD8-8DCAA4BB1923}"/>
              </a:ext>
            </a:extLst>
          </p:cNvPr>
          <p:cNvSpPr/>
          <p:nvPr/>
        </p:nvSpPr>
        <p:spPr>
          <a:xfrm>
            <a:off x="360363" y="4081463"/>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8B5667AB-609C-4AEA-83B3-24E395C8F420}"/>
              </a:ext>
            </a:extLst>
          </p:cNvPr>
          <p:cNvSpPr txBox="1">
            <a:spLocks/>
          </p:cNvSpPr>
          <p:nvPr/>
        </p:nvSpPr>
        <p:spPr>
          <a:xfrm>
            <a:off x="6127750" y="4100094"/>
            <a:ext cx="587375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Top Five Problem Natures</a:t>
            </a:r>
          </a:p>
        </p:txBody>
      </p:sp>
      <p:sp>
        <p:nvSpPr>
          <p:cNvPr id="108" name="Rectangle 107">
            <a:extLst>
              <a:ext uri="{FF2B5EF4-FFF2-40B4-BE49-F238E27FC236}">
                <a16:creationId xmlns:a16="http://schemas.microsoft.com/office/drawing/2014/main" id="{A8A86972-DB82-4414-B38B-651BFA59AAA2}"/>
              </a:ext>
            </a:extLst>
          </p:cNvPr>
          <p:cNvSpPr/>
          <p:nvPr/>
        </p:nvSpPr>
        <p:spPr>
          <a:xfrm>
            <a:off x="6284913" y="4080891"/>
            <a:ext cx="5513387" cy="248716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E37BCFFE-2E8D-4926-BEE8-0720DF26B068}"/>
              </a:ext>
            </a:extLst>
          </p:cNvPr>
          <p:cNvSpPr txBox="1">
            <a:spLocks/>
          </p:cNvSpPr>
          <p:nvPr/>
        </p:nvSpPr>
        <p:spPr>
          <a:xfrm>
            <a:off x="6361113" y="1513655"/>
            <a:ext cx="538480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Daily Priority Call Volume and Entry to Assignment </a:t>
            </a:r>
          </a:p>
        </p:txBody>
      </p:sp>
      <p:sp>
        <p:nvSpPr>
          <p:cNvPr id="110" name="Rectangle 109">
            <a:extLst>
              <a:ext uri="{FF2B5EF4-FFF2-40B4-BE49-F238E27FC236}">
                <a16:creationId xmlns:a16="http://schemas.microsoft.com/office/drawing/2014/main" id="{76D5A471-E342-4112-9B61-678EA0C3F282}"/>
              </a:ext>
            </a:extLst>
          </p:cNvPr>
          <p:cNvSpPr/>
          <p:nvPr/>
        </p:nvSpPr>
        <p:spPr>
          <a:xfrm>
            <a:off x="6284913" y="1476374"/>
            <a:ext cx="5505450" cy="248364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3" name="Chart 42">
            <a:extLst>
              <a:ext uri="{FF2B5EF4-FFF2-40B4-BE49-F238E27FC236}">
                <a16:creationId xmlns:a16="http://schemas.microsoft.com/office/drawing/2014/main" id="{6BA25764-B966-A47C-5E72-158F67FF2B72}"/>
              </a:ext>
            </a:extLst>
          </p:cNvPr>
          <p:cNvGraphicFramePr/>
          <p:nvPr>
            <p:custDataLst>
              <p:tags r:id="rId34"/>
            </p:custDataLst>
            <p:extLst>
              <p:ext uri="{D42A27DB-BD31-4B8C-83A1-F6EECF244321}">
                <p14:modId xmlns:p14="http://schemas.microsoft.com/office/powerpoint/2010/main" val="3355258323"/>
              </p:ext>
            </p:extLst>
          </p:nvPr>
        </p:nvGraphicFramePr>
        <p:xfrm>
          <a:off x="8040688" y="4265613"/>
          <a:ext cx="3535362" cy="2366962"/>
        </p:xfrm>
        <a:graphic>
          <a:graphicData uri="http://schemas.openxmlformats.org/drawingml/2006/chart">
            <c:chart xmlns:c="http://schemas.openxmlformats.org/drawingml/2006/chart" xmlns:r="http://schemas.openxmlformats.org/officeDocument/2006/relationships" r:id="rId47"/>
          </a:graphicData>
        </a:graphic>
      </p:graphicFrame>
      <p:sp>
        <p:nvSpPr>
          <p:cNvPr id="133" name="Text Placeholder 2">
            <a:extLst>
              <a:ext uri="{FF2B5EF4-FFF2-40B4-BE49-F238E27FC236}">
                <a16:creationId xmlns:a16="http://schemas.microsoft.com/office/drawing/2014/main" id="{7CAA3B95-4C78-4122-BECA-B5FB0F3F3764}"/>
              </a:ext>
            </a:extLst>
          </p:cNvPr>
          <p:cNvSpPr>
            <a:spLocks/>
          </p:cNvSpPr>
          <p:nvPr>
            <p:custDataLst>
              <p:tags r:id="rId35"/>
            </p:custDataLst>
          </p:nvPr>
        </p:nvSpPr>
        <p:spPr bwMode="auto">
          <a:xfrm>
            <a:off x="7396163" y="4613275"/>
            <a:ext cx="6413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3120BD6C-7239-45EB-854A-B0F930D98218}" type="datetime'''''''''''Sic''''''k ''P''e''''''r''''so''''''''n'''''''''''">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Sick Person</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5" name="Text Placeholder 2">
            <a:extLst>
              <a:ext uri="{FF2B5EF4-FFF2-40B4-BE49-F238E27FC236}">
                <a16:creationId xmlns:a16="http://schemas.microsoft.com/office/drawing/2014/main" id="{7CAA3B95-4C78-4122-BECA-B5FB0F3F3764}"/>
              </a:ext>
            </a:extLst>
          </p:cNvPr>
          <p:cNvSpPr>
            <a:spLocks/>
          </p:cNvSpPr>
          <p:nvPr>
            <p:custDataLst>
              <p:tags r:id="rId36"/>
            </p:custDataLst>
          </p:nvPr>
        </p:nvSpPr>
        <p:spPr bwMode="auto">
          <a:xfrm>
            <a:off x="6770688" y="4995863"/>
            <a:ext cx="12668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E1419699-EB32-458B-AA53-1804DC4955E7}" type="datetime'Ci''''''ti''''''zen As''s''''is''''''''t/Se''rv'' Ca''l''''l'">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Citizen Assist/Serv Call</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6" name="Text Placeholder 2">
            <a:extLst>
              <a:ext uri="{FF2B5EF4-FFF2-40B4-BE49-F238E27FC236}">
                <a16:creationId xmlns:a16="http://schemas.microsoft.com/office/drawing/2014/main" id="{7CAA3B95-4C78-4122-BECA-B5FB0F3F3764}"/>
              </a:ext>
            </a:extLst>
          </p:cNvPr>
          <p:cNvSpPr>
            <a:spLocks/>
          </p:cNvSpPr>
          <p:nvPr>
            <p:custDataLst>
              <p:tags r:id="rId37"/>
            </p:custDataLst>
          </p:nvPr>
        </p:nvSpPr>
        <p:spPr bwMode="auto">
          <a:xfrm>
            <a:off x="7789863" y="5380038"/>
            <a:ext cx="2476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C0A811AF-E479-434A-B668-D3F2ED6B0BE2}" type="datetime'''''''F''''''''''''''a''''l''l''''''''s'''''''''''''">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Falls</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7" name="Text Placeholder 2">
            <a:extLst>
              <a:ext uri="{FF2B5EF4-FFF2-40B4-BE49-F238E27FC236}">
                <a16:creationId xmlns:a16="http://schemas.microsoft.com/office/drawing/2014/main" id="{04F9902D-9DA4-4582-A398-B08CDE8E08EE}"/>
              </a:ext>
            </a:extLst>
          </p:cNvPr>
          <p:cNvSpPr>
            <a:spLocks/>
          </p:cNvSpPr>
          <p:nvPr>
            <p:custDataLst>
              <p:tags r:id="rId38"/>
            </p:custDataLst>
          </p:nvPr>
        </p:nvSpPr>
        <p:spPr bwMode="auto">
          <a:xfrm>
            <a:off x="7656513" y="5762625"/>
            <a:ext cx="3810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31C897FC-ABD7-48B0-AA33-1268239C418A}" type="datetime'''A''''''''''''l''''''''''''ar''''''''m''''''''''''''''s'''">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Alarms</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8" name="Text Placeholder 2">
            <a:extLst>
              <a:ext uri="{FF2B5EF4-FFF2-40B4-BE49-F238E27FC236}">
                <a16:creationId xmlns:a16="http://schemas.microsoft.com/office/drawing/2014/main" id="{B1AC5405-1559-48F8-921F-C742186F4456}"/>
              </a:ext>
            </a:extLst>
          </p:cNvPr>
          <p:cNvSpPr>
            <a:spLocks/>
          </p:cNvSpPr>
          <p:nvPr>
            <p:custDataLst>
              <p:tags r:id="rId39"/>
            </p:custDataLst>
          </p:nvPr>
        </p:nvSpPr>
        <p:spPr bwMode="auto">
          <a:xfrm>
            <a:off x="7446963" y="6146800"/>
            <a:ext cx="5905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D304DF6E-8CC5-4B84-B707-D61D13DB4525}" type="datetime'''''C''''h''''''''''e''''''''''''''''''''''st ''P''ain'''''">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Chest Pain</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8" name="Rectangle 57">
            <a:extLst>
              <a:ext uri="{FF2B5EF4-FFF2-40B4-BE49-F238E27FC236}">
                <a16:creationId xmlns:a16="http://schemas.microsoft.com/office/drawing/2014/main" id="{E203E344-295B-447B-A55D-50D302A82D3F}"/>
              </a:ext>
            </a:extLst>
          </p:cNvPr>
          <p:cNvSpPr/>
          <p:nvPr/>
        </p:nvSpPr>
        <p:spPr>
          <a:xfrm>
            <a:off x="133619" y="196850"/>
            <a:ext cx="846455" cy="936625"/>
          </a:xfrm>
          <a:prstGeom prst="rect">
            <a:avLst/>
          </a:prstGeom>
          <a:blipFill>
            <a:blip r:embed="rId48"/>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 name="Slide Number Placeholder 2">
            <a:extLst>
              <a:ext uri="{FF2B5EF4-FFF2-40B4-BE49-F238E27FC236}">
                <a16:creationId xmlns:a16="http://schemas.microsoft.com/office/drawing/2014/main" id="{0C27DD68-4A51-4792-857F-F431DC7C99BB}"/>
              </a:ext>
            </a:extLst>
          </p:cNvPr>
          <p:cNvSpPr>
            <a:spLocks noGrp="1"/>
          </p:cNvSpPr>
          <p:nvPr>
            <p:ph type="sldNum" sz="quarter" idx="12"/>
          </p:nvPr>
        </p:nvSpPr>
        <p:spPr/>
        <p:txBody>
          <a:bodyPr/>
          <a:lstStyle/>
          <a:p>
            <a:fld id="{7E42DF0F-B536-4D3B-A493-5032C5E2E097}" type="slidenum">
              <a:rPr lang="en-US" smtClean="0"/>
              <a:t>18</a:t>
            </a:fld>
            <a:endParaRPr lang="en-US"/>
          </a:p>
        </p:txBody>
      </p:sp>
    </p:spTree>
    <p:extLst>
      <p:ext uri="{BB962C8B-B14F-4D97-AF65-F5344CB8AC3E}">
        <p14:creationId xmlns:p14="http://schemas.microsoft.com/office/powerpoint/2010/main" val="5921172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6B547BD-D5B0-4162-8AC1-23C66C4D5501}"/>
              </a:ext>
            </a:extLst>
          </p:cNvPr>
          <p:cNvGraphicFramePr>
            <a:graphicFrameLocks/>
          </p:cNvGraphicFramePr>
          <p:nvPr>
            <p:custDataLst>
              <p:tags r:id="rId1"/>
            </p:custDataLst>
            <p:extLst>
              <p:ext uri="{D42A27DB-BD31-4B8C-83A1-F6EECF244321}">
                <p14:modId xmlns:p14="http://schemas.microsoft.com/office/powerpoint/2010/main" val="26811591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2" imgW="452" imgH="454" progId="TCLayout.ActiveDocument.1">
                  <p:embed/>
                </p:oleObj>
              </mc:Choice>
              <mc:Fallback>
                <p:oleObj name="think-cell Slide" r:id="rId42" imgW="452" imgH="454" progId="TCLayout.ActiveDocument.1">
                  <p:embed/>
                  <p:pic>
                    <p:nvPicPr>
                      <p:cNvPr id="4" name="Object 3" hidden="1">
                        <a:extLst>
                          <a:ext uri="{FF2B5EF4-FFF2-40B4-BE49-F238E27FC236}">
                            <a16:creationId xmlns:a16="http://schemas.microsoft.com/office/drawing/2014/main" id="{86B547BD-D5B0-4162-8AC1-23C66C4D5501}"/>
                          </a:ext>
                        </a:extLst>
                      </p:cNvPr>
                      <p:cNvPicPr/>
                      <p:nvPr/>
                    </p:nvPicPr>
                    <p:blipFill>
                      <a:blip r:embed="rId43"/>
                      <a:stretch>
                        <a:fillRect/>
                      </a:stretch>
                    </p:blipFill>
                    <p:spPr>
                      <a:xfrm>
                        <a:off x="1588" y="1588"/>
                        <a:ext cx="1588" cy="1588"/>
                      </a:xfrm>
                      <a:prstGeom prst="rect">
                        <a:avLst/>
                      </a:prstGeom>
                    </p:spPr>
                  </p:pic>
                </p:oleObj>
              </mc:Fallback>
            </mc:AlternateContent>
          </a:graphicData>
        </a:graphic>
      </p:graphicFrame>
      <p:pic>
        <p:nvPicPr>
          <p:cNvPr id="32" name="Picture 31">
            <a:extLst>
              <a:ext uri="{FF2B5EF4-FFF2-40B4-BE49-F238E27FC236}">
                <a16:creationId xmlns:a16="http://schemas.microsoft.com/office/drawing/2014/main" id="{662CEDD5-1CEC-3E4D-261F-D0320F5E814C}"/>
              </a:ext>
            </a:extLst>
          </p:cNvPr>
          <p:cNvPicPr>
            <a:picLocks noChangeAspect="1"/>
          </p:cNvPicPr>
          <p:nvPr/>
        </p:nvPicPr>
        <p:blipFill>
          <a:blip r:embed="rId44"/>
          <a:stretch>
            <a:fillRect/>
          </a:stretch>
        </p:blipFill>
        <p:spPr>
          <a:xfrm>
            <a:off x="6449114" y="1821341"/>
            <a:ext cx="5219700" cy="2114550"/>
          </a:xfrm>
          <a:prstGeom prst="rect">
            <a:avLst/>
          </a:prstGeom>
        </p:spPr>
      </p:pic>
      <p:sp>
        <p:nvSpPr>
          <p:cNvPr id="6" name="Text Box 58">
            <a:extLst>
              <a:ext uri="{FF2B5EF4-FFF2-40B4-BE49-F238E27FC236}">
                <a16:creationId xmlns:a16="http://schemas.microsoft.com/office/drawing/2014/main" id="{B47CE71D-7819-4857-B121-737A3BD39B4D}"/>
              </a:ext>
            </a:extLst>
          </p:cNvPr>
          <p:cNvSpPr txBox="1"/>
          <p:nvPr/>
        </p:nvSpPr>
        <p:spPr>
          <a:xfrm>
            <a:off x="1066067" y="26991"/>
            <a:ext cx="5697416" cy="1300160"/>
          </a:xfrm>
          <a:prstGeom prst="rect">
            <a:avLst/>
          </a:prstGeom>
          <a:solidFill>
            <a:schemeClr val="lt1"/>
          </a:solidFill>
          <a:ln w="6350">
            <a:noFill/>
          </a:ln>
        </p:spPr>
        <p:txBody>
          <a:bodyPr rot="0" spcFirstLastPara="0" vert="horz" wrap="square" lIns="91439" tIns="45720" rIns="91439" bIns="45720" numCol="1" spcCol="0" rtlCol="0" fromWordArt="0" anchor="ctr"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North Fork Fire</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a:extLst>
              <a:ext uri="{FF2B5EF4-FFF2-40B4-BE49-F238E27FC236}">
                <a16:creationId xmlns:a16="http://schemas.microsoft.com/office/drawing/2014/main" id="{81C3ADD2-FBA2-4990-9325-1C3084F656B8}"/>
              </a:ext>
            </a:extLst>
          </p:cNvPr>
          <p:cNvCxnSpPr>
            <a:cxnSpLocks/>
          </p:cNvCxnSpPr>
          <p:nvPr/>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graphicFrame>
        <p:nvGraphicFramePr>
          <p:cNvPr id="8" name="Chart 7">
            <a:extLst>
              <a:ext uri="{FF2B5EF4-FFF2-40B4-BE49-F238E27FC236}">
                <a16:creationId xmlns:a16="http://schemas.microsoft.com/office/drawing/2014/main" id="{9102C296-6B45-0A78-E8CB-B11A4370B5F4}"/>
              </a:ext>
            </a:extLst>
          </p:cNvPr>
          <p:cNvGraphicFramePr/>
          <p:nvPr>
            <p:custDataLst>
              <p:tags r:id="rId2"/>
            </p:custDataLst>
            <p:extLst>
              <p:ext uri="{D42A27DB-BD31-4B8C-83A1-F6EECF244321}">
                <p14:modId xmlns:p14="http://schemas.microsoft.com/office/powerpoint/2010/main" val="1086842814"/>
              </p:ext>
            </p:extLst>
          </p:nvPr>
        </p:nvGraphicFramePr>
        <p:xfrm>
          <a:off x="477838" y="1716088"/>
          <a:ext cx="5184775" cy="1906587"/>
        </p:xfrm>
        <a:graphic>
          <a:graphicData uri="http://schemas.openxmlformats.org/drawingml/2006/chart">
            <c:chart xmlns:c="http://schemas.openxmlformats.org/drawingml/2006/chart" xmlns:r="http://schemas.openxmlformats.org/officeDocument/2006/relationships" r:id="rId45"/>
          </a:graphicData>
        </a:graphic>
      </p:graphicFrame>
      <p:sp>
        <p:nvSpPr>
          <p:cNvPr id="14" name="Text Placeholder 2">
            <a:extLst>
              <a:ext uri="{FF2B5EF4-FFF2-40B4-BE49-F238E27FC236}">
                <a16:creationId xmlns:a16="http://schemas.microsoft.com/office/drawing/2014/main" id="{125AC75A-3DBA-4ABE-AC86-1CE5256F61BE}"/>
              </a:ext>
            </a:extLst>
          </p:cNvPr>
          <p:cNvSpPr>
            <a:spLocks/>
          </p:cNvSpPr>
          <p:nvPr>
            <p:custDataLst>
              <p:tags r:id="rId3"/>
            </p:custDataLst>
          </p:nvPr>
        </p:nvSpPr>
        <p:spPr bwMode="auto">
          <a:xfrm>
            <a:off x="646113"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316E701-918D-4A1B-97F4-36E75122DEBD}" type="datetime'''''0'''''''''':''''''''''''''00&#10;''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0:00
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 name="Text Placeholder 2">
            <a:extLst>
              <a:ext uri="{FF2B5EF4-FFF2-40B4-BE49-F238E27FC236}">
                <a16:creationId xmlns:a16="http://schemas.microsoft.com/office/drawing/2014/main" id="{2ADF3224-EFE6-477E-A4FE-BC72536000D5}"/>
              </a:ext>
            </a:extLst>
          </p:cNvPr>
          <p:cNvSpPr>
            <a:spLocks/>
          </p:cNvSpPr>
          <p:nvPr>
            <p:custDataLst>
              <p:tags r:id="rId4"/>
            </p:custDataLst>
          </p:nvPr>
        </p:nvSpPr>
        <p:spPr bwMode="auto">
          <a:xfrm>
            <a:off x="1082675"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1BBCFF5-170F-4C3C-BD37-0694FDAAC1BF}" type="datetime'''''''''''''''''''''''''2'''''':''0''0&#10;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
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 name="Text Placeholder 2">
            <a:extLst>
              <a:ext uri="{FF2B5EF4-FFF2-40B4-BE49-F238E27FC236}">
                <a16:creationId xmlns:a16="http://schemas.microsoft.com/office/drawing/2014/main" id="{8F57F73A-899F-4994-9FFE-52D028C366A7}"/>
              </a:ext>
            </a:extLst>
          </p:cNvPr>
          <p:cNvSpPr>
            <a:spLocks/>
          </p:cNvSpPr>
          <p:nvPr>
            <p:custDataLst>
              <p:tags r:id="rId5"/>
            </p:custDataLst>
          </p:nvPr>
        </p:nvSpPr>
        <p:spPr bwMode="auto">
          <a:xfrm>
            <a:off x="1519238"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7EC8E005-BA4A-4DF2-A360-11BCFFBEE8F7}" type="datetime'''''4'''':0''''''''''''0''''''''''&#10;''''''''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4:00
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 name="Text Placeholder 2">
            <a:extLst>
              <a:ext uri="{FF2B5EF4-FFF2-40B4-BE49-F238E27FC236}">
                <a16:creationId xmlns:a16="http://schemas.microsoft.com/office/drawing/2014/main" id="{510CBB17-3761-4288-BCC5-43E8A3E9B8A6}"/>
              </a:ext>
            </a:extLst>
          </p:cNvPr>
          <p:cNvSpPr>
            <a:spLocks/>
          </p:cNvSpPr>
          <p:nvPr>
            <p:custDataLst>
              <p:tags r:id="rId6"/>
            </p:custDataLst>
          </p:nvPr>
        </p:nvSpPr>
        <p:spPr bwMode="auto">
          <a:xfrm>
            <a:off x="1955800"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323BA4A-FC66-4054-BC9E-12F7F1DD0424}" type="datetime'6'''''':''''''''''''''''''''''''00''''''&#10;''''''''''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6:00
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 name="Text Placeholder 2">
            <a:extLst>
              <a:ext uri="{FF2B5EF4-FFF2-40B4-BE49-F238E27FC236}">
                <a16:creationId xmlns:a16="http://schemas.microsoft.com/office/drawing/2014/main" id="{86D1D7DB-75DF-4EB5-BF12-3B0F914F060A}"/>
              </a:ext>
            </a:extLst>
          </p:cNvPr>
          <p:cNvSpPr>
            <a:spLocks/>
          </p:cNvSpPr>
          <p:nvPr>
            <p:custDataLst>
              <p:tags r:id="rId7"/>
            </p:custDataLst>
          </p:nvPr>
        </p:nvSpPr>
        <p:spPr bwMode="auto">
          <a:xfrm>
            <a:off x="23574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AAC2EAE-FB54-4C17-9BC6-CBC01BF736B3}" type="datetime'8:''0''''''''''''0''&#10;''''''1''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8:00
10:00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 name="Text Placeholder 2">
            <a:extLst>
              <a:ext uri="{FF2B5EF4-FFF2-40B4-BE49-F238E27FC236}">
                <a16:creationId xmlns:a16="http://schemas.microsoft.com/office/drawing/2014/main" id="{88BD6F20-E5C6-442A-81AC-2DDF2B0EA25F}"/>
              </a:ext>
            </a:extLst>
          </p:cNvPr>
          <p:cNvSpPr>
            <a:spLocks/>
          </p:cNvSpPr>
          <p:nvPr>
            <p:custDataLst>
              <p:tags r:id="rId8"/>
            </p:custDataLst>
          </p:nvPr>
        </p:nvSpPr>
        <p:spPr bwMode="auto">
          <a:xfrm>
            <a:off x="27940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D99A7D3-06B9-4463-B8AC-D44E03B38197}" type="datetime'1''''''''''''''''''''''''0'':''0''0''''&#10;1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10:00
12:00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 name="Text Placeholder 2">
            <a:extLst>
              <a:ext uri="{FF2B5EF4-FFF2-40B4-BE49-F238E27FC236}">
                <a16:creationId xmlns:a16="http://schemas.microsoft.com/office/drawing/2014/main" id="{AF2E4BE3-825E-4943-AF85-F410BBE02D93}"/>
              </a:ext>
            </a:extLst>
          </p:cNvPr>
          <p:cNvSpPr>
            <a:spLocks/>
          </p:cNvSpPr>
          <p:nvPr>
            <p:custDataLst>
              <p:tags r:id="rId9"/>
            </p:custDataLst>
          </p:nvPr>
        </p:nvSpPr>
        <p:spPr bwMode="auto">
          <a:xfrm>
            <a:off x="322897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FFDFA8B-9CC7-4538-B4DB-235F18DCD7F6}" type="datetime'''12'''''''':00''&#10;1''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12:00
14:00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 name="Text Placeholder 2">
            <a:extLst>
              <a:ext uri="{FF2B5EF4-FFF2-40B4-BE49-F238E27FC236}">
                <a16:creationId xmlns:a16="http://schemas.microsoft.com/office/drawing/2014/main" id="{F82C3FA9-B102-49A3-9ABE-767C053A5608}"/>
              </a:ext>
            </a:extLst>
          </p:cNvPr>
          <p:cNvSpPr>
            <a:spLocks/>
          </p:cNvSpPr>
          <p:nvPr>
            <p:custDataLst>
              <p:tags r:id="rId10"/>
            </p:custDataLst>
          </p:nvPr>
        </p:nvSpPr>
        <p:spPr bwMode="auto">
          <a:xfrm>
            <a:off x="36655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CECB8EA-97B8-4C6D-A508-CEDB0B017DB4}" type="datetime'''1''''''''''''''''''''''''4'''':00&#10;''''1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14:00
16:00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9" name="Text Placeholder 2">
            <a:extLst>
              <a:ext uri="{FF2B5EF4-FFF2-40B4-BE49-F238E27FC236}">
                <a16:creationId xmlns:a16="http://schemas.microsoft.com/office/drawing/2014/main" id="{1F21DD55-4A60-49A9-A66B-FDD64EEF9241}"/>
              </a:ext>
            </a:extLst>
          </p:cNvPr>
          <p:cNvSpPr>
            <a:spLocks/>
          </p:cNvSpPr>
          <p:nvPr>
            <p:custDataLst>
              <p:tags r:id="rId11"/>
            </p:custDataLst>
          </p:nvPr>
        </p:nvSpPr>
        <p:spPr bwMode="auto">
          <a:xfrm>
            <a:off x="41021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ADF81E2-1377-4241-8E77-5DCC33AB2573}" type="datetime'1''''''''''''''''''6:''0''''''0''''''&#10;''''1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16:00
18:00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0" name="Text Placeholder 2">
            <a:extLst>
              <a:ext uri="{FF2B5EF4-FFF2-40B4-BE49-F238E27FC236}">
                <a16:creationId xmlns:a16="http://schemas.microsoft.com/office/drawing/2014/main" id="{AEEE7103-5AE1-47C4-9BB2-5692F40A0C74}"/>
              </a:ext>
            </a:extLst>
          </p:cNvPr>
          <p:cNvSpPr>
            <a:spLocks/>
          </p:cNvSpPr>
          <p:nvPr>
            <p:custDataLst>
              <p:tags r:id="rId12"/>
            </p:custDataLst>
          </p:nvPr>
        </p:nvSpPr>
        <p:spPr bwMode="auto">
          <a:xfrm>
            <a:off x="4538663"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663F4755-3D18-4A5B-B30D-7AD27D175D79}" type="datetime'''''''18:0''''''''''''''0''''''&#10;2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18:00
20:00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1" name="Text Placeholder 2">
            <a:extLst>
              <a:ext uri="{FF2B5EF4-FFF2-40B4-BE49-F238E27FC236}">
                <a16:creationId xmlns:a16="http://schemas.microsoft.com/office/drawing/2014/main" id="{5B9D02C9-95E6-498A-95D4-E2FC18135BCE}"/>
              </a:ext>
            </a:extLst>
          </p:cNvPr>
          <p:cNvSpPr>
            <a:spLocks/>
          </p:cNvSpPr>
          <p:nvPr>
            <p:custDataLst>
              <p:tags r:id="rId13"/>
            </p:custDataLst>
          </p:nvPr>
        </p:nvSpPr>
        <p:spPr bwMode="auto">
          <a:xfrm>
            <a:off x="497522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35CD3A56-7C9D-4396-9D94-C9F5E11B1089}" type="datetime'''''''''''''2''''''''''''0:0''0''''&#10;2''''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20:00
22:00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2" name="Text Placeholder 2">
            <a:extLst>
              <a:ext uri="{FF2B5EF4-FFF2-40B4-BE49-F238E27FC236}">
                <a16:creationId xmlns:a16="http://schemas.microsoft.com/office/drawing/2014/main" id="{F076BF07-A2E5-4626-88CC-FB14E1A0A722}"/>
              </a:ext>
            </a:extLst>
          </p:cNvPr>
          <p:cNvSpPr>
            <a:spLocks/>
          </p:cNvSpPr>
          <p:nvPr>
            <p:custDataLst>
              <p:tags r:id="rId14"/>
            </p:custDataLst>
          </p:nvPr>
        </p:nvSpPr>
        <p:spPr bwMode="auto">
          <a:xfrm>
            <a:off x="541178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82BBE4A-07B7-44A0-BC9A-80F05BB2B6AB}" type="datetime'''''''''2''''''''''''''''2'''':0''''''''''0&#10;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22:00
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3" name="TextBox 22">
            <a:extLst>
              <a:ext uri="{FF2B5EF4-FFF2-40B4-BE49-F238E27FC236}">
                <a16:creationId xmlns:a16="http://schemas.microsoft.com/office/drawing/2014/main" id="{4F66D543-1212-4042-AA81-691C8D2FF42C}"/>
              </a:ext>
            </a:extLst>
          </p:cNvPr>
          <p:cNvSpPr txBox="1"/>
          <p:nvPr/>
        </p:nvSpPr>
        <p:spPr>
          <a:xfrm>
            <a:off x="103188" y="1513863"/>
            <a:ext cx="6042025" cy="338138"/>
          </a:xfrm>
          <a:prstGeom prst="rect">
            <a:avLst/>
          </a:prstGeom>
          <a:noFill/>
        </p:spPr>
        <p:txBody>
          <a:bodyPr wrap="square">
            <a:spAutoFit/>
          </a:bodyPr>
          <a:lstStyle/>
          <a:p>
            <a:pPr algn="ctr" defTabSz="914483">
              <a:defRPr sz="2000" b="0" i="0" u="none" strike="noStrike" kern="1200" spc="0" baseline="0">
                <a:solidFill>
                  <a:sysClr val="windowText" lastClr="000000"/>
                </a:solidFill>
                <a:latin typeface="+mn-lt"/>
                <a:ea typeface="+mn-ea"/>
                <a:cs typeface="+mn-cs"/>
              </a:defRPr>
            </a:pPr>
            <a:r>
              <a:rPr lang="en-US" sz="1600" b="1" u="sng" dirty="0">
                <a:solidFill>
                  <a:srgbClr val="002060"/>
                </a:solidFill>
                <a:latin typeface="Tahoma" panose="020B0604030504040204" pitchFamily="34" charset="0"/>
                <a:ea typeface="Tahoma" panose="020B0604030504040204" pitchFamily="34" charset="0"/>
                <a:cs typeface="Tahoma" panose="020B0604030504040204" pitchFamily="34" charset="0"/>
              </a:rPr>
              <a:t>Priority Dispatched Calls Per Time of Day</a:t>
            </a:r>
          </a:p>
        </p:txBody>
      </p:sp>
      <p:sp>
        <p:nvSpPr>
          <p:cNvPr id="24" name="Rectangle 23">
            <a:extLst>
              <a:ext uri="{FF2B5EF4-FFF2-40B4-BE49-F238E27FC236}">
                <a16:creationId xmlns:a16="http://schemas.microsoft.com/office/drawing/2014/main" id="{F266CB46-9FEF-4BCD-8922-A745A5B58C13}"/>
              </a:ext>
            </a:extLst>
          </p:cNvPr>
          <p:cNvSpPr/>
          <p:nvPr>
            <p:custDataLst>
              <p:tags r:id="rId15"/>
            </p:custDataLst>
          </p:nvPr>
        </p:nvSpPr>
        <p:spPr bwMode="auto">
          <a:xfrm>
            <a:off x="820738" y="2036763"/>
            <a:ext cx="142875" cy="106363"/>
          </a:xfrm>
          <a:prstGeom prst="rect">
            <a:avLst/>
          </a:prstGeom>
          <a:solidFill>
            <a:srgbClr val="C0000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C9484DF-536D-4C88-9E3B-A9F578479DAC}"/>
              </a:ext>
            </a:extLst>
          </p:cNvPr>
          <p:cNvSpPr/>
          <p:nvPr>
            <p:custDataLst>
              <p:tags r:id="rId16"/>
            </p:custDataLst>
          </p:nvPr>
        </p:nvSpPr>
        <p:spPr bwMode="auto">
          <a:xfrm>
            <a:off x="820738" y="2201863"/>
            <a:ext cx="142875" cy="106363"/>
          </a:xfrm>
          <a:prstGeom prst="rect">
            <a:avLst/>
          </a:prstGeom>
          <a:solidFill>
            <a:srgbClr val="00206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8412C1A-18FA-4771-9810-3062F008A625}"/>
              </a:ext>
            </a:extLst>
          </p:cNvPr>
          <p:cNvSpPr/>
          <p:nvPr>
            <p:custDataLst>
              <p:tags r:id="rId17"/>
            </p:custDataLst>
          </p:nvPr>
        </p:nvSpPr>
        <p:spPr bwMode="auto">
          <a:xfrm>
            <a:off x="820738" y="2366963"/>
            <a:ext cx="142875" cy="106363"/>
          </a:xfrm>
          <a:prstGeom prst="rect">
            <a:avLst/>
          </a:prstGeom>
          <a:solidFill>
            <a:srgbClr val="7F7F7F"/>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
            <a:extLst>
              <a:ext uri="{FF2B5EF4-FFF2-40B4-BE49-F238E27FC236}">
                <a16:creationId xmlns:a16="http://schemas.microsoft.com/office/drawing/2014/main" id="{BC3CB169-FB0F-4DFA-B618-5D28FED99FDA}"/>
              </a:ext>
            </a:extLst>
          </p:cNvPr>
          <p:cNvSpPr>
            <a:spLocks/>
          </p:cNvSpPr>
          <p:nvPr>
            <p:custDataLst>
              <p:tags r:id="rId18"/>
            </p:custDataLst>
          </p:nvPr>
        </p:nvSpPr>
        <p:spPr bwMode="auto">
          <a:xfrm>
            <a:off x="1014413" y="2041525"/>
            <a:ext cx="6000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ADFAA62D-9C6D-4A99-ABE8-59AB275E5C8B}" type="datetime'P''''''''''1 -'' ''''E''ch''o C''''''''''a''l''''''''''l''s'">
              <a:rPr lang="en-US" altLang="en-US" sz="800" b="1" smtClean="0"/>
              <a:pPr/>
              <a:t>P1 - Echo Calls</a:t>
            </a:fld>
            <a:endParaRPr lang="en-US" sz="800" b="1" dirty="0">
              <a:sym typeface="Tahoma" panose="020B0604030504040204" pitchFamily="34" charset="0"/>
            </a:endParaRPr>
          </a:p>
        </p:txBody>
      </p:sp>
      <p:sp>
        <p:nvSpPr>
          <p:cNvPr id="27" name="Text Placeholder 2">
            <a:extLst>
              <a:ext uri="{FF2B5EF4-FFF2-40B4-BE49-F238E27FC236}">
                <a16:creationId xmlns:a16="http://schemas.microsoft.com/office/drawing/2014/main" id="{6B043A74-191B-4682-B7D2-B6CF3A3E1A62}"/>
              </a:ext>
            </a:extLst>
          </p:cNvPr>
          <p:cNvSpPr>
            <a:spLocks/>
          </p:cNvSpPr>
          <p:nvPr>
            <p:custDataLst>
              <p:tags r:id="rId19"/>
            </p:custDataLst>
          </p:nvPr>
        </p:nvSpPr>
        <p:spPr bwMode="auto">
          <a:xfrm>
            <a:off x="1014413" y="2206625"/>
            <a:ext cx="103822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F11D1596-2FD5-4861-8A84-FB48D527424F}" type="datetime'P''2'''' - ''''Charl''ie ''&amp;'''' ''''D''''elta Ca''ll''s'">
              <a:rPr lang="en-US" altLang="en-US" sz="800" b="1" smtClean="0"/>
              <a:pPr/>
              <a:t>P2 - Charlie &amp; Delta Calls</a:t>
            </a:fld>
            <a:endParaRPr lang="en-US" sz="800" b="1" dirty="0">
              <a:sym typeface="Tahoma" panose="020B0604030504040204" pitchFamily="34" charset="0"/>
            </a:endParaRPr>
          </a:p>
        </p:txBody>
      </p:sp>
      <p:sp>
        <p:nvSpPr>
          <p:cNvPr id="28" name="Text Placeholder 2">
            <a:extLst>
              <a:ext uri="{FF2B5EF4-FFF2-40B4-BE49-F238E27FC236}">
                <a16:creationId xmlns:a16="http://schemas.microsoft.com/office/drawing/2014/main" id="{D9C87F4B-14A5-4B23-A3FF-70EC9F35E941}"/>
              </a:ext>
            </a:extLst>
          </p:cNvPr>
          <p:cNvSpPr>
            <a:spLocks/>
          </p:cNvSpPr>
          <p:nvPr>
            <p:custDataLst>
              <p:tags r:id="rId20"/>
            </p:custDataLst>
          </p:nvPr>
        </p:nvSpPr>
        <p:spPr bwMode="auto">
          <a:xfrm>
            <a:off x="1014413" y="2371725"/>
            <a:ext cx="1008063"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5199F64E-A579-4FA5-A048-DD93A0CBE74A}" type="datetime'P''3 - ''Alpha'' ''''''''''&amp; Bravo'' ''C''''a''''ll''''s'''''">
              <a:rPr lang="en-US" altLang="en-US" sz="800" b="1" smtClean="0"/>
              <a:pPr/>
              <a:t>P3 - Alpha &amp; Bravo Calls</a:t>
            </a:fld>
            <a:endParaRPr lang="en-US" sz="800" b="1" dirty="0">
              <a:sym typeface="Tahoma" panose="020B0604030504040204" pitchFamily="34" charset="0"/>
            </a:endParaRPr>
          </a:p>
        </p:txBody>
      </p:sp>
      <p:sp>
        <p:nvSpPr>
          <p:cNvPr id="30" name="Rectangle 29">
            <a:extLst>
              <a:ext uri="{FF2B5EF4-FFF2-40B4-BE49-F238E27FC236}">
                <a16:creationId xmlns:a16="http://schemas.microsoft.com/office/drawing/2014/main" id="{121A2A89-FB4E-4B9A-840D-28523B0B457F}"/>
              </a:ext>
            </a:extLst>
          </p:cNvPr>
          <p:cNvSpPr/>
          <p:nvPr/>
        </p:nvSpPr>
        <p:spPr>
          <a:xfrm>
            <a:off x="350838" y="1476375"/>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7" name="Chart 56">
            <a:extLst>
              <a:ext uri="{FF2B5EF4-FFF2-40B4-BE49-F238E27FC236}">
                <a16:creationId xmlns:a16="http://schemas.microsoft.com/office/drawing/2014/main" id="{F6759775-4524-D16A-BE2A-FB45E4010417}"/>
              </a:ext>
            </a:extLst>
          </p:cNvPr>
          <p:cNvGraphicFramePr/>
          <p:nvPr>
            <p:custDataLst>
              <p:tags r:id="rId21"/>
            </p:custDataLst>
            <p:extLst>
              <p:ext uri="{D42A27DB-BD31-4B8C-83A1-F6EECF244321}">
                <p14:modId xmlns:p14="http://schemas.microsoft.com/office/powerpoint/2010/main" val="197897"/>
              </p:ext>
            </p:extLst>
          </p:nvPr>
        </p:nvGraphicFramePr>
        <p:xfrm>
          <a:off x="417513" y="4421188"/>
          <a:ext cx="5278437" cy="2065337"/>
        </p:xfrm>
        <a:graphic>
          <a:graphicData uri="http://schemas.openxmlformats.org/drawingml/2006/chart">
            <c:chart xmlns:c="http://schemas.openxmlformats.org/drawingml/2006/chart" xmlns:r="http://schemas.openxmlformats.org/officeDocument/2006/relationships" r:id="rId46"/>
          </a:graphicData>
        </a:graphic>
      </p:graphicFrame>
      <p:sp>
        <p:nvSpPr>
          <p:cNvPr id="49" name="Text Placeholder 2">
            <a:extLst>
              <a:ext uri="{FF2B5EF4-FFF2-40B4-BE49-F238E27FC236}">
                <a16:creationId xmlns:a16="http://schemas.microsoft.com/office/drawing/2014/main" id="{8A902030-B94A-8EB3-2DCA-D78124C5A71E}"/>
              </a:ext>
            </a:extLst>
          </p:cNvPr>
          <p:cNvSpPr>
            <a:spLocks/>
          </p:cNvSpPr>
          <p:nvPr>
            <p:custDataLst>
              <p:tags r:id="rId22"/>
            </p:custDataLst>
          </p:nvPr>
        </p:nvSpPr>
        <p:spPr bwMode="auto">
          <a:xfrm>
            <a:off x="592138" y="6303963"/>
            <a:ext cx="393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5F7EB97D-4E32-4323-A327-DC558AD33971}" type="datetime'''''''''''''''''''''Jun''-''''''''''''''''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Jun-25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5" name="Text Placeholder 2">
            <a:extLst>
              <a:ext uri="{FF2B5EF4-FFF2-40B4-BE49-F238E27FC236}">
                <a16:creationId xmlns:a16="http://schemas.microsoft.com/office/drawing/2014/main" id="{1ED8F11D-DCF2-720A-77F4-7D19E4C0B226}"/>
              </a:ext>
            </a:extLst>
          </p:cNvPr>
          <p:cNvSpPr>
            <a:spLocks/>
          </p:cNvSpPr>
          <p:nvPr>
            <p:custDataLst>
              <p:tags r:id="rId23"/>
            </p:custDataLst>
          </p:nvPr>
        </p:nvSpPr>
        <p:spPr bwMode="auto">
          <a:xfrm>
            <a:off x="1049338" y="6303963"/>
            <a:ext cx="3508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0CF6F9AC-BC32-4152-9F98-9F53E9FCC146}" type="datetime'''''''''''''J''u''''''''''''l''''''''''''-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Jul-25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2" name="Text Placeholder 2">
            <a:extLst>
              <a:ext uri="{FF2B5EF4-FFF2-40B4-BE49-F238E27FC236}">
                <a16:creationId xmlns:a16="http://schemas.microsoft.com/office/drawing/2014/main" id="{9BB9BED4-F541-DF58-67FD-7995C6F8AA97}"/>
              </a:ext>
            </a:extLst>
          </p:cNvPr>
          <p:cNvSpPr>
            <a:spLocks/>
          </p:cNvSpPr>
          <p:nvPr>
            <p:custDataLst>
              <p:tags r:id="rId24"/>
            </p:custDataLst>
          </p:nvPr>
        </p:nvSpPr>
        <p:spPr bwMode="auto">
          <a:xfrm>
            <a:off x="1452563" y="6303964"/>
            <a:ext cx="4159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AB72E97F-650B-4843-865C-53E350606A39}" type="datetime'''A''''''''''''''u''''g''''-''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Aug-25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4" name="Text Placeholder 2">
            <a:extLst>
              <a:ext uri="{FF2B5EF4-FFF2-40B4-BE49-F238E27FC236}">
                <a16:creationId xmlns:a16="http://schemas.microsoft.com/office/drawing/2014/main" id="{5694EAB9-40E9-630E-9A2F-8045B926F387}"/>
              </a:ext>
            </a:extLst>
          </p:cNvPr>
          <p:cNvSpPr>
            <a:spLocks/>
          </p:cNvSpPr>
          <p:nvPr>
            <p:custDataLst>
              <p:tags r:id="rId25"/>
            </p:custDataLst>
          </p:nvPr>
        </p:nvSpPr>
        <p:spPr bwMode="auto">
          <a:xfrm>
            <a:off x="1892300" y="6303964"/>
            <a:ext cx="4064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A9561350-2D60-4FEC-AA40-5A8F91AED24A}" type="datetime'''''''''''S''''''''''''''''ep''''''''''''''-''''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Sep-25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8" name="Text Placeholder 2">
            <a:extLst>
              <a:ext uri="{FF2B5EF4-FFF2-40B4-BE49-F238E27FC236}">
                <a16:creationId xmlns:a16="http://schemas.microsoft.com/office/drawing/2014/main" id="{339521F0-1AC4-7FEA-BACB-76F52ABDF05B}"/>
              </a:ext>
            </a:extLst>
          </p:cNvPr>
          <p:cNvSpPr>
            <a:spLocks/>
          </p:cNvSpPr>
          <p:nvPr>
            <p:custDataLst>
              <p:tags r:id="rId26"/>
            </p:custDataLst>
          </p:nvPr>
        </p:nvSpPr>
        <p:spPr bwMode="auto">
          <a:xfrm>
            <a:off x="2335213" y="6303964"/>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F6951B88-6549-44B3-B397-C7FA98A37D87}" type="datetime'O''''c''''''''''''''t''''''''''-''''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Oct-25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6" name="Text Placeholder 2">
            <a:extLst>
              <a:ext uri="{FF2B5EF4-FFF2-40B4-BE49-F238E27FC236}">
                <a16:creationId xmlns:a16="http://schemas.microsoft.com/office/drawing/2014/main" id="{FB05C64A-3154-BA57-D68C-0A89C250CF07}"/>
              </a:ext>
            </a:extLst>
          </p:cNvPr>
          <p:cNvSpPr>
            <a:spLocks/>
          </p:cNvSpPr>
          <p:nvPr>
            <p:custDataLst>
              <p:tags r:id="rId27"/>
            </p:custDataLst>
          </p:nvPr>
        </p:nvSpPr>
        <p:spPr bwMode="auto">
          <a:xfrm>
            <a:off x="2760663" y="6303964"/>
            <a:ext cx="4143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023882F7-7AC9-4B9A-B52A-ACB6A9D26CAC}" type="datetime'''''''N''''''''''''''ov''''''''''''''''-''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Nov-25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6" name="Text Placeholder 2">
            <a:extLst>
              <a:ext uri="{FF2B5EF4-FFF2-40B4-BE49-F238E27FC236}">
                <a16:creationId xmlns:a16="http://schemas.microsoft.com/office/drawing/2014/main" id="{57D9B8E8-E5C2-1368-5227-093B6645A5F8}"/>
              </a:ext>
            </a:extLst>
          </p:cNvPr>
          <p:cNvSpPr>
            <a:spLocks/>
          </p:cNvSpPr>
          <p:nvPr>
            <p:custDataLst>
              <p:tags r:id="rId28"/>
            </p:custDataLst>
          </p:nvPr>
        </p:nvSpPr>
        <p:spPr bwMode="auto">
          <a:xfrm>
            <a:off x="3197225" y="6303964"/>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767DF64E-66B2-465A-A8BF-2EAAA62FFAED}" type="datetime'''D''''''''''''e''c''''''''''''''''''''-''''''''''''''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Dec-25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1" name="Text Placeholder 2">
            <a:extLst>
              <a:ext uri="{FF2B5EF4-FFF2-40B4-BE49-F238E27FC236}">
                <a16:creationId xmlns:a16="http://schemas.microsoft.com/office/drawing/2014/main" id="{79DDAC75-D2FC-529B-E09C-30394069E5BB}"/>
              </a:ext>
            </a:extLst>
          </p:cNvPr>
          <p:cNvSpPr>
            <a:spLocks/>
          </p:cNvSpPr>
          <p:nvPr>
            <p:custDataLst>
              <p:tags r:id="rId29"/>
            </p:custDataLst>
          </p:nvPr>
        </p:nvSpPr>
        <p:spPr bwMode="auto">
          <a:xfrm>
            <a:off x="3644900" y="6303963"/>
            <a:ext cx="3889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CBE42A41-7860-46D7-AB2A-91137D732FEC}" type="datetime'J''''''''''''''''a''''''n-''''''''''''''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Jan-26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5" name="Text Placeholder 2">
            <a:extLst>
              <a:ext uri="{FF2B5EF4-FFF2-40B4-BE49-F238E27FC236}">
                <a16:creationId xmlns:a16="http://schemas.microsoft.com/office/drawing/2014/main" id="{0349FF30-51D9-8C77-CA0C-1E5DD3695A77}"/>
              </a:ext>
            </a:extLst>
          </p:cNvPr>
          <p:cNvSpPr>
            <a:spLocks/>
          </p:cNvSpPr>
          <p:nvPr>
            <p:custDataLst>
              <p:tags r:id="rId30"/>
            </p:custDataLst>
          </p:nvPr>
        </p:nvSpPr>
        <p:spPr bwMode="auto">
          <a:xfrm>
            <a:off x="4073525" y="6303964"/>
            <a:ext cx="4016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9846D5EA-3EF0-407D-9C2F-C0381DFF594F}" type="datetime'Fe''''''''''''''''''''''''b''-''''''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Feb-26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8" name="Text Placeholder 2">
            <a:extLst>
              <a:ext uri="{FF2B5EF4-FFF2-40B4-BE49-F238E27FC236}">
                <a16:creationId xmlns:a16="http://schemas.microsoft.com/office/drawing/2014/main" id="{93F2857E-045A-A923-CC5E-1F9E932C59A7}"/>
              </a:ext>
            </a:extLst>
          </p:cNvPr>
          <p:cNvSpPr>
            <a:spLocks/>
          </p:cNvSpPr>
          <p:nvPr>
            <p:custDataLst>
              <p:tags r:id="rId31"/>
            </p:custDataLst>
          </p:nvPr>
        </p:nvSpPr>
        <p:spPr bwMode="auto">
          <a:xfrm>
            <a:off x="4503738" y="6303963"/>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B7D751F6-8FD6-4ED9-9E2B-D3F74E3AFEF6}" type="datetime'''''''M''a''''''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0" name="Text Placeholder 2">
            <a:extLst>
              <a:ext uri="{FF2B5EF4-FFF2-40B4-BE49-F238E27FC236}">
                <a16:creationId xmlns:a16="http://schemas.microsoft.com/office/drawing/2014/main" id="{F4C85601-CC6E-1F3B-DF6D-619ADF3E6454}"/>
              </a:ext>
            </a:extLst>
          </p:cNvPr>
          <p:cNvSpPr>
            <a:spLocks/>
          </p:cNvSpPr>
          <p:nvPr>
            <p:custDataLst>
              <p:tags r:id="rId32"/>
            </p:custDataLst>
          </p:nvPr>
        </p:nvSpPr>
        <p:spPr bwMode="auto">
          <a:xfrm>
            <a:off x="4949825" y="6303963"/>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EB39F82C-99FC-44E2-B7CD-C56332380FDA}" type="datetime'A''''''''p''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Apr-26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0" name="Text Placeholder 2">
            <a:extLst>
              <a:ext uri="{FF2B5EF4-FFF2-40B4-BE49-F238E27FC236}">
                <a16:creationId xmlns:a16="http://schemas.microsoft.com/office/drawing/2014/main" id="{8C721573-3044-AC60-C618-C58A1AF5F626}"/>
              </a:ext>
            </a:extLst>
          </p:cNvPr>
          <p:cNvSpPr>
            <a:spLocks/>
          </p:cNvSpPr>
          <p:nvPr>
            <p:custDataLst>
              <p:tags r:id="rId33"/>
            </p:custDataLst>
          </p:nvPr>
        </p:nvSpPr>
        <p:spPr bwMode="auto">
          <a:xfrm>
            <a:off x="5367338" y="6303964"/>
            <a:ext cx="4270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7BAA5C62-942C-46E9-AA44-DB46FB4263A0}" type="datetime'''''''''''''M''''''''''''''''a''''''''''''''''''''y''-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May-26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8" name="TextBox 77">
            <a:extLst>
              <a:ext uri="{FF2B5EF4-FFF2-40B4-BE49-F238E27FC236}">
                <a16:creationId xmlns:a16="http://schemas.microsoft.com/office/drawing/2014/main" id="{4C71B650-5C52-48B0-85D7-82C22FA4B22B}"/>
              </a:ext>
            </a:extLst>
          </p:cNvPr>
          <p:cNvSpPr txBox="1">
            <a:spLocks/>
          </p:cNvSpPr>
          <p:nvPr/>
        </p:nvSpPr>
        <p:spPr>
          <a:xfrm>
            <a:off x="1727200" y="4119562"/>
            <a:ext cx="2601913" cy="338138"/>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Monthly Call Volume</a:t>
            </a:r>
          </a:p>
        </p:txBody>
      </p:sp>
      <p:sp>
        <p:nvSpPr>
          <p:cNvPr id="79" name="Rectangle 78">
            <a:extLst>
              <a:ext uri="{FF2B5EF4-FFF2-40B4-BE49-F238E27FC236}">
                <a16:creationId xmlns:a16="http://schemas.microsoft.com/office/drawing/2014/main" id="{F1476AC4-694B-4D83-BFD8-8DCAA4BB1923}"/>
              </a:ext>
            </a:extLst>
          </p:cNvPr>
          <p:cNvSpPr/>
          <p:nvPr/>
        </p:nvSpPr>
        <p:spPr>
          <a:xfrm>
            <a:off x="360363" y="4081463"/>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8B5667AB-609C-4AEA-83B3-24E395C8F420}"/>
              </a:ext>
            </a:extLst>
          </p:cNvPr>
          <p:cNvSpPr txBox="1">
            <a:spLocks/>
          </p:cNvSpPr>
          <p:nvPr/>
        </p:nvSpPr>
        <p:spPr>
          <a:xfrm>
            <a:off x="6127750" y="4100094"/>
            <a:ext cx="587375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Problem Natures</a:t>
            </a:r>
          </a:p>
        </p:txBody>
      </p:sp>
      <p:sp>
        <p:nvSpPr>
          <p:cNvPr id="108" name="Rectangle 107">
            <a:extLst>
              <a:ext uri="{FF2B5EF4-FFF2-40B4-BE49-F238E27FC236}">
                <a16:creationId xmlns:a16="http://schemas.microsoft.com/office/drawing/2014/main" id="{A8A86972-DB82-4414-B38B-651BFA59AAA2}"/>
              </a:ext>
            </a:extLst>
          </p:cNvPr>
          <p:cNvSpPr/>
          <p:nvPr/>
        </p:nvSpPr>
        <p:spPr>
          <a:xfrm>
            <a:off x="6284913" y="4080891"/>
            <a:ext cx="5513387" cy="248716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E37BCFFE-2E8D-4926-BEE8-0720DF26B068}"/>
              </a:ext>
            </a:extLst>
          </p:cNvPr>
          <p:cNvSpPr txBox="1">
            <a:spLocks/>
          </p:cNvSpPr>
          <p:nvPr/>
        </p:nvSpPr>
        <p:spPr>
          <a:xfrm>
            <a:off x="6361113" y="1513655"/>
            <a:ext cx="538480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Daily Priority Call Volume and Entry to Assignment </a:t>
            </a:r>
          </a:p>
        </p:txBody>
      </p:sp>
      <p:sp>
        <p:nvSpPr>
          <p:cNvPr id="110" name="Rectangle 109">
            <a:extLst>
              <a:ext uri="{FF2B5EF4-FFF2-40B4-BE49-F238E27FC236}">
                <a16:creationId xmlns:a16="http://schemas.microsoft.com/office/drawing/2014/main" id="{76D5A471-E342-4112-9B61-678EA0C3F282}"/>
              </a:ext>
            </a:extLst>
          </p:cNvPr>
          <p:cNvSpPr/>
          <p:nvPr/>
        </p:nvSpPr>
        <p:spPr>
          <a:xfrm>
            <a:off x="6284913" y="1476374"/>
            <a:ext cx="5505450" cy="248364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7" name="Chart 46">
            <a:extLst>
              <a:ext uri="{FF2B5EF4-FFF2-40B4-BE49-F238E27FC236}">
                <a16:creationId xmlns:a16="http://schemas.microsoft.com/office/drawing/2014/main" id="{4B6A7BDC-2C8B-E006-3D0B-B541D76F644A}"/>
              </a:ext>
            </a:extLst>
          </p:cNvPr>
          <p:cNvGraphicFramePr/>
          <p:nvPr>
            <p:custDataLst>
              <p:tags r:id="rId34"/>
            </p:custDataLst>
            <p:extLst>
              <p:ext uri="{D42A27DB-BD31-4B8C-83A1-F6EECF244321}">
                <p14:modId xmlns:p14="http://schemas.microsoft.com/office/powerpoint/2010/main" val="1385310528"/>
              </p:ext>
            </p:extLst>
          </p:nvPr>
        </p:nvGraphicFramePr>
        <p:xfrm>
          <a:off x="7651750" y="4260850"/>
          <a:ext cx="3854450" cy="2225675"/>
        </p:xfrm>
        <a:graphic>
          <a:graphicData uri="http://schemas.openxmlformats.org/drawingml/2006/chart">
            <c:chart xmlns:c="http://schemas.openxmlformats.org/drawingml/2006/chart" xmlns:r="http://schemas.openxmlformats.org/officeDocument/2006/relationships" r:id="rId47"/>
          </a:graphicData>
        </a:graphic>
      </p:graphicFrame>
      <p:sp>
        <p:nvSpPr>
          <p:cNvPr id="35" name="Text Placeholder 2">
            <a:extLst>
              <a:ext uri="{FF2B5EF4-FFF2-40B4-BE49-F238E27FC236}">
                <a16:creationId xmlns:a16="http://schemas.microsoft.com/office/drawing/2014/main" id="{64BA7946-6B0A-1174-4B4A-1D021C1E91C7}"/>
              </a:ext>
            </a:extLst>
          </p:cNvPr>
          <p:cNvSpPr>
            <a:spLocks/>
          </p:cNvSpPr>
          <p:nvPr>
            <p:custDataLst>
              <p:tags r:id="rId35"/>
            </p:custDataLst>
          </p:nvPr>
        </p:nvSpPr>
        <p:spPr bwMode="auto">
          <a:xfrm>
            <a:off x="7007225" y="4594225"/>
            <a:ext cx="6413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65828C3D-0A08-41FD-A328-BEABA0C0464E}" type="datetime'''''S''''''i''''''''c''''''''''k'' ''''''''''''P''''e''rs''on'">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Sick Person</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7" name="Text Placeholder 2">
            <a:extLst>
              <a:ext uri="{FF2B5EF4-FFF2-40B4-BE49-F238E27FC236}">
                <a16:creationId xmlns:a16="http://schemas.microsoft.com/office/drawing/2014/main" id="{D376440F-466E-B382-F0AA-F1974C9B9A32}"/>
              </a:ext>
            </a:extLst>
          </p:cNvPr>
          <p:cNvSpPr>
            <a:spLocks/>
          </p:cNvSpPr>
          <p:nvPr>
            <p:custDataLst>
              <p:tags r:id="rId36"/>
            </p:custDataLst>
          </p:nvPr>
        </p:nvSpPr>
        <p:spPr bwMode="auto">
          <a:xfrm>
            <a:off x="7267575" y="4949825"/>
            <a:ext cx="3810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A2DE9040-DF7D-4F96-91CE-2B3D46686061}" type="datetime'A''''''''l''''''''''''a''''''''r''''''''m''''s'''''">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Alarms</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3" name="Text Placeholder 2">
            <a:extLst>
              <a:ext uri="{FF2B5EF4-FFF2-40B4-BE49-F238E27FC236}">
                <a16:creationId xmlns:a16="http://schemas.microsoft.com/office/drawing/2014/main" id="{7CAA3B95-4C78-4122-BECA-B5FB0F3F3764}"/>
              </a:ext>
            </a:extLst>
          </p:cNvPr>
          <p:cNvSpPr>
            <a:spLocks/>
          </p:cNvSpPr>
          <p:nvPr>
            <p:custDataLst>
              <p:tags r:id="rId37"/>
            </p:custDataLst>
          </p:nvPr>
        </p:nvSpPr>
        <p:spPr bwMode="auto">
          <a:xfrm>
            <a:off x="6883400" y="5303838"/>
            <a:ext cx="7651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73F614B0-5979-449D-99F5-018F5D80D134}" type="datetime'''''S''''t''ru''c''t''u''r''''''''''''''e'''''''''' ''Fi''re'">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Structure Fire</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5" name="Text Placeholder 2">
            <a:extLst>
              <a:ext uri="{FF2B5EF4-FFF2-40B4-BE49-F238E27FC236}">
                <a16:creationId xmlns:a16="http://schemas.microsoft.com/office/drawing/2014/main" id="{7CAA3B95-4C78-4122-BECA-B5FB0F3F3764}"/>
              </a:ext>
            </a:extLst>
          </p:cNvPr>
          <p:cNvSpPr>
            <a:spLocks/>
          </p:cNvSpPr>
          <p:nvPr>
            <p:custDataLst>
              <p:tags r:id="rId38"/>
            </p:custDataLst>
          </p:nvPr>
        </p:nvSpPr>
        <p:spPr bwMode="auto">
          <a:xfrm>
            <a:off x="6523038" y="5659438"/>
            <a:ext cx="11255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C66E4D8A-4D52-4B6F-A7A8-CAD7B474EE5E}" type="datetime'B''''''''''ackco''''''un''try ''''''Re''''''''''sc''''''ue'">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Backcountry Rescue</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9" name="Text Placeholder 2">
            <a:extLst>
              <a:ext uri="{FF2B5EF4-FFF2-40B4-BE49-F238E27FC236}">
                <a16:creationId xmlns:a16="http://schemas.microsoft.com/office/drawing/2014/main" id="{4FEE52F1-F036-DD7D-A4F7-332F7492BB1A}"/>
              </a:ext>
            </a:extLst>
          </p:cNvPr>
          <p:cNvSpPr>
            <a:spLocks/>
          </p:cNvSpPr>
          <p:nvPr>
            <p:custDataLst>
              <p:tags r:id="rId39"/>
            </p:custDataLst>
          </p:nvPr>
        </p:nvSpPr>
        <p:spPr bwMode="auto">
          <a:xfrm>
            <a:off x="6973888" y="6013450"/>
            <a:ext cx="67468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A6E3C65B-1BCA-42A6-B9B5-CE4D30622679}" type="datetime'Ou''t''''''''''si''''de'' ''''''''''''''''''F''''''''i''re'''">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Outside Fire</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8" name="Rectangle 57">
            <a:extLst>
              <a:ext uri="{FF2B5EF4-FFF2-40B4-BE49-F238E27FC236}">
                <a16:creationId xmlns:a16="http://schemas.microsoft.com/office/drawing/2014/main" id="{0CB06D1E-8664-4C1B-9ACF-854D6C46B776}"/>
              </a:ext>
            </a:extLst>
          </p:cNvPr>
          <p:cNvSpPr>
            <a:spLocks noChangeAspect="1"/>
          </p:cNvSpPr>
          <p:nvPr/>
        </p:nvSpPr>
        <p:spPr>
          <a:xfrm>
            <a:off x="-21559" y="-125292"/>
            <a:ext cx="1233743" cy="1336555"/>
          </a:xfrm>
          <a:prstGeom prst="rect">
            <a:avLst/>
          </a:prstGeom>
          <a:blipFill>
            <a:blip r:embed="rId48"/>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 name="Slide Number Placeholder 1">
            <a:extLst>
              <a:ext uri="{FF2B5EF4-FFF2-40B4-BE49-F238E27FC236}">
                <a16:creationId xmlns:a16="http://schemas.microsoft.com/office/drawing/2014/main" id="{2688F805-F703-4FD1-AEE0-0F8E6A5589FE}"/>
              </a:ext>
            </a:extLst>
          </p:cNvPr>
          <p:cNvSpPr>
            <a:spLocks noGrp="1"/>
          </p:cNvSpPr>
          <p:nvPr>
            <p:ph type="sldNum" sz="quarter" idx="12"/>
          </p:nvPr>
        </p:nvSpPr>
        <p:spPr/>
        <p:txBody>
          <a:bodyPr/>
          <a:lstStyle/>
          <a:p>
            <a:fld id="{7E42DF0F-B536-4D3B-A493-5032C5E2E097}" type="slidenum">
              <a:rPr lang="en-US" smtClean="0"/>
              <a:t>19</a:t>
            </a:fld>
            <a:endParaRPr lang="en-US"/>
          </a:p>
        </p:txBody>
      </p:sp>
    </p:spTree>
    <p:extLst>
      <p:ext uri="{BB962C8B-B14F-4D97-AF65-F5344CB8AC3E}">
        <p14:creationId xmlns:p14="http://schemas.microsoft.com/office/powerpoint/2010/main" val="3358644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A4CD9EC-D5FA-4DAA-BD3E-85B5B5433CBB}"/>
              </a:ext>
            </a:extLst>
          </p:cNvPr>
          <p:cNvGraphicFramePr>
            <a:graphicFrameLocks/>
          </p:cNvGraphicFramePr>
          <p:nvPr>
            <p:custDataLst>
              <p:tags r:id="rId1"/>
            </p:custDataLst>
            <p:extLst>
              <p:ext uri="{D42A27DB-BD31-4B8C-83A1-F6EECF244321}">
                <p14:modId xmlns:p14="http://schemas.microsoft.com/office/powerpoint/2010/main" val="26299182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3" imgH="384" progId="TCLayout.ActiveDocument.1">
                  <p:embed/>
                </p:oleObj>
              </mc:Choice>
              <mc:Fallback>
                <p:oleObj name="think-cell Slide" r:id="rId4" imgW="383" imgH="384" progId="TCLayout.ActiveDocument.1">
                  <p:embed/>
                  <p:pic>
                    <p:nvPicPr>
                      <p:cNvPr id="4" name="Object 3" hidden="1">
                        <a:extLst>
                          <a:ext uri="{FF2B5EF4-FFF2-40B4-BE49-F238E27FC236}">
                            <a16:creationId xmlns:a16="http://schemas.microsoft.com/office/drawing/2014/main" id="{0A4CD9EC-D5FA-4DAA-BD3E-85B5B5433CB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Text Box 58">
            <a:extLst>
              <a:ext uri="{FF2B5EF4-FFF2-40B4-BE49-F238E27FC236}">
                <a16:creationId xmlns:a16="http://schemas.microsoft.com/office/drawing/2014/main" id="{A4B328E5-D336-4BCC-8EBB-1F2642F8CF0F}"/>
              </a:ext>
            </a:extLst>
          </p:cNvPr>
          <p:cNvSpPr txBox="1"/>
          <p:nvPr/>
        </p:nvSpPr>
        <p:spPr>
          <a:xfrm>
            <a:off x="1066067" y="26991"/>
            <a:ext cx="5697416" cy="1200918"/>
          </a:xfrm>
          <a:prstGeom prst="rect">
            <a:avLst/>
          </a:prstGeom>
          <a:solidFill>
            <a:schemeClr val="lt1"/>
          </a:solidFill>
          <a:ln w="6350">
            <a:noFill/>
          </a:ln>
        </p:spPr>
        <p:txBody>
          <a:bodyPr rot="0" spcFirstLastPara="0" vert="horz" wrap="square" lIns="91439" tIns="45720" rIns="91439" bIns="45720" numCol="1" spcCol="0" rtlCol="0" fromWordArt="0" anchor="ctr"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Table of Contents</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3" name="Slide Number Placeholder 2">
            <a:extLst>
              <a:ext uri="{FF2B5EF4-FFF2-40B4-BE49-F238E27FC236}">
                <a16:creationId xmlns:a16="http://schemas.microsoft.com/office/drawing/2014/main" id="{CA9319AD-21D5-40B3-8C69-41429B4358F2}"/>
              </a:ext>
            </a:extLst>
          </p:cNvPr>
          <p:cNvSpPr>
            <a:spLocks noGrp="1"/>
          </p:cNvSpPr>
          <p:nvPr>
            <p:ph type="sldNum" sz="quarter" idx="12"/>
          </p:nvPr>
        </p:nvSpPr>
        <p:spPr/>
        <p:txBody>
          <a:bodyPr/>
          <a:lstStyle/>
          <a:p>
            <a:fld id="{7E42DF0F-B536-4D3B-A493-5032C5E2E097}" type="slidenum">
              <a:rPr lang="en-US" smtClean="0"/>
              <a:t>2</a:t>
            </a:fld>
            <a:endParaRPr lang="en-US"/>
          </a:p>
        </p:txBody>
      </p:sp>
      <p:pic>
        <p:nvPicPr>
          <p:cNvPr id="13" name="Picture 12">
            <a:extLst>
              <a:ext uri="{FF2B5EF4-FFF2-40B4-BE49-F238E27FC236}">
                <a16:creationId xmlns:a16="http://schemas.microsoft.com/office/drawing/2014/main" id="{A7B1492D-F0B4-4BA1-B357-F5472591B83A}"/>
              </a:ext>
            </a:extLst>
          </p:cNvPr>
          <p:cNvPicPr>
            <a:picLocks noChangeAspect="1"/>
          </p:cNvPicPr>
          <p:nvPr/>
        </p:nvPicPr>
        <p:blipFill>
          <a:blip r:embed="rId6"/>
          <a:stretch>
            <a:fillRect/>
          </a:stretch>
        </p:blipFill>
        <p:spPr>
          <a:xfrm>
            <a:off x="10706101" y="-1"/>
            <a:ext cx="1485900" cy="1227909"/>
          </a:xfrm>
          <a:prstGeom prst="rect">
            <a:avLst/>
          </a:prstGeom>
        </p:spPr>
      </p:pic>
      <p:sp>
        <p:nvSpPr>
          <p:cNvPr id="6" name="Rectangle 4">
            <a:extLst>
              <a:ext uri="{FF2B5EF4-FFF2-40B4-BE49-F238E27FC236}">
                <a16:creationId xmlns:a16="http://schemas.microsoft.com/office/drawing/2014/main" id="{D7A1334C-0F76-23E2-EDB9-4D0945D06606}"/>
              </a:ext>
            </a:extLst>
          </p:cNvPr>
          <p:cNvSpPr txBox="1">
            <a:spLocks noChangeArrowheads="1"/>
          </p:cNvSpPr>
          <p:nvPr/>
        </p:nvSpPr>
        <p:spPr bwMode="auto">
          <a:xfrm>
            <a:off x="220980" y="1690580"/>
            <a:ext cx="5697416" cy="4273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28600" indent="-228600" algn="l" defTabSz="914400" rtl="0" eaLnBrk="0" fontAlgn="base" latinLnBrk="0" hangingPunct="0">
              <a:lnSpc>
                <a:spcPct val="90000"/>
              </a:lnSpc>
              <a:spcBef>
                <a:spcPct val="0"/>
              </a:spcBef>
              <a:spcAft>
                <a:spcPct val="0"/>
              </a:spcAft>
              <a:buFont typeface="Arial" panose="020B0604020202020204" pitchFamily="34" charset="0"/>
              <a:buChar char="•"/>
              <a:tabLst>
                <a:tab pos="5937250" algn="r"/>
              </a:tabLst>
              <a:defRPr sz="2800" kern="1200">
                <a:solidFill>
                  <a:schemeClr val="tx1"/>
                </a:solidFill>
                <a:latin typeface="Arial" panose="020B0604020202020204" pitchFamily="34" charset="0"/>
                <a:ea typeface="+mn-ea"/>
                <a:cs typeface="+mn-cs"/>
              </a:defRPr>
            </a:lvl1pPr>
            <a:lvl2pPr marL="685800" indent="-228600" algn="l" defTabSz="914400" rtl="0" eaLnBrk="0" fontAlgn="base" latinLnBrk="0" hangingPunct="0">
              <a:lnSpc>
                <a:spcPct val="90000"/>
              </a:lnSpc>
              <a:spcBef>
                <a:spcPct val="0"/>
              </a:spcBef>
              <a:spcAft>
                <a:spcPct val="0"/>
              </a:spcAft>
              <a:buFont typeface="Arial" panose="020B0604020202020204" pitchFamily="34" charset="0"/>
              <a:buChar char="•"/>
              <a:tabLst>
                <a:tab pos="5937250" algn="r"/>
              </a:tabLst>
              <a:defRPr sz="2400" kern="1200">
                <a:solidFill>
                  <a:schemeClr val="tx1"/>
                </a:solidFill>
                <a:latin typeface="Arial" panose="020B0604020202020204" pitchFamily="34" charset="0"/>
                <a:ea typeface="+mn-ea"/>
                <a:cs typeface="+mn-cs"/>
              </a:defRPr>
            </a:lvl2pPr>
            <a:lvl3pPr marL="1143000" indent="-228600" algn="l" defTabSz="914400" rtl="0" eaLnBrk="0" fontAlgn="base" latinLnBrk="0" hangingPunct="0">
              <a:lnSpc>
                <a:spcPct val="90000"/>
              </a:lnSpc>
              <a:spcBef>
                <a:spcPct val="0"/>
              </a:spcBef>
              <a:spcAft>
                <a:spcPct val="0"/>
              </a:spcAft>
              <a:buFont typeface="Arial" panose="020B0604020202020204" pitchFamily="34" charset="0"/>
              <a:buChar char="•"/>
              <a:tabLst>
                <a:tab pos="5937250" algn="r"/>
              </a:tabLst>
              <a:defRPr sz="2000" kern="1200">
                <a:solidFill>
                  <a:schemeClr val="tx1"/>
                </a:solidFill>
                <a:latin typeface="Arial" panose="020B0604020202020204" pitchFamily="34" charset="0"/>
                <a:ea typeface="+mn-ea"/>
                <a:cs typeface="+mn-cs"/>
              </a:defRPr>
            </a:lvl3pPr>
            <a:lvl4pPr marL="1600200" indent="-228600" algn="l" defTabSz="914400" rtl="0" eaLnBrk="0" fontAlgn="base" latinLnBrk="0" hangingPunct="0">
              <a:lnSpc>
                <a:spcPct val="90000"/>
              </a:lnSpc>
              <a:spcBef>
                <a:spcPct val="0"/>
              </a:spcBef>
              <a:spcAft>
                <a:spcPct val="0"/>
              </a:spcAft>
              <a:buFont typeface="Arial" panose="020B0604020202020204" pitchFamily="34" charset="0"/>
              <a:buChar char="•"/>
              <a:tabLst>
                <a:tab pos="5937250" algn="r"/>
              </a:tabLst>
              <a:defRPr sz="1800" kern="1200">
                <a:solidFill>
                  <a:schemeClr val="tx1"/>
                </a:solidFill>
                <a:latin typeface="Arial" panose="020B0604020202020204" pitchFamily="34" charset="0"/>
                <a:ea typeface="+mn-ea"/>
                <a:cs typeface="+mn-cs"/>
              </a:defRPr>
            </a:lvl4pPr>
            <a:lvl5pPr marL="2057400" indent="-228600" algn="l" defTabSz="914400" rtl="0" eaLnBrk="0" fontAlgn="base" latinLnBrk="0" hangingPunct="0">
              <a:lnSpc>
                <a:spcPct val="90000"/>
              </a:lnSpc>
              <a:spcBef>
                <a:spcPct val="0"/>
              </a:spcBef>
              <a:spcAft>
                <a:spcPct val="0"/>
              </a:spcAft>
              <a:buFont typeface="Arial" panose="020B0604020202020204" pitchFamily="34" charset="0"/>
              <a:buChar char="•"/>
              <a:tabLst>
                <a:tab pos="5937250" algn="r"/>
              </a:tabLst>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lnSpc>
                <a:spcPct val="90000"/>
              </a:lnSpc>
              <a:spcBef>
                <a:spcPct val="0"/>
              </a:spcBef>
              <a:spcAft>
                <a:spcPct val="0"/>
              </a:spcAft>
              <a:buFont typeface="Arial" panose="020B0604020202020204" pitchFamily="34" charset="0"/>
              <a:buChar char="•"/>
              <a:tabLst>
                <a:tab pos="5937250" algn="r"/>
              </a:tabLs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lnSpc>
                <a:spcPct val="90000"/>
              </a:lnSpc>
              <a:spcBef>
                <a:spcPct val="0"/>
              </a:spcBef>
              <a:spcAft>
                <a:spcPct val="0"/>
              </a:spcAft>
              <a:buFont typeface="Arial" panose="020B0604020202020204" pitchFamily="34" charset="0"/>
              <a:buChar char="•"/>
              <a:tabLst>
                <a:tab pos="5937250" algn="r"/>
              </a:tabLs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lnSpc>
                <a:spcPct val="90000"/>
              </a:lnSpc>
              <a:spcBef>
                <a:spcPct val="0"/>
              </a:spcBef>
              <a:spcAft>
                <a:spcPct val="0"/>
              </a:spcAft>
              <a:buFont typeface="Arial" panose="020B0604020202020204" pitchFamily="34" charset="0"/>
              <a:buChar char="•"/>
              <a:tabLst>
                <a:tab pos="5937250" algn="r"/>
              </a:tabLs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lnSpc>
                <a:spcPct val="90000"/>
              </a:lnSpc>
              <a:spcBef>
                <a:spcPct val="0"/>
              </a:spcBef>
              <a:spcAft>
                <a:spcPct val="0"/>
              </a:spcAft>
              <a:buFont typeface="Arial" panose="020B0604020202020204" pitchFamily="34" charset="0"/>
              <a:buChar char="•"/>
              <a:tabLst>
                <a:tab pos="5937250" algn="r"/>
              </a:tabLst>
              <a:defRPr sz="1800" kern="1200">
                <a:solidFill>
                  <a:schemeClr val="tx1"/>
                </a:solidFill>
                <a:latin typeface="Arial" panose="020B0604020202020204" pitchFamily="34" charset="0"/>
                <a:ea typeface="+mn-ea"/>
                <a:cs typeface="+mn-cs"/>
              </a:defRPr>
            </a:lvl9pPr>
          </a:lstStyle>
          <a:p>
            <a:pPr marL="0" indent="0" algn="dist">
              <a:lnSpc>
                <a:spcPct val="100000"/>
              </a:lnSpc>
              <a:buFontTx/>
              <a:buNone/>
            </a:pPr>
            <a:r>
              <a:rPr lang="en-US" altLang="en-US" sz="1300" dirty="0">
                <a:latin typeface="Tahoma" panose="020B0604030504040204" pitchFamily="34" charset="0"/>
                <a:ea typeface="Tahoma" panose="020B0604030504040204" pitchFamily="34" charset="0"/>
                <a:cs typeface="Tahoma" panose="020B0604030504040204" pitchFamily="34" charset="0"/>
              </a:rPr>
              <a:t>JEFFCOM – Law…………………………………………………………………………………3</a:t>
            </a:r>
          </a:p>
          <a:p>
            <a:pPr marL="0" indent="0" algn="dist">
              <a:lnSpc>
                <a:spcPct val="100000"/>
              </a:lnSpc>
              <a:buFont typeface="Arial" panose="020B0604020202020204" pitchFamily="34" charset="0"/>
              <a:buNone/>
            </a:pPr>
            <a:r>
              <a:rPr lang="en-US" altLang="en-US" sz="1300" dirty="0">
                <a:latin typeface="Tahoma" panose="020B0604030504040204" pitchFamily="34" charset="0"/>
                <a:ea typeface="Tahoma" panose="020B0604030504040204" pitchFamily="34" charset="0"/>
                <a:cs typeface="Tahoma" panose="020B0604030504040204" pitchFamily="34" charset="0"/>
              </a:rPr>
              <a:t>JEFFCOM – Fire………………………………………………………………………………….4</a:t>
            </a:r>
          </a:p>
          <a:p>
            <a:pPr marL="0" indent="0" algn="dist">
              <a:lnSpc>
                <a:spcPct val="100000"/>
              </a:lnSpc>
              <a:buFont typeface="Arial" panose="020B0604020202020204" pitchFamily="34" charset="0"/>
              <a:buNone/>
            </a:pPr>
            <a:r>
              <a:rPr lang="en-US" altLang="en-US" sz="1300" dirty="0">
                <a:latin typeface="Tahoma" panose="020B0604030504040204" pitchFamily="34" charset="0"/>
                <a:ea typeface="Tahoma" panose="020B0604030504040204" pitchFamily="34" charset="0"/>
                <a:cs typeface="Tahoma" panose="020B0604030504040204" pitchFamily="34" charset="0"/>
              </a:rPr>
              <a:t>Service Level Agreement…………………………………………………………………..5</a:t>
            </a:r>
          </a:p>
          <a:p>
            <a:pPr marL="0" indent="0" algn="dist">
              <a:lnSpc>
                <a:spcPct val="100000"/>
              </a:lnSpc>
              <a:buFont typeface="Arial" panose="020B0604020202020204" pitchFamily="34" charset="0"/>
              <a:buNone/>
            </a:pPr>
            <a:r>
              <a:rPr lang="en-US" altLang="en-US" sz="1300" dirty="0">
                <a:latin typeface="Tahoma" panose="020B0604030504040204" pitchFamily="34" charset="0"/>
                <a:ea typeface="Tahoma" panose="020B0604030504040204" pitchFamily="34" charset="0"/>
                <a:cs typeface="Tahoma" panose="020B0604030504040204" pitchFamily="34" charset="0"/>
              </a:rPr>
              <a:t>Revised Target Service Levels…………………………………………………………….6</a:t>
            </a:r>
          </a:p>
          <a:p>
            <a:pPr marL="0" indent="0" algn="dist">
              <a:lnSpc>
                <a:spcPct val="100000"/>
              </a:lnSpc>
              <a:buFont typeface="Arial" panose="020B0604020202020204" pitchFamily="34" charset="0"/>
              <a:buNone/>
            </a:pPr>
            <a:r>
              <a:rPr lang="en-US" altLang="en-US" sz="1300" dirty="0">
                <a:latin typeface="Tahoma" panose="020B0604030504040204" pitchFamily="34" charset="0"/>
                <a:ea typeface="Tahoma" panose="020B0604030504040204" pitchFamily="34" charset="0"/>
                <a:cs typeface="Tahoma" panose="020B0604030504040204" pitchFamily="34" charset="0"/>
              </a:rPr>
              <a:t>Service Level Agreement and Volume Trends…………………………………………7</a:t>
            </a:r>
          </a:p>
          <a:p>
            <a:pPr marL="0" indent="0" algn="dist">
              <a:lnSpc>
                <a:spcPct val="100000"/>
              </a:lnSpc>
              <a:buFont typeface="Arial" panose="020B0604020202020204" pitchFamily="34" charset="0"/>
              <a:buNone/>
            </a:pPr>
            <a:r>
              <a:rPr lang="en-US" altLang="en-US" sz="1300" dirty="0">
                <a:latin typeface="Tahoma" panose="020B0604030504040204" pitchFamily="34" charset="0"/>
                <a:ea typeface="Tahoma" panose="020B0604030504040204" pitchFamily="34" charset="0"/>
                <a:cs typeface="Tahoma" panose="020B0604030504040204" pitchFamily="34" charset="0"/>
              </a:rPr>
              <a:t>Call Volume/Agency Specific Inquiries…………………………………………………..8</a:t>
            </a:r>
          </a:p>
          <a:p>
            <a:pPr marL="0" indent="0" algn="dist">
              <a:lnSpc>
                <a:spcPct val="100000"/>
              </a:lnSpc>
              <a:buFont typeface="Arial" panose="020B0604020202020204" pitchFamily="34" charset="0"/>
              <a:buNone/>
            </a:pPr>
            <a:r>
              <a:rPr lang="en-US" altLang="en-US" sz="1300" dirty="0" err="1">
                <a:latin typeface="Tahoma" panose="020B0604030504040204" pitchFamily="34" charset="0"/>
                <a:ea typeface="Tahoma" panose="020B0604030504040204" pitchFamily="34" charset="0"/>
                <a:cs typeface="Tahoma" panose="020B0604030504040204" pitchFamily="34" charset="0"/>
              </a:rPr>
              <a:t>PowerEngage</a:t>
            </a:r>
            <a:r>
              <a:rPr lang="en-US" altLang="en-US" sz="1300" dirty="0">
                <a:latin typeface="Tahoma" panose="020B0604030504040204" pitchFamily="34" charset="0"/>
                <a:ea typeface="Tahoma" panose="020B0604030504040204" pitchFamily="34" charset="0"/>
                <a:cs typeface="Tahoma" panose="020B0604030504040204" pitchFamily="34" charset="0"/>
              </a:rPr>
              <a:t> Survey Results……………………………………………………………….9</a:t>
            </a:r>
          </a:p>
          <a:p>
            <a:pPr marL="0" indent="0" algn="dist">
              <a:lnSpc>
                <a:spcPct val="100000"/>
              </a:lnSpc>
              <a:buFontTx/>
              <a:buNone/>
            </a:pPr>
            <a:r>
              <a:rPr lang="en-US" altLang="en-US" sz="1300" dirty="0">
                <a:latin typeface="Tahoma" panose="020B0604030504040204" pitchFamily="34" charset="0"/>
                <a:ea typeface="Tahoma" panose="020B0604030504040204" pitchFamily="34" charset="0"/>
                <a:cs typeface="Tahoma" panose="020B0604030504040204" pitchFamily="34" charset="0"/>
              </a:rPr>
              <a:t>West Metro Fire.………………………………………………………………………………10</a:t>
            </a:r>
          </a:p>
          <a:p>
            <a:pPr marL="0" indent="0" algn="dist">
              <a:lnSpc>
                <a:spcPct val="100000"/>
              </a:lnSpc>
              <a:buFontTx/>
              <a:buNone/>
            </a:pPr>
            <a:r>
              <a:rPr lang="en-US" altLang="en-US" sz="1300" dirty="0">
                <a:latin typeface="Tahoma" panose="020B0604030504040204" pitchFamily="34" charset="0"/>
                <a:ea typeface="Tahoma" panose="020B0604030504040204" pitchFamily="34" charset="0"/>
                <a:cs typeface="Tahoma" panose="020B0604030504040204" pitchFamily="34" charset="0"/>
              </a:rPr>
              <a:t>Arvada Fire..…………………………………………………………………………………….11</a:t>
            </a:r>
          </a:p>
          <a:p>
            <a:pPr marL="0" indent="0" algn="dist">
              <a:lnSpc>
                <a:spcPct val="100000"/>
              </a:lnSpc>
              <a:buFontTx/>
              <a:buNone/>
            </a:pPr>
            <a:r>
              <a:rPr lang="en-US" altLang="en-US" sz="1300" dirty="0">
                <a:latin typeface="Tahoma" panose="020B0604030504040204" pitchFamily="34" charset="0"/>
                <a:ea typeface="Tahoma" panose="020B0604030504040204" pitchFamily="34" charset="0"/>
                <a:cs typeface="Tahoma" panose="020B0604030504040204" pitchFamily="34" charset="0"/>
              </a:rPr>
              <a:t>Golden Fire..…………………………………………………………………………………….12</a:t>
            </a:r>
          </a:p>
          <a:p>
            <a:pPr marL="0" indent="0" algn="dist">
              <a:lnSpc>
                <a:spcPct val="100000"/>
              </a:lnSpc>
              <a:buFontTx/>
              <a:buNone/>
            </a:pPr>
            <a:r>
              <a:rPr lang="en-US" altLang="en-US" sz="1300" dirty="0">
                <a:latin typeface="Tahoma" panose="020B0604030504040204" pitchFamily="34" charset="0"/>
                <a:ea typeface="Tahoma" panose="020B0604030504040204" pitchFamily="34" charset="0"/>
                <a:cs typeface="Tahoma" panose="020B0604030504040204" pitchFamily="34" charset="0"/>
              </a:rPr>
              <a:t>Pleasant View Fire………..…………………………………………………………………13</a:t>
            </a:r>
          </a:p>
          <a:p>
            <a:pPr marL="0" indent="0" algn="dist">
              <a:lnSpc>
                <a:spcPct val="100000"/>
              </a:lnSpc>
              <a:buFont typeface="Arial" panose="020B0604020202020204" pitchFamily="34" charset="0"/>
              <a:buNone/>
            </a:pPr>
            <a:r>
              <a:rPr lang="en-US" altLang="en-US" sz="1300" dirty="0">
                <a:latin typeface="Tahoma" panose="020B0604030504040204" pitchFamily="34" charset="0"/>
                <a:ea typeface="Tahoma" panose="020B0604030504040204" pitchFamily="34" charset="0"/>
                <a:cs typeface="Tahoma" panose="020B0604030504040204" pitchFamily="34" charset="0"/>
              </a:rPr>
              <a:t>Golden Gate Fire…………..…………………………………………………………………..14</a:t>
            </a:r>
          </a:p>
          <a:p>
            <a:pPr marL="0" indent="0" algn="dist">
              <a:lnSpc>
                <a:spcPct val="100000"/>
              </a:lnSpc>
              <a:buFont typeface="Arial" panose="020B0604020202020204" pitchFamily="34" charset="0"/>
              <a:buNone/>
            </a:pPr>
            <a:r>
              <a:rPr lang="en-US" altLang="en-US" sz="1300" dirty="0">
                <a:latin typeface="Tahoma" panose="020B0604030504040204" pitchFamily="34" charset="0"/>
                <a:ea typeface="Tahoma" panose="020B0604030504040204" pitchFamily="34" charset="0"/>
                <a:cs typeface="Tahoma" panose="020B0604030504040204" pitchFamily="34" charset="0"/>
              </a:rPr>
              <a:t>Evergreen Fire………….…..………………………………………………………………….15</a:t>
            </a:r>
          </a:p>
          <a:p>
            <a:pPr marL="0" indent="0" algn="dist">
              <a:lnSpc>
                <a:spcPct val="100000"/>
              </a:lnSpc>
              <a:buFont typeface="Arial" panose="020B0604020202020204" pitchFamily="34" charset="0"/>
              <a:buNone/>
            </a:pPr>
            <a:r>
              <a:rPr lang="en-US" altLang="en-US" sz="1300" dirty="0">
                <a:latin typeface="Tahoma" panose="020B0604030504040204" pitchFamily="34" charset="0"/>
                <a:ea typeface="Tahoma" panose="020B0604030504040204" pitchFamily="34" charset="0"/>
                <a:cs typeface="Tahoma" panose="020B0604030504040204" pitchFamily="34" charset="0"/>
              </a:rPr>
              <a:t>Inter-Canyon Fire..………..………………………………………………………………….16</a:t>
            </a:r>
          </a:p>
          <a:p>
            <a:pPr marL="0" indent="0" algn="dist">
              <a:lnSpc>
                <a:spcPct val="100000"/>
              </a:lnSpc>
              <a:buFont typeface="Arial" panose="020B0604020202020204" pitchFamily="34" charset="0"/>
              <a:buNone/>
            </a:pPr>
            <a:r>
              <a:rPr lang="en-US" altLang="en-US" sz="1300" dirty="0">
                <a:latin typeface="Tahoma" panose="020B0604030504040204" pitchFamily="34" charset="0"/>
                <a:ea typeface="Tahoma" panose="020B0604030504040204" pitchFamily="34" charset="0"/>
                <a:cs typeface="Tahoma" panose="020B0604030504040204" pitchFamily="34" charset="0"/>
              </a:rPr>
              <a:t>Indian Hills Fire………..……………………………………………………………………….17</a:t>
            </a:r>
          </a:p>
          <a:p>
            <a:pPr marL="0" indent="0" algn="dist">
              <a:buFont typeface="Arial" panose="020B0604020202020204" pitchFamily="34" charset="0"/>
              <a:buNone/>
            </a:pPr>
            <a:r>
              <a:rPr lang="en-US" altLang="en-US" sz="1300" dirty="0">
                <a:latin typeface="Tahoma" panose="020B0604030504040204" pitchFamily="34" charset="0"/>
                <a:ea typeface="Tahoma" panose="020B0604030504040204" pitchFamily="34" charset="0"/>
                <a:cs typeface="Tahoma" panose="020B0604030504040204" pitchFamily="34" charset="0"/>
              </a:rPr>
              <a:t>Elk Creek Fire.………..……….………………………………………….……………………18</a:t>
            </a:r>
          </a:p>
          <a:p>
            <a:pPr marL="0" indent="0" algn="dist">
              <a:lnSpc>
                <a:spcPct val="100000"/>
              </a:lnSpc>
              <a:buFontTx/>
              <a:buNone/>
            </a:pPr>
            <a:r>
              <a:rPr lang="en-US" altLang="en-US" sz="1300" dirty="0">
                <a:latin typeface="Tahoma" panose="020B0604030504040204" pitchFamily="34" charset="0"/>
                <a:ea typeface="Tahoma" panose="020B0604030504040204" pitchFamily="34" charset="0"/>
                <a:cs typeface="Tahoma" panose="020B0604030504040204" pitchFamily="34" charset="0"/>
              </a:rPr>
              <a:t>North Fork Fire………..……………………………………………………………………….19</a:t>
            </a:r>
          </a:p>
          <a:p>
            <a:pPr marL="0" indent="0" algn="dist">
              <a:lnSpc>
                <a:spcPct val="100000"/>
              </a:lnSpc>
              <a:buFontTx/>
              <a:buNone/>
            </a:pPr>
            <a:r>
              <a:rPr lang="en-US" altLang="en-US" sz="1300" dirty="0">
                <a:latin typeface="Tahoma" panose="020B0604030504040204" pitchFamily="34" charset="0"/>
                <a:ea typeface="Tahoma" panose="020B0604030504040204" pitchFamily="34" charset="0"/>
                <a:cs typeface="Tahoma" panose="020B0604030504040204" pitchFamily="34" charset="0"/>
              </a:rPr>
              <a:t>Highland Rescue…………..…………………………………………………………………..20</a:t>
            </a:r>
          </a:p>
          <a:p>
            <a:pPr marL="0" indent="0" algn="dist">
              <a:lnSpc>
                <a:spcPct val="100000"/>
              </a:lnSpc>
              <a:buFont typeface="Arial" panose="020B0604020202020204" pitchFamily="34" charset="0"/>
              <a:buNone/>
            </a:pPr>
            <a:r>
              <a:rPr lang="en-US" altLang="en-US" sz="1300" dirty="0">
                <a:latin typeface="Tahoma" panose="020B0604030504040204" pitchFamily="34" charset="0"/>
                <a:ea typeface="Tahoma" panose="020B0604030504040204" pitchFamily="34" charset="0"/>
                <a:cs typeface="Tahoma" panose="020B0604030504040204" pitchFamily="34" charset="0"/>
              </a:rPr>
              <a:t>Genesee Fire…………..………………………………………………………………………..21</a:t>
            </a:r>
          </a:p>
          <a:p>
            <a:pPr marL="0" indent="0" algn="dist">
              <a:lnSpc>
                <a:spcPct val="100000"/>
              </a:lnSpc>
              <a:buFontTx/>
              <a:buNone/>
            </a:pPr>
            <a:endParaRPr lang="en-US" altLang="en-US" sz="1300" dirty="0">
              <a:latin typeface="Tahoma" panose="020B0604030504040204" pitchFamily="34" charset="0"/>
              <a:ea typeface="Tahoma" panose="020B0604030504040204" pitchFamily="34" charset="0"/>
              <a:cs typeface="Tahoma" panose="020B0604030504040204" pitchFamily="34" charset="0"/>
            </a:endParaRPr>
          </a:p>
          <a:p>
            <a:pPr marL="0" indent="0" algn="dist">
              <a:lnSpc>
                <a:spcPct val="100000"/>
              </a:lnSpc>
              <a:buFontTx/>
              <a:buNone/>
            </a:pPr>
            <a:endParaRPr lang="en-US" altLang="en-US" sz="1300" dirty="0">
              <a:latin typeface="Tahoma" panose="020B0604030504040204" pitchFamily="34" charset="0"/>
              <a:ea typeface="Tahoma" panose="020B0604030504040204" pitchFamily="34" charset="0"/>
              <a:cs typeface="Tahoma" panose="020B0604030504040204" pitchFamily="34" charset="0"/>
            </a:endParaRPr>
          </a:p>
        </p:txBody>
      </p:sp>
      <p:sp>
        <p:nvSpPr>
          <p:cNvPr id="8" name="TextBox 7">
            <a:extLst>
              <a:ext uri="{FF2B5EF4-FFF2-40B4-BE49-F238E27FC236}">
                <a16:creationId xmlns:a16="http://schemas.microsoft.com/office/drawing/2014/main" id="{C8048445-4122-3D4A-13E6-730C9D8A1C79}"/>
              </a:ext>
            </a:extLst>
          </p:cNvPr>
          <p:cNvSpPr txBox="1"/>
          <p:nvPr/>
        </p:nvSpPr>
        <p:spPr>
          <a:xfrm>
            <a:off x="6202680" y="1690580"/>
            <a:ext cx="5697416" cy="3893374"/>
          </a:xfrm>
          <a:prstGeom prst="rect">
            <a:avLst/>
          </a:prstGeom>
          <a:noFill/>
        </p:spPr>
        <p:txBody>
          <a:bodyPr wrap="square">
            <a:spAutoFit/>
          </a:bodyPr>
          <a:lstStyle/>
          <a:p>
            <a:pPr marL="0" marR="0" lvl="0" indent="0" algn="dist" defTabSz="914400" rtl="0" eaLnBrk="0" fontAlgn="base" latinLnBrk="0" hangingPunct="0">
              <a:lnSpc>
                <a:spcPct val="100000"/>
              </a:lnSpc>
              <a:spcBef>
                <a:spcPct val="0"/>
              </a:spcBef>
              <a:spcAft>
                <a:spcPct val="0"/>
              </a:spcAft>
              <a:buClrTx/>
              <a:buSzTx/>
              <a:buFontTx/>
              <a:buNone/>
              <a:tabLst>
                <a:tab pos="5937250" algn="r"/>
              </a:tabLst>
            </a:pP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Foothills Fire</a:t>
            </a:r>
            <a:r>
              <a:rPr lang="en-US" altLang="en-US" sz="1300" dirty="0">
                <a:latin typeface="Tahoma" panose="020B0604030504040204" pitchFamily="34" charset="0"/>
                <a:ea typeface="Tahoma" panose="020B0604030504040204" pitchFamily="34" charset="0"/>
                <a:cs typeface="Tahoma" panose="020B0604030504040204" pitchFamily="34" charset="0"/>
              </a:rPr>
              <a:t>….</a:t>
            </a: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a:t>
            </a:r>
            <a:r>
              <a:rPr lang="en-US" altLang="en-US" sz="1300" dirty="0">
                <a:latin typeface="Tahoma" panose="020B0604030504040204" pitchFamily="34" charset="0"/>
                <a:ea typeface="Tahoma" panose="020B0604030504040204" pitchFamily="34" charset="0"/>
                <a:cs typeface="Tahoma" panose="020B0604030504040204" pitchFamily="34" charset="0"/>
              </a:rPr>
              <a:t>..</a:t>
            </a: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……………………………………………………………………….2</a:t>
            </a:r>
            <a:r>
              <a:rPr lang="en-US" altLang="en-US" sz="1300" dirty="0">
                <a:latin typeface="Tahoma" panose="020B0604030504040204" pitchFamily="34" charset="0"/>
                <a:ea typeface="Tahoma" panose="020B0604030504040204" pitchFamily="34" charset="0"/>
                <a:cs typeface="Tahoma" panose="020B0604030504040204" pitchFamily="34" charset="0"/>
              </a:rPr>
              <a:t>2</a:t>
            </a:r>
            <a:endPar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0" algn="dist" defTabSz="914400" rtl="0" eaLnBrk="0" fontAlgn="base" latinLnBrk="0" hangingPunct="0">
              <a:lnSpc>
                <a:spcPct val="100000"/>
              </a:lnSpc>
              <a:spcBef>
                <a:spcPct val="0"/>
              </a:spcBef>
              <a:spcAft>
                <a:spcPct val="0"/>
              </a:spcAft>
              <a:buClrTx/>
              <a:buSzTx/>
              <a:buFontTx/>
              <a:buNone/>
              <a:tabLst>
                <a:tab pos="5937250" algn="r"/>
              </a:tabLst>
            </a:pP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Clear Creek Fire………………………………………………………………………………..23</a:t>
            </a:r>
          </a:p>
          <a:p>
            <a:pPr marL="0" marR="0" lvl="0" indent="0" algn="dist" defTabSz="914400" rtl="0" eaLnBrk="0" fontAlgn="base" latinLnBrk="0" hangingPunct="0">
              <a:lnSpc>
                <a:spcPct val="100000"/>
              </a:lnSpc>
              <a:spcBef>
                <a:spcPct val="0"/>
              </a:spcBef>
              <a:spcAft>
                <a:spcPct val="0"/>
              </a:spcAft>
              <a:buClrTx/>
              <a:buSzTx/>
              <a:buFontTx/>
              <a:buNone/>
              <a:tabLst>
                <a:tab pos="5937250" algn="r"/>
              </a:tabLst>
            </a:pPr>
            <a:r>
              <a:rPr lang="en-US" altLang="en-US" sz="1300" dirty="0">
                <a:latin typeface="Tahoma" panose="020B0604030504040204" pitchFamily="34" charset="0"/>
                <a:ea typeface="Tahoma" panose="020B0604030504040204" pitchFamily="34" charset="0"/>
                <a:cs typeface="Tahoma" panose="020B0604030504040204" pitchFamily="34" charset="0"/>
              </a:rPr>
              <a:t>Clear Creek EMS ………………………………………………………………………………24</a:t>
            </a:r>
            <a:endPar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0" algn="dist" defTabSz="914400" rtl="0" eaLnBrk="0" fontAlgn="base" latinLnBrk="0" hangingPunct="0">
              <a:lnSpc>
                <a:spcPct val="100000"/>
              </a:lnSpc>
              <a:spcBef>
                <a:spcPct val="0"/>
              </a:spcBef>
              <a:spcAft>
                <a:spcPct val="0"/>
              </a:spcAft>
              <a:buClrTx/>
              <a:buSzTx/>
              <a:buFontTx/>
              <a:buNone/>
              <a:tabLst>
                <a:tab pos="5937250" algn="r"/>
              </a:tabLst>
            </a:pP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Jeffco Sheriff…</a:t>
            </a:r>
            <a:r>
              <a:rPr lang="en-US" altLang="en-US" sz="1300" dirty="0">
                <a:latin typeface="Tahoma" panose="020B0604030504040204" pitchFamily="34" charset="0"/>
                <a:ea typeface="Tahoma" panose="020B0604030504040204" pitchFamily="34" charset="0"/>
                <a:cs typeface="Tahoma" panose="020B0604030504040204" pitchFamily="34" charset="0"/>
              </a:rPr>
              <a:t>….</a:t>
            </a: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a:t>
            </a:r>
            <a:r>
              <a:rPr lang="en-US" altLang="en-US" sz="1300" dirty="0">
                <a:latin typeface="Tahoma" panose="020B0604030504040204" pitchFamily="34" charset="0"/>
                <a:ea typeface="Tahoma" panose="020B0604030504040204" pitchFamily="34" charset="0"/>
                <a:cs typeface="Tahoma" panose="020B0604030504040204" pitchFamily="34" charset="0"/>
              </a:rPr>
              <a:t>..</a:t>
            </a: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……………………………………………………………………….25</a:t>
            </a:r>
          </a:p>
          <a:p>
            <a:pPr marL="0" marR="0" lvl="0" indent="0" algn="dist" defTabSz="914400" rtl="0" eaLnBrk="0" fontAlgn="base" latinLnBrk="0" hangingPunct="0">
              <a:lnSpc>
                <a:spcPct val="100000"/>
              </a:lnSpc>
              <a:spcBef>
                <a:spcPct val="0"/>
              </a:spcBef>
              <a:spcAft>
                <a:spcPct val="0"/>
              </a:spcAft>
              <a:buClrTx/>
              <a:buSzTx/>
              <a:buFontTx/>
              <a:buNone/>
              <a:tabLst>
                <a:tab pos="5937250" algn="r"/>
              </a:tabLst>
            </a:pP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Lakewood PD..</a:t>
            </a:r>
            <a:r>
              <a:rPr lang="en-US" altLang="en-US" sz="1300" dirty="0">
                <a:latin typeface="Tahoma" panose="020B0604030504040204" pitchFamily="34" charset="0"/>
                <a:ea typeface="Tahoma" panose="020B0604030504040204" pitchFamily="34" charset="0"/>
                <a:cs typeface="Tahoma" panose="020B0604030504040204" pitchFamily="34" charset="0"/>
              </a:rPr>
              <a:t>….</a:t>
            </a: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a:t>
            </a:r>
            <a:r>
              <a:rPr lang="en-US" altLang="en-US" sz="1300" dirty="0">
                <a:latin typeface="Tahoma" panose="020B0604030504040204" pitchFamily="34" charset="0"/>
                <a:ea typeface="Tahoma" panose="020B0604030504040204" pitchFamily="34" charset="0"/>
                <a:cs typeface="Tahoma" panose="020B0604030504040204" pitchFamily="34" charset="0"/>
              </a:rPr>
              <a:t>..</a:t>
            </a: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…………………………………………………………………….26</a:t>
            </a:r>
          </a:p>
          <a:p>
            <a:pPr marL="0" marR="0" lvl="0" indent="0" algn="dist" defTabSz="914400" rtl="0" eaLnBrk="0" fontAlgn="base" latinLnBrk="0" hangingPunct="0">
              <a:lnSpc>
                <a:spcPct val="100000"/>
              </a:lnSpc>
              <a:spcBef>
                <a:spcPct val="0"/>
              </a:spcBef>
              <a:spcAft>
                <a:spcPct val="0"/>
              </a:spcAft>
              <a:buClrTx/>
              <a:buSzTx/>
              <a:buFontTx/>
              <a:buNone/>
              <a:tabLst>
                <a:tab pos="5937250" algn="r"/>
              </a:tabLst>
            </a:pP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Wheat Ridge PD…</a:t>
            </a:r>
            <a:r>
              <a:rPr lang="en-US" altLang="en-US" sz="1300" dirty="0">
                <a:latin typeface="Tahoma" panose="020B0604030504040204" pitchFamily="34" charset="0"/>
                <a:ea typeface="Tahoma" panose="020B0604030504040204" pitchFamily="34" charset="0"/>
                <a:cs typeface="Tahoma" panose="020B0604030504040204" pitchFamily="34" charset="0"/>
              </a:rPr>
              <a:t>….</a:t>
            </a: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a:t>
            </a:r>
            <a:r>
              <a:rPr lang="en-US" altLang="en-US" sz="1300" dirty="0">
                <a:latin typeface="Tahoma" panose="020B0604030504040204" pitchFamily="34" charset="0"/>
                <a:ea typeface="Tahoma" panose="020B0604030504040204" pitchFamily="34" charset="0"/>
                <a:cs typeface="Tahoma" panose="020B0604030504040204" pitchFamily="34" charset="0"/>
              </a:rPr>
              <a:t>..</a:t>
            </a: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……………………………………………………………….27</a:t>
            </a:r>
          </a:p>
          <a:p>
            <a:pPr marL="0" marR="0" lvl="0" indent="0" algn="dist" defTabSz="914400" rtl="0" eaLnBrk="0" fontAlgn="base" latinLnBrk="0" hangingPunct="0">
              <a:lnSpc>
                <a:spcPct val="100000"/>
              </a:lnSpc>
              <a:spcBef>
                <a:spcPct val="0"/>
              </a:spcBef>
              <a:spcAft>
                <a:spcPct val="0"/>
              </a:spcAft>
              <a:buClrTx/>
              <a:buSzTx/>
              <a:buFontTx/>
              <a:buNone/>
              <a:tabLst>
                <a:tab pos="5937250" algn="r"/>
              </a:tabLst>
            </a:pP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Arvada PD</a:t>
            </a:r>
            <a:r>
              <a:rPr lang="en-US" altLang="en-US" sz="1300" dirty="0">
                <a:latin typeface="Tahoma" panose="020B0604030504040204" pitchFamily="34" charset="0"/>
                <a:ea typeface="Tahoma" panose="020B0604030504040204" pitchFamily="34" charset="0"/>
                <a:cs typeface="Tahoma" panose="020B0604030504040204" pitchFamily="34" charset="0"/>
              </a:rPr>
              <a:t>….….</a:t>
            </a: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a:t>
            </a:r>
            <a:r>
              <a:rPr lang="en-US" altLang="en-US" sz="1300" dirty="0">
                <a:latin typeface="Tahoma" panose="020B0604030504040204" pitchFamily="34" charset="0"/>
                <a:ea typeface="Tahoma" panose="020B0604030504040204" pitchFamily="34" charset="0"/>
                <a:cs typeface="Tahoma" panose="020B0604030504040204" pitchFamily="34" charset="0"/>
              </a:rPr>
              <a:t>..</a:t>
            </a: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……………………………………………………………………….28</a:t>
            </a:r>
          </a:p>
          <a:p>
            <a:pPr marL="0" marR="0" lvl="0" indent="0" algn="dist" defTabSz="914400" rtl="0" eaLnBrk="0" fontAlgn="base" latinLnBrk="0" hangingPunct="0">
              <a:lnSpc>
                <a:spcPct val="100000"/>
              </a:lnSpc>
              <a:spcBef>
                <a:spcPct val="0"/>
              </a:spcBef>
              <a:spcAft>
                <a:spcPct val="0"/>
              </a:spcAft>
              <a:buClrTx/>
              <a:buSzTx/>
              <a:buFontTx/>
              <a:buNone/>
              <a:tabLst>
                <a:tab pos="5937250" algn="r"/>
              </a:tabLst>
            </a:pP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Golden PD</a:t>
            </a:r>
            <a:r>
              <a:rPr lang="en-US" altLang="en-US" sz="1300" dirty="0">
                <a:latin typeface="Tahoma" panose="020B0604030504040204" pitchFamily="34" charset="0"/>
                <a:ea typeface="Tahoma" panose="020B0604030504040204" pitchFamily="34" charset="0"/>
                <a:cs typeface="Tahoma" panose="020B0604030504040204" pitchFamily="34" charset="0"/>
              </a:rPr>
              <a:t>….….</a:t>
            </a: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a:t>
            </a:r>
            <a:r>
              <a:rPr lang="en-US" altLang="en-US" sz="1300" dirty="0">
                <a:latin typeface="Tahoma" panose="020B0604030504040204" pitchFamily="34" charset="0"/>
                <a:ea typeface="Tahoma" panose="020B0604030504040204" pitchFamily="34" charset="0"/>
                <a:cs typeface="Tahoma" panose="020B0604030504040204" pitchFamily="34" charset="0"/>
              </a:rPr>
              <a:t>..</a:t>
            </a: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……………………………………………………………………….29</a:t>
            </a:r>
          </a:p>
          <a:p>
            <a:pPr marL="0" marR="0" lvl="0" indent="0" algn="dist" defTabSz="914400" rtl="0" eaLnBrk="0" fontAlgn="base" latinLnBrk="0" hangingPunct="0">
              <a:lnSpc>
                <a:spcPct val="100000"/>
              </a:lnSpc>
              <a:spcBef>
                <a:spcPct val="0"/>
              </a:spcBef>
              <a:spcAft>
                <a:spcPct val="0"/>
              </a:spcAft>
              <a:buClrTx/>
              <a:buSzTx/>
              <a:buFontTx/>
              <a:buNone/>
              <a:tabLst>
                <a:tab pos="5937250" algn="r"/>
              </a:tabLst>
            </a:pP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Lakeside PD</a:t>
            </a:r>
            <a:r>
              <a:rPr lang="en-US" altLang="en-US" sz="1300" dirty="0">
                <a:latin typeface="Tahoma" panose="020B0604030504040204" pitchFamily="34" charset="0"/>
                <a:ea typeface="Tahoma" panose="020B0604030504040204" pitchFamily="34" charset="0"/>
                <a:cs typeface="Tahoma" panose="020B0604030504040204" pitchFamily="34" charset="0"/>
              </a:rPr>
              <a:t>….</a:t>
            </a: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a:t>
            </a:r>
            <a:r>
              <a:rPr lang="en-US" altLang="en-US" sz="1300" dirty="0">
                <a:latin typeface="Tahoma" panose="020B0604030504040204" pitchFamily="34" charset="0"/>
                <a:ea typeface="Tahoma" panose="020B0604030504040204" pitchFamily="34" charset="0"/>
                <a:cs typeface="Tahoma" panose="020B0604030504040204" pitchFamily="34" charset="0"/>
              </a:rPr>
              <a:t>..</a:t>
            </a: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………………………………………………………………………..30</a:t>
            </a:r>
          </a:p>
          <a:p>
            <a:pPr marL="0" marR="0" lvl="0" indent="0" algn="dist" defTabSz="914400" rtl="0" eaLnBrk="0" fontAlgn="base" latinLnBrk="0" hangingPunct="0">
              <a:lnSpc>
                <a:spcPct val="100000"/>
              </a:lnSpc>
              <a:spcBef>
                <a:spcPct val="0"/>
              </a:spcBef>
              <a:spcAft>
                <a:spcPct val="0"/>
              </a:spcAft>
              <a:buClrTx/>
              <a:buSzTx/>
              <a:buFontTx/>
              <a:buNone/>
              <a:tabLst>
                <a:tab pos="5937250" algn="r"/>
              </a:tabLst>
            </a:pP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Mountain View PD</a:t>
            </a:r>
            <a:r>
              <a:rPr lang="en-US" altLang="en-US" sz="1300" dirty="0">
                <a:latin typeface="Tahoma" panose="020B0604030504040204" pitchFamily="34" charset="0"/>
                <a:ea typeface="Tahoma" panose="020B0604030504040204" pitchFamily="34" charset="0"/>
                <a:cs typeface="Tahoma" panose="020B0604030504040204" pitchFamily="34" charset="0"/>
              </a:rPr>
              <a:t>.….</a:t>
            </a: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a:t>
            </a:r>
            <a:r>
              <a:rPr lang="en-US" altLang="en-US" sz="1300" dirty="0">
                <a:latin typeface="Tahoma" panose="020B0604030504040204" pitchFamily="34" charset="0"/>
                <a:ea typeface="Tahoma" panose="020B0604030504040204" pitchFamily="34" charset="0"/>
                <a:cs typeface="Tahoma" panose="020B0604030504040204" pitchFamily="34" charset="0"/>
              </a:rPr>
              <a:t>..</a:t>
            </a: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a:t>
            </a:r>
            <a:r>
              <a:rPr lang="en-US" altLang="en-US" sz="1300" dirty="0">
                <a:latin typeface="Tahoma" panose="020B0604030504040204" pitchFamily="34" charset="0"/>
                <a:ea typeface="Tahoma" panose="020B0604030504040204" pitchFamily="34" charset="0"/>
                <a:cs typeface="Tahoma" panose="020B0604030504040204" pitchFamily="34" charset="0"/>
              </a:rPr>
              <a:t>31</a:t>
            </a:r>
            <a:endPar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0" algn="dist" defTabSz="914400" rtl="0" eaLnBrk="0" fontAlgn="base" latinLnBrk="0" hangingPunct="0">
              <a:lnSpc>
                <a:spcPct val="100000"/>
              </a:lnSpc>
              <a:spcBef>
                <a:spcPct val="0"/>
              </a:spcBef>
              <a:spcAft>
                <a:spcPct val="0"/>
              </a:spcAft>
              <a:buClrTx/>
              <a:buSzTx/>
              <a:buFontTx/>
              <a:buNone/>
              <a:tabLst>
                <a:tab pos="5937250" algn="r"/>
              </a:tabLst>
            </a:pP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Edgewater PD</a:t>
            </a:r>
            <a:r>
              <a:rPr lang="en-US" altLang="en-US" sz="1300" dirty="0">
                <a:latin typeface="Tahoma" panose="020B0604030504040204" pitchFamily="34" charset="0"/>
                <a:ea typeface="Tahoma" panose="020B0604030504040204" pitchFamily="34" charset="0"/>
                <a:cs typeface="Tahoma" panose="020B0604030504040204" pitchFamily="34" charset="0"/>
              </a:rPr>
              <a:t>….….</a:t>
            </a: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a:t>
            </a:r>
            <a:r>
              <a:rPr lang="en-US" altLang="en-US" sz="1300" dirty="0">
                <a:latin typeface="Tahoma" panose="020B0604030504040204" pitchFamily="34" charset="0"/>
                <a:ea typeface="Tahoma" panose="020B0604030504040204" pitchFamily="34" charset="0"/>
                <a:cs typeface="Tahoma" panose="020B0604030504040204" pitchFamily="34" charset="0"/>
              </a:rPr>
              <a:t>..</a:t>
            </a: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a:t>
            </a:r>
            <a:r>
              <a:rPr lang="en-US" altLang="en-US" sz="1300" dirty="0">
                <a:latin typeface="Tahoma" panose="020B0604030504040204" pitchFamily="34" charset="0"/>
                <a:ea typeface="Tahoma" panose="020B0604030504040204" pitchFamily="34" charset="0"/>
                <a:cs typeface="Tahoma" panose="020B0604030504040204" pitchFamily="34" charset="0"/>
              </a:rPr>
              <a:t>32</a:t>
            </a:r>
            <a:endPar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0" algn="dist" defTabSz="914400" rtl="0" eaLnBrk="0" fontAlgn="base" latinLnBrk="0" hangingPunct="0">
              <a:lnSpc>
                <a:spcPct val="100000"/>
              </a:lnSpc>
              <a:spcBef>
                <a:spcPct val="0"/>
              </a:spcBef>
              <a:spcAft>
                <a:spcPct val="0"/>
              </a:spcAft>
              <a:buClrTx/>
              <a:buSzTx/>
              <a:buFontTx/>
              <a:buNone/>
              <a:tabLst>
                <a:tab pos="5937250" algn="r"/>
              </a:tabLst>
            </a:pP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Colorado School of Mines PD</a:t>
            </a:r>
            <a:r>
              <a:rPr lang="en-US" altLang="en-US" sz="1300" dirty="0">
                <a:latin typeface="Tahoma" panose="020B0604030504040204" pitchFamily="34" charset="0"/>
                <a:ea typeface="Tahoma" panose="020B0604030504040204" pitchFamily="34" charset="0"/>
                <a:cs typeface="Tahoma" panose="020B0604030504040204" pitchFamily="34" charset="0"/>
              </a:rPr>
              <a:t>….</a:t>
            </a: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a:t>
            </a:r>
            <a:r>
              <a:rPr lang="en-US" altLang="en-US" sz="1300" dirty="0">
                <a:latin typeface="Tahoma" panose="020B0604030504040204" pitchFamily="34" charset="0"/>
                <a:ea typeface="Tahoma" panose="020B0604030504040204" pitchFamily="34" charset="0"/>
                <a:cs typeface="Tahoma" panose="020B0604030504040204" pitchFamily="34" charset="0"/>
              </a:rPr>
              <a:t>..</a:t>
            </a: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………………………………………………..33</a:t>
            </a:r>
          </a:p>
          <a:p>
            <a:pPr algn="dist" eaLnBrk="0" fontAlgn="base" hangingPunct="0">
              <a:spcBef>
                <a:spcPct val="0"/>
              </a:spcBef>
              <a:spcAft>
                <a:spcPct val="0"/>
              </a:spcAft>
              <a:tabLst>
                <a:tab pos="5937250" algn="r"/>
              </a:tabLst>
            </a:pPr>
            <a:r>
              <a:rPr lang="en-US" altLang="en-US" sz="1300" dirty="0">
                <a:latin typeface="Tahoma" panose="020B0604030504040204" pitchFamily="34" charset="0"/>
                <a:ea typeface="Tahoma" panose="020B0604030504040204" pitchFamily="34" charset="0"/>
                <a:cs typeface="Tahoma" panose="020B0604030504040204" pitchFamily="34" charset="0"/>
              </a:rPr>
              <a:t>Morrison PD………………………………………………………………………………………34</a:t>
            </a: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endParaRPr lang="en-US" altLang="en-US" sz="1300" dirty="0">
              <a:latin typeface="Tahoma" panose="020B0604030504040204" pitchFamily="34" charset="0"/>
              <a:ea typeface="Tahoma" panose="020B0604030504040204" pitchFamily="34" charset="0"/>
              <a:cs typeface="Tahoma" panose="020B0604030504040204" pitchFamily="34" charset="0"/>
            </a:endParaRPr>
          </a:p>
          <a:p>
            <a:pPr marL="0" marR="0" lvl="0" indent="0" algn="dist" defTabSz="914400" rtl="0" eaLnBrk="0" fontAlgn="base" latinLnBrk="0" hangingPunct="0">
              <a:lnSpc>
                <a:spcPct val="100000"/>
              </a:lnSpc>
              <a:spcBef>
                <a:spcPct val="0"/>
              </a:spcBef>
              <a:spcAft>
                <a:spcPct val="0"/>
              </a:spcAft>
              <a:buClrTx/>
              <a:buSzTx/>
              <a:buFontTx/>
              <a:buNone/>
              <a:tabLst>
                <a:tab pos="5937250" algn="r"/>
              </a:tabLst>
            </a:pPr>
            <a:r>
              <a:rPr lang="en-US" altLang="en-US" sz="1300" dirty="0">
                <a:latin typeface="Tahoma" panose="020B0604030504040204" pitchFamily="34" charset="0"/>
                <a:ea typeface="Tahoma" panose="020B0604030504040204" pitchFamily="34" charset="0"/>
                <a:cs typeface="Tahoma" panose="020B0604030504040204" pitchFamily="34" charset="0"/>
              </a:rPr>
              <a:t>Clear Creek Sheriff…………………………………………………………………………….35</a:t>
            </a:r>
          </a:p>
          <a:p>
            <a:pPr marL="0" marR="0" lvl="0" indent="0" algn="dist" defTabSz="914400" rtl="0" eaLnBrk="0" fontAlgn="base" latinLnBrk="0" hangingPunct="0">
              <a:lnSpc>
                <a:spcPct val="100000"/>
              </a:lnSpc>
              <a:spcBef>
                <a:spcPct val="0"/>
              </a:spcBef>
              <a:spcAft>
                <a:spcPct val="0"/>
              </a:spcAft>
              <a:buClrTx/>
              <a:buSzTx/>
              <a:buFontTx/>
              <a:buNone/>
              <a:tabLst>
                <a:tab pos="5937250" algn="r"/>
              </a:tabLst>
            </a:pP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Idaho Springs PD………………………………………………………………………………3</a:t>
            </a:r>
            <a:r>
              <a:rPr lang="en-US" altLang="en-US" sz="1300" dirty="0">
                <a:latin typeface="Tahoma" panose="020B0604030504040204" pitchFamily="34" charset="0"/>
                <a:ea typeface="Tahoma" panose="020B0604030504040204" pitchFamily="34" charset="0"/>
                <a:cs typeface="Tahoma" panose="020B0604030504040204" pitchFamily="34" charset="0"/>
              </a:rPr>
              <a:t>6</a:t>
            </a: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p>
          <a:p>
            <a:pPr marL="0" marR="0" lvl="0" indent="0" algn="dist" defTabSz="914400" rtl="0" eaLnBrk="0" fontAlgn="base" latinLnBrk="0" hangingPunct="0">
              <a:lnSpc>
                <a:spcPct val="100000"/>
              </a:lnSpc>
              <a:spcBef>
                <a:spcPct val="0"/>
              </a:spcBef>
              <a:spcAft>
                <a:spcPct val="0"/>
              </a:spcAft>
              <a:buClrTx/>
              <a:buSzTx/>
              <a:buFontTx/>
              <a:buNone/>
              <a:tabLst>
                <a:tab pos="5937250" algn="r"/>
              </a:tabLst>
            </a:pPr>
            <a:r>
              <a:rPr lang="en-US" altLang="en-US" sz="1300" dirty="0">
                <a:latin typeface="Tahoma" panose="020B0604030504040204" pitchFamily="34" charset="0"/>
                <a:ea typeface="Tahoma" panose="020B0604030504040204" pitchFamily="34" charset="0"/>
                <a:cs typeface="Tahoma" panose="020B0604030504040204" pitchFamily="34" charset="0"/>
              </a:rPr>
              <a:t>Georgetown PD…………………………………………………………………………………37</a:t>
            </a:r>
          </a:p>
          <a:p>
            <a:pPr marL="0" marR="0" lvl="0" indent="0" algn="dist" defTabSz="914400" rtl="0" eaLnBrk="0" fontAlgn="base" latinLnBrk="0" hangingPunct="0">
              <a:lnSpc>
                <a:spcPct val="100000"/>
              </a:lnSpc>
              <a:spcBef>
                <a:spcPct val="0"/>
              </a:spcBef>
              <a:spcAft>
                <a:spcPct val="0"/>
              </a:spcAft>
              <a:buClrTx/>
              <a:buSzTx/>
              <a:buFontTx/>
              <a:buNone/>
              <a:tabLst>
                <a:tab pos="5937250" algn="r"/>
              </a:tabLst>
            </a:pPr>
            <a:r>
              <a:rPr lang="en-US" altLang="en-US" sz="1300" dirty="0">
                <a:latin typeface="Tahoma" panose="020B0604030504040204" pitchFamily="34" charset="0"/>
                <a:ea typeface="Tahoma" panose="020B0604030504040204" pitchFamily="34" charset="0"/>
                <a:cs typeface="Tahoma" panose="020B0604030504040204" pitchFamily="34" charset="0"/>
              </a:rPr>
              <a:t>Empire </a:t>
            </a:r>
            <a:r>
              <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PD…………………..……………………………………………………………………38</a:t>
            </a:r>
          </a:p>
          <a:p>
            <a:pPr marL="0" marR="0" lvl="0" indent="0" algn="dist" defTabSz="914400" rtl="0" eaLnBrk="0" fontAlgn="base" latinLnBrk="0" hangingPunct="0">
              <a:lnSpc>
                <a:spcPct val="100000"/>
              </a:lnSpc>
              <a:spcBef>
                <a:spcPct val="0"/>
              </a:spcBef>
              <a:spcAft>
                <a:spcPct val="0"/>
              </a:spcAft>
              <a:buClrTx/>
              <a:buSzTx/>
              <a:buFontTx/>
              <a:buNone/>
              <a:tabLst>
                <a:tab pos="5937250" algn="r"/>
              </a:tabLst>
            </a:pPr>
            <a:r>
              <a:rPr lang="en-US" altLang="en-US" sz="1300" dirty="0">
                <a:latin typeface="Tahoma" panose="020B0604030504040204" pitchFamily="34" charset="0"/>
                <a:ea typeface="Tahoma" panose="020B0604030504040204" pitchFamily="34" charset="0"/>
                <a:cs typeface="Tahoma" panose="020B0604030504040204" pitchFamily="34" charset="0"/>
              </a:rPr>
              <a:t>Red Rocks Community College PD……………………………………………………...39</a:t>
            </a:r>
            <a:endParaRPr kumimoji="0" lang="en-US" altLang="en-US" sz="130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0" algn="dist" defTabSz="914400" rtl="0" eaLnBrk="0" fontAlgn="base" latinLnBrk="0" hangingPunct="0">
              <a:lnSpc>
                <a:spcPct val="100000"/>
              </a:lnSpc>
              <a:spcBef>
                <a:spcPct val="0"/>
              </a:spcBef>
              <a:spcAft>
                <a:spcPct val="0"/>
              </a:spcAft>
              <a:buClrTx/>
              <a:buSzTx/>
              <a:buFontTx/>
              <a:buNone/>
              <a:tabLst>
                <a:tab pos="5937250" algn="r"/>
              </a:tabLst>
            </a:pPr>
            <a:endParaRPr lang="en-US" sz="1300" dirty="0"/>
          </a:p>
        </p:txBody>
      </p:sp>
      <p:pic>
        <p:nvPicPr>
          <p:cNvPr id="2" name="Picture 2">
            <a:extLst>
              <a:ext uri="{FF2B5EF4-FFF2-40B4-BE49-F238E27FC236}">
                <a16:creationId xmlns:a16="http://schemas.microsoft.com/office/drawing/2014/main" id="{7A263B9B-530B-85B6-6C50-3F641ACB17B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98" y="124530"/>
            <a:ext cx="1036015" cy="1005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84696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6B547BD-D5B0-4162-8AC1-23C66C4D5501}"/>
              </a:ext>
            </a:extLst>
          </p:cNvPr>
          <p:cNvGraphicFramePr>
            <a:graphicFrameLocks/>
          </p:cNvGraphicFramePr>
          <p:nvPr>
            <p:custDataLst>
              <p:tags r:id="rId1"/>
            </p:custDataLst>
            <p:extLst>
              <p:ext uri="{D42A27DB-BD31-4B8C-83A1-F6EECF244321}">
                <p14:modId xmlns:p14="http://schemas.microsoft.com/office/powerpoint/2010/main" val="41963417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2" imgW="452" imgH="454" progId="TCLayout.ActiveDocument.1">
                  <p:embed/>
                </p:oleObj>
              </mc:Choice>
              <mc:Fallback>
                <p:oleObj name="think-cell Slide" r:id="rId42" imgW="452" imgH="454" progId="TCLayout.ActiveDocument.1">
                  <p:embed/>
                  <p:pic>
                    <p:nvPicPr>
                      <p:cNvPr id="4" name="Object 3" hidden="1">
                        <a:extLst>
                          <a:ext uri="{FF2B5EF4-FFF2-40B4-BE49-F238E27FC236}">
                            <a16:creationId xmlns:a16="http://schemas.microsoft.com/office/drawing/2014/main" id="{86B547BD-D5B0-4162-8AC1-23C66C4D5501}"/>
                          </a:ext>
                        </a:extLst>
                      </p:cNvPr>
                      <p:cNvPicPr/>
                      <p:nvPr/>
                    </p:nvPicPr>
                    <p:blipFill>
                      <a:blip r:embed="rId43"/>
                      <a:stretch>
                        <a:fillRect/>
                      </a:stretch>
                    </p:blipFill>
                    <p:spPr>
                      <a:xfrm>
                        <a:off x="1588" y="1588"/>
                        <a:ext cx="1588" cy="1588"/>
                      </a:xfrm>
                      <a:prstGeom prst="rect">
                        <a:avLst/>
                      </a:prstGeom>
                    </p:spPr>
                  </p:pic>
                </p:oleObj>
              </mc:Fallback>
            </mc:AlternateContent>
          </a:graphicData>
        </a:graphic>
      </p:graphicFrame>
      <p:pic>
        <p:nvPicPr>
          <p:cNvPr id="32" name="Picture 31">
            <a:extLst>
              <a:ext uri="{FF2B5EF4-FFF2-40B4-BE49-F238E27FC236}">
                <a16:creationId xmlns:a16="http://schemas.microsoft.com/office/drawing/2014/main" id="{898D462B-48AB-C764-597E-8BD45FB37384}"/>
              </a:ext>
            </a:extLst>
          </p:cNvPr>
          <p:cNvPicPr>
            <a:picLocks noChangeAspect="1"/>
          </p:cNvPicPr>
          <p:nvPr/>
        </p:nvPicPr>
        <p:blipFill>
          <a:blip r:embed="rId44"/>
          <a:stretch>
            <a:fillRect/>
          </a:stretch>
        </p:blipFill>
        <p:spPr>
          <a:xfrm>
            <a:off x="6452604" y="1827910"/>
            <a:ext cx="5219700" cy="2114550"/>
          </a:xfrm>
          <a:prstGeom prst="rect">
            <a:avLst/>
          </a:prstGeom>
        </p:spPr>
      </p:pic>
      <p:sp>
        <p:nvSpPr>
          <p:cNvPr id="6" name="Text Box 58">
            <a:extLst>
              <a:ext uri="{FF2B5EF4-FFF2-40B4-BE49-F238E27FC236}">
                <a16:creationId xmlns:a16="http://schemas.microsoft.com/office/drawing/2014/main" id="{B47CE71D-7819-4857-B121-737A3BD39B4D}"/>
              </a:ext>
            </a:extLst>
          </p:cNvPr>
          <p:cNvSpPr txBox="1"/>
          <p:nvPr/>
        </p:nvSpPr>
        <p:spPr>
          <a:xfrm>
            <a:off x="1066067" y="26991"/>
            <a:ext cx="5697416" cy="1300160"/>
          </a:xfrm>
          <a:prstGeom prst="rect">
            <a:avLst/>
          </a:prstGeom>
          <a:solidFill>
            <a:schemeClr val="lt1"/>
          </a:solidFill>
          <a:ln w="6350">
            <a:noFill/>
          </a:ln>
        </p:spPr>
        <p:txBody>
          <a:bodyPr rot="0" spcFirstLastPara="0" vert="horz" wrap="square" lIns="91439" tIns="45720" rIns="91439" bIns="45720" numCol="1" spcCol="0" rtlCol="0" fromWordArt="0" anchor="ctr"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Highland Rescue</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a:extLst>
              <a:ext uri="{FF2B5EF4-FFF2-40B4-BE49-F238E27FC236}">
                <a16:creationId xmlns:a16="http://schemas.microsoft.com/office/drawing/2014/main" id="{81C3ADD2-FBA2-4990-9325-1C3084F656B8}"/>
              </a:ext>
            </a:extLst>
          </p:cNvPr>
          <p:cNvCxnSpPr>
            <a:cxnSpLocks/>
          </p:cNvCxnSpPr>
          <p:nvPr/>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graphicFrame>
        <p:nvGraphicFramePr>
          <p:cNvPr id="8" name="Chart 7">
            <a:extLst>
              <a:ext uri="{FF2B5EF4-FFF2-40B4-BE49-F238E27FC236}">
                <a16:creationId xmlns:a16="http://schemas.microsoft.com/office/drawing/2014/main" id="{0AB0E430-5321-C5A7-6204-C36AFCC3DFFE}"/>
              </a:ext>
            </a:extLst>
          </p:cNvPr>
          <p:cNvGraphicFramePr/>
          <p:nvPr>
            <p:custDataLst>
              <p:tags r:id="rId2"/>
            </p:custDataLst>
            <p:extLst>
              <p:ext uri="{D42A27DB-BD31-4B8C-83A1-F6EECF244321}">
                <p14:modId xmlns:p14="http://schemas.microsoft.com/office/powerpoint/2010/main" val="1242476198"/>
              </p:ext>
            </p:extLst>
          </p:nvPr>
        </p:nvGraphicFramePr>
        <p:xfrm>
          <a:off x="477838" y="1716088"/>
          <a:ext cx="5184775" cy="1906587"/>
        </p:xfrm>
        <a:graphic>
          <a:graphicData uri="http://schemas.openxmlformats.org/drawingml/2006/chart">
            <c:chart xmlns:c="http://schemas.openxmlformats.org/drawingml/2006/chart" xmlns:r="http://schemas.openxmlformats.org/officeDocument/2006/relationships" r:id="rId45"/>
          </a:graphicData>
        </a:graphic>
      </p:graphicFrame>
      <p:sp>
        <p:nvSpPr>
          <p:cNvPr id="14" name="Text Placeholder 2">
            <a:extLst>
              <a:ext uri="{FF2B5EF4-FFF2-40B4-BE49-F238E27FC236}">
                <a16:creationId xmlns:a16="http://schemas.microsoft.com/office/drawing/2014/main" id="{125AC75A-3DBA-4ABE-AC86-1CE5256F61BE}"/>
              </a:ext>
            </a:extLst>
          </p:cNvPr>
          <p:cNvSpPr>
            <a:spLocks/>
          </p:cNvSpPr>
          <p:nvPr>
            <p:custDataLst>
              <p:tags r:id="rId3"/>
            </p:custDataLst>
          </p:nvPr>
        </p:nvSpPr>
        <p:spPr bwMode="auto">
          <a:xfrm>
            <a:off x="646113"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316E701-918D-4A1B-97F4-36E75122DEBD}" type="datetime'''''0'''''''''':''''''''''''''00&#10;''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0:00
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 name="Text Placeholder 2">
            <a:extLst>
              <a:ext uri="{FF2B5EF4-FFF2-40B4-BE49-F238E27FC236}">
                <a16:creationId xmlns:a16="http://schemas.microsoft.com/office/drawing/2014/main" id="{2ADF3224-EFE6-477E-A4FE-BC72536000D5}"/>
              </a:ext>
            </a:extLst>
          </p:cNvPr>
          <p:cNvSpPr>
            <a:spLocks/>
          </p:cNvSpPr>
          <p:nvPr>
            <p:custDataLst>
              <p:tags r:id="rId4"/>
            </p:custDataLst>
          </p:nvPr>
        </p:nvSpPr>
        <p:spPr bwMode="auto">
          <a:xfrm>
            <a:off x="1082675"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1BBCFF5-170F-4C3C-BD37-0694FDAAC1BF}" type="datetime'''''''''''''''''''''''''2'''''':''0''0&#10;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
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 name="Text Placeholder 2">
            <a:extLst>
              <a:ext uri="{FF2B5EF4-FFF2-40B4-BE49-F238E27FC236}">
                <a16:creationId xmlns:a16="http://schemas.microsoft.com/office/drawing/2014/main" id="{8F57F73A-899F-4994-9FFE-52D028C366A7}"/>
              </a:ext>
            </a:extLst>
          </p:cNvPr>
          <p:cNvSpPr>
            <a:spLocks/>
          </p:cNvSpPr>
          <p:nvPr>
            <p:custDataLst>
              <p:tags r:id="rId5"/>
            </p:custDataLst>
          </p:nvPr>
        </p:nvSpPr>
        <p:spPr bwMode="auto">
          <a:xfrm>
            <a:off x="1519238"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7EC8E005-BA4A-4DF2-A360-11BCFFBEE8F7}" type="datetime'''''4'''':0''''''''''''0''''''''''&#10;''''''''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4:00
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 name="Text Placeholder 2">
            <a:extLst>
              <a:ext uri="{FF2B5EF4-FFF2-40B4-BE49-F238E27FC236}">
                <a16:creationId xmlns:a16="http://schemas.microsoft.com/office/drawing/2014/main" id="{510CBB17-3761-4288-BCC5-43E8A3E9B8A6}"/>
              </a:ext>
            </a:extLst>
          </p:cNvPr>
          <p:cNvSpPr>
            <a:spLocks/>
          </p:cNvSpPr>
          <p:nvPr>
            <p:custDataLst>
              <p:tags r:id="rId6"/>
            </p:custDataLst>
          </p:nvPr>
        </p:nvSpPr>
        <p:spPr bwMode="auto">
          <a:xfrm>
            <a:off x="1955800"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323BA4A-FC66-4054-BC9E-12F7F1DD0424}" type="datetime'6'''''':''''''''''''''''''''''''00''''''&#10;''''''''''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6:00
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 name="Text Placeholder 2">
            <a:extLst>
              <a:ext uri="{FF2B5EF4-FFF2-40B4-BE49-F238E27FC236}">
                <a16:creationId xmlns:a16="http://schemas.microsoft.com/office/drawing/2014/main" id="{86D1D7DB-75DF-4EB5-BF12-3B0F914F060A}"/>
              </a:ext>
            </a:extLst>
          </p:cNvPr>
          <p:cNvSpPr>
            <a:spLocks/>
          </p:cNvSpPr>
          <p:nvPr>
            <p:custDataLst>
              <p:tags r:id="rId7"/>
            </p:custDataLst>
          </p:nvPr>
        </p:nvSpPr>
        <p:spPr bwMode="auto">
          <a:xfrm>
            <a:off x="23574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AAC2EAE-FB54-4C17-9BC6-CBC01BF736B3}" type="datetime'8:''0''''''''''''0''&#10;''''''1''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8:00
10:00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 name="Text Placeholder 2">
            <a:extLst>
              <a:ext uri="{FF2B5EF4-FFF2-40B4-BE49-F238E27FC236}">
                <a16:creationId xmlns:a16="http://schemas.microsoft.com/office/drawing/2014/main" id="{88BD6F20-E5C6-442A-81AC-2DDF2B0EA25F}"/>
              </a:ext>
            </a:extLst>
          </p:cNvPr>
          <p:cNvSpPr>
            <a:spLocks/>
          </p:cNvSpPr>
          <p:nvPr>
            <p:custDataLst>
              <p:tags r:id="rId8"/>
            </p:custDataLst>
          </p:nvPr>
        </p:nvSpPr>
        <p:spPr bwMode="auto">
          <a:xfrm>
            <a:off x="27940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D99A7D3-06B9-4463-B8AC-D44E03B38197}" type="datetime'1''''''''''''''''''''''''0'':''0''0''''&#10;1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10:00
12:00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 name="Text Placeholder 2">
            <a:extLst>
              <a:ext uri="{FF2B5EF4-FFF2-40B4-BE49-F238E27FC236}">
                <a16:creationId xmlns:a16="http://schemas.microsoft.com/office/drawing/2014/main" id="{AF2E4BE3-825E-4943-AF85-F410BBE02D93}"/>
              </a:ext>
            </a:extLst>
          </p:cNvPr>
          <p:cNvSpPr>
            <a:spLocks/>
          </p:cNvSpPr>
          <p:nvPr>
            <p:custDataLst>
              <p:tags r:id="rId9"/>
            </p:custDataLst>
          </p:nvPr>
        </p:nvSpPr>
        <p:spPr bwMode="auto">
          <a:xfrm>
            <a:off x="322897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FFDFA8B-9CC7-4538-B4DB-235F18DCD7F6}" type="datetime'''12'''''''':00''&#10;1''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12:00
14:00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 name="Text Placeholder 2">
            <a:extLst>
              <a:ext uri="{FF2B5EF4-FFF2-40B4-BE49-F238E27FC236}">
                <a16:creationId xmlns:a16="http://schemas.microsoft.com/office/drawing/2014/main" id="{F82C3FA9-B102-49A3-9ABE-767C053A5608}"/>
              </a:ext>
            </a:extLst>
          </p:cNvPr>
          <p:cNvSpPr>
            <a:spLocks/>
          </p:cNvSpPr>
          <p:nvPr>
            <p:custDataLst>
              <p:tags r:id="rId10"/>
            </p:custDataLst>
          </p:nvPr>
        </p:nvSpPr>
        <p:spPr bwMode="auto">
          <a:xfrm>
            <a:off x="36655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CECB8EA-97B8-4C6D-A508-CEDB0B017DB4}" type="datetime'''1''''''''''''''''''''''''4'''':00&#10;''''1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14:00
16:00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9" name="Text Placeholder 2">
            <a:extLst>
              <a:ext uri="{FF2B5EF4-FFF2-40B4-BE49-F238E27FC236}">
                <a16:creationId xmlns:a16="http://schemas.microsoft.com/office/drawing/2014/main" id="{1F21DD55-4A60-49A9-A66B-FDD64EEF9241}"/>
              </a:ext>
            </a:extLst>
          </p:cNvPr>
          <p:cNvSpPr>
            <a:spLocks/>
          </p:cNvSpPr>
          <p:nvPr>
            <p:custDataLst>
              <p:tags r:id="rId11"/>
            </p:custDataLst>
          </p:nvPr>
        </p:nvSpPr>
        <p:spPr bwMode="auto">
          <a:xfrm>
            <a:off x="41021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ADF81E2-1377-4241-8E77-5DCC33AB2573}" type="datetime'1''''''''''''''''''6:''0''''''0''''''&#10;''''1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16:00
18:00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0" name="Text Placeholder 2">
            <a:extLst>
              <a:ext uri="{FF2B5EF4-FFF2-40B4-BE49-F238E27FC236}">
                <a16:creationId xmlns:a16="http://schemas.microsoft.com/office/drawing/2014/main" id="{AEEE7103-5AE1-47C4-9BB2-5692F40A0C74}"/>
              </a:ext>
            </a:extLst>
          </p:cNvPr>
          <p:cNvSpPr>
            <a:spLocks/>
          </p:cNvSpPr>
          <p:nvPr>
            <p:custDataLst>
              <p:tags r:id="rId12"/>
            </p:custDataLst>
          </p:nvPr>
        </p:nvSpPr>
        <p:spPr bwMode="auto">
          <a:xfrm>
            <a:off x="4538663"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663F4755-3D18-4A5B-B30D-7AD27D175D79}" type="datetime'''''''18:0''''''''''''''0''''''&#10;2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18:00
20:00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1" name="Text Placeholder 2">
            <a:extLst>
              <a:ext uri="{FF2B5EF4-FFF2-40B4-BE49-F238E27FC236}">
                <a16:creationId xmlns:a16="http://schemas.microsoft.com/office/drawing/2014/main" id="{5B9D02C9-95E6-498A-95D4-E2FC18135BCE}"/>
              </a:ext>
            </a:extLst>
          </p:cNvPr>
          <p:cNvSpPr>
            <a:spLocks/>
          </p:cNvSpPr>
          <p:nvPr>
            <p:custDataLst>
              <p:tags r:id="rId13"/>
            </p:custDataLst>
          </p:nvPr>
        </p:nvSpPr>
        <p:spPr bwMode="auto">
          <a:xfrm>
            <a:off x="497522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35CD3A56-7C9D-4396-9D94-C9F5E11B1089}" type="datetime'''''''''''''2''''''''''''0:0''0''''&#10;2''''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20:00
22:00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2" name="Text Placeholder 2">
            <a:extLst>
              <a:ext uri="{FF2B5EF4-FFF2-40B4-BE49-F238E27FC236}">
                <a16:creationId xmlns:a16="http://schemas.microsoft.com/office/drawing/2014/main" id="{F076BF07-A2E5-4626-88CC-FB14E1A0A722}"/>
              </a:ext>
            </a:extLst>
          </p:cNvPr>
          <p:cNvSpPr>
            <a:spLocks/>
          </p:cNvSpPr>
          <p:nvPr>
            <p:custDataLst>
              <p:tags r:id="rId14"/>
            </p:custDataLst>
          </p:nvPr>
        </p:nvSpPr>
        <p:spPr bwMode="auto">
          <a:xfrm>
            <a:off x="541178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82BBE4A-07B7-44A0-BC9A-80F05BB2B6AB}" type="datetime'''''''''2''''''''''''''''2'''':0''''''''''0&#10;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22:00
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3" name="TextBox 22">
            <a:extLst>
              <a:ext uri="{FF2B5EF4-FFF2-40B4-BE49-F238E27FC236}">
                <a16:creationId xmlns:a16="http://schemas.microsoft.com/office/drawing/2014/main" id="{4F66D543-1212-4042-AA81-691C8D2FF42C}"/>
              </a:ext>
            </a:extLst>
          </p:cNvPr>
          <p:cNvSpPr txBox="1"/>
          <p:nvPr/>
        </p:nvSpPr>
        <p:spPr>
          <a:xfrm>
            <a:off x="103188" y="1513863"/>
            <a:ext cx="6042025" cy="338138"/>
          </a:xfrm>
          <a:prstGeom prst="rect">
            <a:avLst/>
          </a:prstGeom>
          <a:noFill/>
        </p:spPr>
        <p:txBody>
          <a:bodyPr wrap="square">
            <a:spAutoFit/>
          </a:bodyPr>
          <a:lstStyle/>
          <a:p>
            <a:pPr algn="ctr" defTabSz="914483">
              <a:defRPr sz="2000" b="0" i="0" u="none" strike="noStrike" kern="1200" spc="0" baseline="0">
                <a:solidFill>
                  <a:sysClr val="windowText" lastClr="000000"/>
                </a:solidFill>
                <a:latin typeface="+mn-lt"/>
                <a:ea typeface="+mn-ea"/>
                <a:cs typeface="+mn-cs"/>
              </a:defRPr>
            </a:pPr>
            <a:r>
              <a:rPr lang="en-US" sz="1600" b="1" u="sng" dirty="0">
                <a:solidFill>
                  <a:srgbClr val="002060"/>
                </a:solidFill>
                <a:latin typeface="Tahoma" panose="020B0604030504040204" pitchFamily="34" charset="0"/>
                <a:ea typeface="Tahoma" panose="020B0604030504040204" pitchFamily="34" charset="0"/>
                <a:cs typeface="Tahoma" panose="020B0604030504040204" pitchFamily="34" charset="0"/>
              </a:rPr>
              <a:t>Priority Dispatched Calls Per Time of Day</a:t>
            </a:r>
          </a:p>
        </p:txBody>
      </p:sp>
      <p:sp>
        <p:nvSpPr>
          <p:cNvPr id="24" name="Rectangle 23">
            <a:extLst>
              <a:ext uri="{FF2B5EF4-FFF2-40B4-BE49-F238E27FC236}">
                <a16:creationId xmlns:a16="http://schemas.microsoft.com/office/drawing/2014/main" id="{F266CB46-9FEF-4BCD-8922-A745A5B58C13}"/>
              </a:ext>
            </a:extLst>
          </p:cNvPr>
          <p:cNvSpPr/>
          <p:nvPr>
            <p:custDataLst>
              <p:tags r:id="rId15"/>
            </p:custDataLst>
          </p:nvPr>
        </p:nvSpPr>
        <p:spPr bwMode="auto">
          <a:xfrm>
            <a:off x="820738" y="1912938"/>
            <a:ext cx="142875" cy="106363"/>
          </a:xfrm>
          <a:prstGeom prst="rect">
            <a:avLst/>
          </a:prstGeom>
          <a:solidFill>
            <a:srgbClr val="C0000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C9484DF-536D-4C88-9E3B-A9F578479DAC}"/>
              </a:ext>
            </a:extLst>
          </p:cNvPr>
          <p:cNvSpPr/>
          <p:nvPr>
            <p:custDataLst>
              <p:tags r:id="rId16"/>
            </p:custDataLst>
          </p:nvPr>
        </p:nvSpPr>
        <p:spPr bwMode="auto">
          <a:xfrm>
            <a:off x="820738" y="2078038"/>
            <a:ext cx="142875" cy="106363"/>
          </a:xfrm>
          <a:prstGeom prst="rect">
            <a:avLst/>
          </a:prstGeom>
          <a:solidFill>
            <a:srgbClr val="00206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8412C1A-18FA-4771-9810-3062F008A625}"/>
              </a:ext>
            </a:extLst>
          </p:cNvPr>
          <p:cNvSpPr/>
          <p:nvPr>
            <p:custDataLst>
              <p:tags r:id="rId17"/>
            </p:custDataLst>
          </p:nvPr>
        </p:nvSpPr>
        <p:spPr bwMode="auto">
          <a:xfrm>
            <a:off x="820738" y="2243138"/>
            <a:ext cx="142875" cy="106363"/>
          </a:xfrm>
          <a:prstGeom prst="rect">
            <a:avLst/>
          </a:prstGeom>
          <a:solidFill>
            <a:srgbClr val="7F7F7F"/>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
            <a:extLst>
              <a:ext uri="{FF2B5EF4-FFF2-40B4-BE49-F238E27FC236}">
                <a16:creationId xmlns:a16="http://schemas.microsoft.com/office/drawing/2014/main" id="{BC3CB169-FB0F-4DFA-B618-5D28FED99FDA}"/>
              </a:ext>
            </a:extLst>
          </p:cNvPr>
          <p:cNvSpPr>
            <a:spLocks/>
          </p:cNvSpPr>
          <p:nvPr>
            <p:custDataLst>
              <p:tags r:id="rId18"/>
            </p:custDataLst>
          </p:nvPr>
        </p:nvSpPr>
        <p:spPr bwMode="auto">
          <a:xfrm>
            <a:off x="1014413" y="1917700"/>
            <a:ext cx="6000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ADFAA62D-9C6D-4A99-ABE8-59AB275E5C8B}" type="datetime'P''''''''''1 -'' ''''E''ch''o C''''''''''a''l''''''''''l''s'">
              <a:rPr lang="en-US" altLang="en-US" sz="800" b="1" smtClean="0"/>
              <a:pPr/>
              <a:t>P1 - Echo Calls</a:t>
            </a:fld>
            <a:endParaRPr lang="en-US" sz="800" b="1" dirty="0">
              <a:sym typeface="Tahoma" panose="020B0604030504040204" pitchFamily="34" charset="0"/>
            </a:endParaRPr>
          </a:p>
        </p:txBody>
      </p:sp>
      <p:sp>
        <p:nvSpPr>
          <p:cNvPr id="27" name="Text Placeholder 2">
            <a:extLst>
              <a:ext uri="{FF2B5EF4-FFF2-40B4-BE49-F238E27FC236}">
                <a16:creationId xmlns:a16="http://schemas.microsoft.com/office/drawing/2014/main" id="{6B043A74-191B-4682-B7D2-B6CF3A3E1A62}"/>
              </a:ext>
            </a:extLst>
          </p:cNvPr>
          <p:cNvSpPr>
            <a:spLocks/>
          </p:cNvSpPr>
          <p:nvPr>
            <p:custDataLst>
              <p:tags r:id="rId19"/>
            </p:custDataLst>
          </p:nvPr>
        </p:nvSpPr>
        <p:spPr bwMode="auto">
          <a:xfrm>
            <a:off x="1014413" y="2082800"/>
            <a:ext cx="103822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F11D1596-2FD5-4861-8A84-FB48D527424F}" type="datetime'P''2'''' - ''''Charl''ie ''&amp;'''' ''''D''''elta Ca''ll''s'">
              <a:rPr lang="en-US" altLang="en-US" sz="800" b="1" smtClean="0"/>
              <a:pPr/>
              <a:t>P2 - Charlie &amp; Delta Calls</a:t>
            </a:fld>
            <a:endParaRPr lang="en-US" sz="800" b="1" dirty="0">
              <a:sym typeface="Tahoma" panose="020B0604030504040204" pitchFamily="34" charset="0"/>
            </a:endParaRPr>
          </a:p>
        </p:txBody>
      </p:sp>
      <p:sp>
        <p:nvSpPr>
          <p:cNvPr id="28" name="Text Placeholder 2">
            <a:extLst>
              <a:ext uri="{FF2B5EF4-FFF2-40B4-BE49-F238E27FC236}">
                <a16:creationId xmlns:a16="http://schemas.microsoft.com/office/drawing/2014/main" id="{D9C87F4B-14A5-4B23-A3FF-70EC9F35E941}"/>
              </a:ext>
            </a:extLst>
          </p:cNvPr>
          <p:cNvSpPr>
            <a:spLocks/>
          </p:cNvSpPr>
          <p:nvPr>
            <p:custDataLst>
              <p:tags r:id="rId20"/>
            </p:custDataLst>
          </p:nvPr>
        </p:nvSpPr>
        <p:spPr bwMode="auto">
          <a:xfrm>
            <a:off x="1014413" y="2247900"/>
            <a:ext cx="1008063"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5199F64E-A579-4FA5-A048-DD93A0CBE74A}" type="datetime'P''3 - ''Alpha'' ''''''''''&amp; Bravo'' ''C''''a''''ll''''s'''''">
              <a:rPr lang="en-US" altLang="en-US" sz="800" b="1" smtClean="0"/>
              <a:pPr/>
              <a:t>P3 - Alpha &amp; Bravo Calls</a:t>
            </a:fld>
            <a:endParaRPr lang="en-US" sz="800" b="1" dirty="0">
              <a:sym typeface="Tahoma" panose="020B0604030504040204" pitchFamily="34" charset="0"/>
            </a:endParaRPr>
          </a:p>
        </p:txBody>
      </p:sp>
      <p:sp>
        <p:nvSpPr>
          <p:cNvPr id="30" name="Rectangle 29">
            <a:extLst>
              <a:ext uri="{FF2B5EF4-FFF2-40B4-BE49-F238E27FC236}">
                <a16:creationId xmlns:a16="http://schemas.microsoft.com/office/drawing/2014/main" id="{121A2A89-FB4E-4B9A-840D-28523B0B457F}"/>
              </a:ext>
            </a:extLst>
          </p:cNvPr>
          <p:cNvSpPr/>
          <p:nvPr/>
        </p:nvSpPr>
        <p:spPr>
          <a:xfrm>
            <a:off x="350838" y="1476375"/>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3" name="Chart 52">
            <a:extLst>
              <a:ext uri="{FF2B5EF4-FFF2-40B4-BE49-F238E27FC236}">
                <a16:creationId xmlns:a16="http://schemas.microsoft.com/office/drawing/2014/main" id="{B74D1A21-9872-3BBD-B6A3-74A42CF28A01}"/>
              </a:ext>
            </a:extLst>
          </p:cNvPr>
          <p:cNvGraphicFramePr/>
          <p:nvPr>
            <p:custDataLst>
              <p:tags r:id="rId21"/>
            </p:custDataLst>
            <p:extLst>
              <p:ext uri="{D42A27DB-BD31-4B8C-83A1-F6EECF244321}">
                <p14:modId xmlns:p14="http://schemas.microsoft.com/office/powerpoint/2010/main" val="1712220768"/>
              </p:ext>
            </p:extLst>
          </p:nvPr>
        </p:nvGraphicFramePr>
        <p:xfrm>
          <a:off x="407988" y="4314825"/>
          <a:ext cx="5276850" cy="2171700"/>
        </p:xfrm>
        <a:graphic>
          <a:graphicData uri="http://schemas.openxmlformats.org/drawingml/2006/chart">
            <c:chart xmlns:c="http://schemas.openxmlformats.org/drawingml/2006/chart" xmlns:r="http://schemas.openxmlformats.org/officeDocument/2006/relationships" r:id="rId46"/>
          </a:graphicData>
        </a:graphic>
      </p:graphicFrame>
      <p:sp>
        <p:nvSpPr>
          <p:cNvPr id="43" name="Text Placeholder 2">
            <a:extLst>
              <a:ext uri="{FF2B5EF4-FFF2-40B4-BE49-F238E27FC236}">
                <a16:creationId xmlns:a16="http://schemas.microsoft.com/office/drawing/2014/main" id="{DCD9492C-783A-A00E-87BC-38356769F106}"/>
              </a:ext>
            </a:extLst>
          </p:cNvPr>
          <p:cNvSpPr>
            <a:spLocks/>
          </p:cNvSpPr>
          <p:nvPr>
            <p:custDataLst>
              <p:tags r:id="rId22"/>
            </p:custDataLst>
          </p:nvPr>
        </p:nvSpPr>
        <p:spPr bwMode="auto">
          <a:xfrm>
            <a:off x="582613" y="6303964"/>
            <a:ext cx="393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2BC6369A-73CA-4342-BE14-E2D7F76EE42D}" type="datetime'''''''J''''''un''''''''''''-''''''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Jun-25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9" name="Text Placeholder 2">
            <a:extLst>
              <a:ext uri="{FF2B5EF4-FFF2-40B4-BE49-F238E27FC236}">
                <a16:creationId xmlns:a16="http://schemas.microsoft.com/office/drawing/2014/main" id="{2FFF7CD0-3544-AC22-0ED1-564A05350834}"/>
              </a:ext>
            </a:extLst>
          </p:cNvPr>
          <p:cNvSpPr>
            <a:spLocks/>
          </p:cNvSpPr>
          <p:nvPr>
            <p:custDataLst>
              <p:tags r:id="rId23"/>
            </p:custDataLst>
          </p:nvPr>
        </p:nvSpPr>
        <p:spPr bwMode="auto">
          <a:xfrm>
            <a:off x="1039813" y="6303963"/>
            <a:ext cx="3508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7D6A553A-2785-4460-9ABD-EF9DE1F54A65}" type="datetime'''''J''''''''u''''''''''''''l''''''''-''''''''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Jul-25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4" name="Text Placeholder 2">
            <a:extLst>
              <a:ext uri="{FF2B5EF4-FFF2-40B4-BE49-F238E27FC236}">
                <a16:creationId xmlns:a16="http://schemas.microsoft.com/office/drawing/2014/main" id="{428ED604-F0BD-B37C-F34F-01B29717BB34}"/>
              </a:ext>
            </a:extLst>
          </p:cNvPr>
          <p:cNvSpPr>
            <a:spLocks/>
          </p:cNvSpPr>
          <p:nvPr>
            <p:custDataLst>
              <p:tags r:id="rId24"/>
            </p:custDataLst>
          </p:nvPr>
        </p:nvSpPr>
        <p:spPr bwMode="auto">
          <a:xfrm>
            <a:off x="1443038" y="6303964"/>
            <a:ext cx="4159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9AF96F75-26E5-4DCB-BE58-3A70A24ECC48}" type="datetime'''''''A''''''ug''''''''''''''''''''''''''''''''-''''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Aug-25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6" name="Text Placeholder 2">
            <a:extLst>
              <a:ext uri="{FF2B5EF4-FFF2-40B4-BE49-F238E27FC236}">
                <a16:creationId xmlns:a16="http://schemas.microsoft.com/office/drawing/2014/main" id="{61C563D5-8DFA-7251-6559-138476F5DB9C}"/>
              </a:ext>
            </a:extLst>
          </p:cNvPr>
          <p:cNvSpPr>
            <a:spLocks/>
          </p:cNvSpPr>
          <p:nvPr>
            <p:custDataLst>
              <p:tags r:id="rId25"/>
            </p:custDataLst>
          </p:nvPr>
        </p:nvSpPr>
        <p:spPr bwMode="auto">
          <a:xfrm>
            <a:off x="1882775" y="6303964"/>
            <a:ext cx="4064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CDDAB5F3-8087-483F-9DDC-F716AED7A06A}" type="datetime'S''''''''''''''e''''''''''''''''p''''''''-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Sep-25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5" name="Text Placeholder 2">
            <a:extLst>
              <a:ext uri="{FF2B5EF4-FFF2-40B4-BE49-F238E27FC236}">
                <a16:creationId xmlns:a16="http://schemas.microsoft.com/office/drawing/2014/main" id="{3788D588-46E4-6FF0-51E0-787FD4D3BF64}"/>
              </a:ext>
            </a:extLst>
          </p:cNvPr>
          <p:cNvSpPr>
            <a:spLocks/>
          </p:cNvSpPr>
          <p:nvPr>
            <p:custDataLst>
              <p:tags r:id="rId26"/>
            </p:custDataLst>
          </p:nvPr>
        </p:nvSpPr>
        <p:spPr bwMode="auto">
          <a:xfrm>
            <a:off x="2325688" y="6303964"/>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31B9A6F7-304B-43DD-95ED-5C59E17587B7}" type="datetime'Oc''''''''''''''''''t''''''''''''-''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Oct-25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6" name="Text Placeholder 2">
            <a:extLst>
              <a:ext uri="{FF2B5EF4-FFF2-40B4-BE49-F238E27FC236}">
                <a16:creationId xmlns:a16="http://schemas.microsoft.com/office/drawing/2014/main" id="{50B60D5E-BA12-2F13-FACB-5F523EA7D4A6}"/>
              </a:ext>
            </a:extLst>
          </p:cNvPr>
          <p:cNvSpPr>
            <a:spLocks/>
          </p:cNvSpPr>
          <p:nvPr>
            <p:custDataLst>
              <p:tags r:id="rId27"/>
            </p:custDataLst>
          </p:nvPr>
        </p:nvSpPr>
        <p:spPr bwMode="auto">
          <a:xfrm>
            <a:off x="2749550" y="6303964"/>
            <a:ext cx="4143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058CF4B1-088D-421B-B785-049D318FDC77}" type="datetime'''''''''''''N''''''''''''''''''''ov''-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Nov-25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9" name="Text Placeholder 2">
            <a:extLst>
              <a:ext uri="{FF2B5EF4-FFF2-40B4-BE49-F238E27FC236}">
                <a16:creationId xmlns:a16="http://schemas.microsoft.com/office/drawing/2014/main" id="{4F50E0F7-57AF-DCA7-310A-E286BF59C8D3}"/>
              </a:ext>
            </a:extLst>
          </p:cNvPr>
          <p:cNvSpPr>
            <a:spLocks/>
          </p:cNvSpPr>
          <p:nvPr>
            <p:custDataLst>
              <p:tags r:id="rId28"/>
            </p:custDataLst>
          </p:nvPr>
        </p:nvSpPr>
        <p:spPr bwMode="auto">
          <a:xfrm>
            <a:off x="3187700" y="6303964"/>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75C8DDC2-9682-467C-8CF2-F55EC9C21713}" type="datetime'Dec''-''''''''''''''''''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Dec-25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5" name="Text Placeholder 2">
            <a:extLst>
              <a:ext uri="{FF2B5EF4-FFF2-40B4-BE49-F238E27FC236}">
                <a16:creationId xmlns:a16="http://schemas.microsoft.com/office/drawing/2014/main" id="{3D382F0F-EEEE-9D56-A94D-589CFB6FA61E}"/>
              </a:ext>
            </a:extLst>
          </p:cNvPr>
          <p:cNvSpPr>
            <a:spLocks/>
          </p:cNvSpPr>
          <p:nvPr>
            <p:custDataLst>
              <p:tags r:id="rId29"/>
            </p:custDataLst>
          </p:nvPr>
        </p:nvSpPr>
        <p:spPr bwMode="auto">
          <a:xfrm>
            <a:off x="3633788" y="6303964"/>
            <a:ext cx="3889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AC73C202-6A7D-4E27-AE7F-805AFE84A011}" type="datetime'''J''''''''a''''''''''''''''''''''''''n-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Jan-26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4" name="Text Placeholder 2">
            <a:extLst>
              <a:ext uri="{FF2B5EF4-FFF2-40B4-BE49-F238E27FC236}">
                <a16:creationId xmlns:a16="http://schemas.microsoft.com/office/drawing/2014/main" id="{1FF6CC0E-B02B-A110-3C0C-9F530AC94623}"/>
              </a:ext>
            </a:extLst>
          </p:cNvPr>
          <p:cNvSpPr>
            <a:spLocks/>
          </p:cNvSpPr>
          <p:nvPr>
            <p:custDataLst>
              <p:tags r:id="rId30"/>
            </p:custDataLst>
          </p:nvPr>
        </p:nvSpPr>
        <p:spPr bwMode="auto">
          <a:xfrm>
            <a:off x="4062413" y="6303964"/>
            <a:ext cx="4016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AD5F484F-D924-432E-8725-9998D3DB1380}" type="datetime'''''''''F''''''''''''e''''''''b-''''''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Feb-26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2" name="Text Placeholder 2">
            <a:extLst>
              <a:ext uri="{FF2B5EF4-FFF2-40B4-BE49-F238E27FC236}">
                <a16:creationId xmlns:a16="http://schemas.microsoft.com/office/drawing/2014/main" id="{FE7B1D21-7D51-16A9-39D2-A74C794536C2}"/>
              </a:ext>
            </a:extLst>
          </p:cNvPr>
          <p:cNvSpPr>
            <a:spLocks/>
          </p:cNvSpPr>
          <p:nvPr>
            <p:custDataLst>
              <p:tags r:id="rId31"/>
            </p:custDataLst>
          </p:nvPr>
        </p:nvSpPr>
        <p:spPr bwMode="auto">
          <a:xfrm>
            <a:off x="4492625" y="6303963"/>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5BD85769-C10F-4B26-B676-EFF80F1F44B4}" type="datetime'''''''''''''''''Ma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0" name="Text Placeholder 2">
            <a:extLst>
              <a:ext uri="{FF2B5EF4-FFF2-40B4-BE49-F238E27FC236}">
                <a16:creationId xmlns:a16="http://schemas.microsoft.com/office/drawing/2014/main" id="{D1636156-6C80-4A32-7C6B-91166F17851E}"/>
              </a:ext>
            </a:extLst>
          </p:cNvPr>
          <p:cNvSpPr>
            <a:spLocks/>
          </p:cNvSpPr>
          <p:nvPr>
            <p:custDataLst>
              <p:tags r:id="rId32"/>
            </p:custDataLst>
          </p:nvPr>
        </p:nvSpPr>
        <p:spPr bwMode="auto">
          <a:xfrm>
            <a:off x="4938713" y="6303963"/>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86F321C0-CEF5-45E3-9C91-62404FCBC66A}" type="datetime'''''''''''''A''''''p''''''''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Apr-26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7" name="Text Placeholder 2">
            <a:extLst>
              <a:ext uri="{FF2B5EF4-FFF2-40B4-BE49-F238E27FC236}">
                <a16:creationId xmlns:a16="http://schemas.microsoft.com/office/drawing/2014/main" id="{1E7B1E3F-5571-9E18-F0F0-F5FD587B8BD0}"/>
              </a:ext>
            </a:extLst>
          </p:cNvPr>
          <p:cNvSpPr>
            <a:spLocks/>
          </p:cNvSpPr>
          <p:nvPr>
            <p:custDataLst>
              <p:tags r:id="rId33"/>
            </p:custDataLst>
          </p:nvPr>
        </p:nvSpPr>
        <p:spPr bwMode="auto">
          <a:xfrm>
            <a:off x="5356225" y="6303963"/>
            <a:ext cx="4270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9C255E80-616C-4364-9865-29D0655414B8}" type="datetime'''''''M''''a''''''''''''''''''''''y-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May-26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8" name="TextBox 77">
            <a:extLst>
              <a:ext uri="{FF2B5EF4-FFF2-40B4-BE49-F238E27FC236}">
                <a16:creationId xmlns:a16="http://schemas.microsoft.com/office/drawing/2014/main" id="{4C71B650-5C52-48B0-85D7-82C22FA4B22B}"/>
              </a:ext>
            </a:extLst>
          </p:cNvPr>
          <p:cNvSpPr txBox="1">
            <a:spLocks/>
          </p:cNvSpPr>
          <p:nvPr/>
        </p:nvSpPr>
        <p:spPr>
          <a:xfrm>
            <a:off x="1727200" y="4119562"/>
            <a:ext cx="2601913" cy="338138"/>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Monthly Call Volume</a:t>
            </a:r>
          </a:p>
        </p:txBody>
      </p:sp>
      <p:sp>
        <p:nvSpPr>
          <p:cNvPr id="79" name="Rectangle 78">
            <a:extLst>
              <a:ext uri="{FF2B5EF4-FFF2-40B4-BE49-F238E27FC236}">
                <a16:creationId xmlns:a16="http://schemas.microsoft.com/office/drawing/2014/main" id="{F1476AC4-694B-4D83-BFD8-8DCAA4BB1923}"/>
              </a:ext>
            </a:extLst>
          </p:cNvPr>
          <p:cNvSpPr/>
          <p:nvPr/>
        </p:nvSpPr>
        <p:spPr>
          <a:xfrm>
            <a:off x="360363" y="4081463"/>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8B5667AB-609C-4AEA-83B3-24E395C8F420}"/>
              </a:ext>
            </a:extLst>
          </p:cNvPr>
          <p:cNvSpPr txBox="1">
            <a:spLocks/>
          </p:cNvSpPr>
          <p:nvPr/>
        </p:nvSpPr>
        <p:spPr>
          <a:xfrm>
            <a:off x="6127750" y="4100094"/>
            <a:ext cx="587375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Top Five Problem Natures</a:t>
            </a:r>
          </a:p>
        </p:txBody>
      </p:sp>
      <p:sp>
        <p:nvSpPr>
          <p:cNvPr id="108" name="Rectangle 107">
            <a:extLst>
              <a:ext uri="{FF2B5EF4-FFF2-40B4-BE49-F238E27FC236}">
                <a16:creationId xmlns:a16="http://schemas.microsoft.com/office/drawing/2014/main" id="{A8A86972-DB82-4414-B38B-651BFA59AAA2}"/>
              </a:ext>
            </a:extLst>
          </p:cNvPr>
          <p:cNvSpPr/>
          <p:nvPr/>
        </p:nvSpPr>
        <p:spPr>
          <a:xfrm>
            <a:off x="6284913" y="4080891"/>
            <a:ext cx="5513387" cy="248716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E37BCFFE-2E8D-4926-BEE8-0720DF26B068}"/>
              </a:ext>
            </a:extLst>
          </p:cNvPr>
          <p:cNvSpPr txBox="1">
            <a:spLocks/>
          </p:cNvSpPr>
          <p:nvPr/>
        </p:nvSpPr>
        <p:spPr>
          <a:xfrm>
            <a:off x="6361113" y="1513655"/>
            <a:ext cx="538480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Daily Priority Call Volume and Entry to Assignment </a:t>
            </a:r>
          </a:p>
        </p:txBody>
      </p:sp>
      <p:sp>
        <p:nvSpPr>
          <p:cNvPr id="110" name="Rectangle 109">
            <a:extLst>
              <a:ext uri="{FF2B5EF4-FFF2-40B4-BE49-F238E27FC236}">
                <a16:creationId xmlns:a16="http://schemas.microsoft.com/office/drawing/2014/main" id="{76D5A471-E342-4112-9B61-678EA0C3F282}"/>
              </a:ext>
            </a:extLst>
          </p:cNvPr>
          <p:cNvSpPr/>
          <p:nvPr/>
        </p:nvSpPr>
        <p:spPr>
          <a:xfrm>
            <a:off x="6284913" y="1476374"/>
            <a:ext cx="5505450" cy="248364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1" name="Chart 40">
            <a:extLst>
              <a:ext uri="{FF2B5EF4-FFF2-40B4-BE49-F238E27FC236}">
                <a16:creationId xmlns:a16="http://schemas.microsoft.com/office/drawing/2014/main" id="{B6FCF25C-2A99-8DAE-534E-45C22E1AA11F}"/>
              </a:ext>
            </a:extLst>
          </p:cNvPr>
          <p:cNvGraphicFramePr/>
          <p:nvPr>
            <p:custDataLst>
              <p:tags r:id="rId34"/>
            </p:custDataLst>
            <p:extLst>
              <p:ext uri="{D42A27DB-BD31-4B8C-83A1-F6EECF244321}">
                <p14:modId xmlns:p14="http://schemas.microsoft.com/office/powerpoint/2010/main" val="486483688"/>
              </p:ext>
            </p:extLst>
          </p:nvPr>
        </p:nvGraphicFramePr>
        <p:xfrm>
          <a:off x="8124825" y="4260850"/>
          <a:ext cx="3451225" cy="2366963"/>
        </p:xfrm>
        <a:graphic>
          <a:graphicData uri="http://schemas.openxmlformats.org/drawingml/2006/chart">
            <c:chart xmlns:c="http://schemas.openxmlformats.org/drawingml/2006/chart" xmlns:r="http://schemas.openxmlformats.org/officeDocument/2006/relationships" r:id="rId47"/>
          </a:graphicData>
        </a:graphic>
      </p:graphicFrame>
      <p:sp>
        <p:nvSpPr>
          <p:cNvPr id="136" name="Text Placeholder 2">
            <a:extLst>
              <a:ext uri="{FF2B5EF4-FFF2-40B4-BE49-F238E27FC236}">
                <a16:creationId xmlns:a16="http://schemas.microsoft.com/office/drawing/2014/main" id="{7CAA3B95-4C78-4122-BECA-B5FB0F3F3764}"/>
              </a:ext>
            </a:extLst>
          </p:cNvPr>
          <p:cNvSpPr>
            <a:spLocks/>
          </p:cNvSpPr>
          <p:nvPr>
            <p:custDataLst>
              <p:tags r:id="rId35"/>
            </p:custDataLst>
          </p:nvPr>
        </p:nvSpPr>
        <p:spPr bwMode="auto">
          <a:xfrm>
            <a:off x="6848475" y="4608513"/>
            <a:ext cx="12731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F2E44C00-6AD6-4E45-B392-A3CC16C0D33E}" type="datetime'''''Mot''''or ''V''e''h''''ic''le ''''''Acc''i''''''de''nt'">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Motor Vehicle Accident</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7" name="Text Placeholder 2">
            <a:extLst>
              <a:ext uri="{FF2B5EF4-FFF2-40B4-BE49-F238E27FC236}">
                <a16:creationId xmlns:a16="http://schemas.microsoft.com/office/drawing/2014/main" id="{04F9902D-9DA4-4582-A398-B08CDE8E08EE}"/>
              </a:ext>
            </a:extLst>
          </p:cNvPr>
          <p:cNvSpPr>
            <a:spLocks/>
          </p:cNvSpPr>
          <p:nvPr>
            <p:custDataLst>
              <p:tags r:id="rId36"/>
            </p:custDataLst>
          </p:nvPr>
        </p:nvSpPr>
        <p:spPr bwMode="auto">
          <a:xfrm>
            <a:off x="7480300" y="4991100"/>
            <a:ext cx="6413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E3605C9E-62D9-48FB-A2A1-05825A0C694D}" type="datetime'''Si''c''''''''''k P''''e''''''''''''''''rs''''''o''n'">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Sick Person</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8" name="Text Placeholder 2">
            <a:extLst>
              <a:ext uri="{FF2B5EF4-FFF2-40B4-BE49-F238E27FC236}">
                <a16:creationId xmlns:a16="http://schemas.microsoft.com/office/drawing/2014/main" id="{B1AC5405-1559-48F8-921F-C742186F4456}"/>
              </a:ext>
            </a:extLst>
          </p:cNvPr>
          <p:cNvSpPr>
            <a:spLocks/>
          </p:cNvSpPr>
          <p:nvPr>
            <p:custDataLst>
              <p:tags r:id="rId37"/>
            </p:custDataLst>
          </p:nvPr>
        </p:nvSpPr>
        <p:spPr bwMode="auto">
          <a:xfrm>
            <a:off x="7874000" y="5375275"/>
            <a:ext cx="2476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37BDE7B9-87CE-4191-8390-05D78CDF8C35}" type="datetime'F''''''''a''''''''''''''''''l''''''''''''l''''''''''''s'''''''">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Falls</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3" name="Text Placeholder 2">
            <a:extLst>
              <a:ext uri="{FF2B5EF4-FFF2-40B4-BE49-F238E27FC236}">
                <a16:creationId xmlns:a16="http://schemas.microsoft.com/office/drawing/2014/main" id="{5903FA40-BF0A-D9E2-7B5A-AFC3CC6A260B}"/>
              </a:ext>
            </a:extLst>
          </p:cNvPr>
          <p:cNvSpPr>
            <a:spLocks/>
          </p:cNvSpPr>
          <p:nvPr>
            <p:custDataLst>
              <p:tags r:id="rId38"/>
            </p:custDataLst>
          </p:nvPr>
        </p:nvSpPr>
        <p:spPr bwMode="auto">
          <a:xfrm>
            <a:off x="6513513" y="5757863"/>
            <a:ext cx="16081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96409BEB-D97D-4163-8EAA-CD6C99677D65}" type="datetime'''''S''moke ''''I''nve''sti''gat''ion'''' O''ut''''si''d''''e'">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Smoke Investigation Outside</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4" name="Text Placeholder 2">
            <a:extLst>
              <a:ext uri="{FF2B5EF4-FFF2-40B4-BE49-F238E27FC236}">
                <a16:creationId xmlns:a16="http://schemas.microsoft.com/office/drawing/2014/main" id="{23DBB7BE-CE07-C3D6-624B-DBEBB22B01B2}"/>
              </a:ext>
            </a:extLst>
          </p:cNvPr>
          <p:cNvSpPr>
            <a:spLocks/>
          </p:cNvSpPr>
          <p:nvPr>
            <p:custDataLst>
              <p:tags r:id="rId39"/>
            </p:custDataLst>
          </p:nvPr>
        </p:nvSpPr>
        <p:spPr bwMode="auto">
          <a:xfrm>
            <a:off x="6996113" y="6142038"/>
            <a:ext cx="11255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0AA39FB7-50D8-48BB-B900-4C08A512681F}" type="datetime'Ba''''c''''k''''co''''u''n''''''tr''y ''R''esc''''''u''e'''">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Backcountry Rescue</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8" name="Rectangle 57">
            <a:extLst>
              <a:ext uri="{FF2B5EF4-FFF2-40B4-BE49-F238E27FC236}">
                <a16:creationId xmlns:a16="http://schemas.microsoft.com/office/drawing/2014/main" id="{3378A65B-8FF4-4781-8563-6C0C79CE7E62}"/>
              </a:ext>
            </a:extLst>
          </p:cNvPr>
          <p:cNvSpPr/>
          <p:nvPr/>
        </p:nvSpPr>
        <p:spPr>
          <a:xfrm>
            <a:off x="80011" y="158128"/>
            <a:ext cx="913765" cy="993140"/>
          </a:xfrm>
          <a:prstGeom prst="rect">
            <a:avLst/>
          </a:prstGeom>
          <a:blipFill>
            <a:blip r:embed="rId48"/>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 name="Slide Number Placeholder 1">
            <a:extLst>
              <a:ext uri="{FF2B5EF4-FFF2-40B4-BE49-F238E27FC236}">
                <a16:creationId xmlns:a16="http://schemas.microsoft.com/office/drawing/2014/main" id="{92BF2826-0C6B-4A3A-89A1-7B17EE6A8135}"/>
              </a:ext>
            </a:extLst>
          </p:cNvPr>
          <p:cNvSpPr>
            <a:spLocks noGrp="1"/>
          </p:cNvSpPr>
          <p:nvPr>
            <p:ph type="sldNum" sz="quarter" idx="12"/>
          </p:nvPr>
        </p:nvSpPr>
        <p:spPr/>
        <p:txBody>
          <a:bodyPr/>
          <a:lstStyle/>
          <a:p>
            <a:fld id="{7E42DF0F-B536-4D3B-A493-5032C5E2E097}" type="slidenum">
              <a:rPr lang="en-US" smtClean="0"/>
              <a:t>20</a:t>
            </a:fld>
            <a:endParaRPr lang="en-US"/>
          </a:p>
        </p:txBody>
      </p:sp>
    </p:spTree>
    <p:extLst>
      <p:ext uri="{BB962C8B-B14F-4D97-AF65-F5344CB8AC3E}">
        <p14:creationId xmlns:p14="http://schemas.microsoft.com/office/powerpoint/2010/main" val="13363521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6B547BD-D5B0-4162-8AC1-23C66C4D5501}"/>
              </a:ext>
            </a:extLst>
          </p:cNvPr>
          <p:cNvGraphicFramePr>
            <a:graphicFrameLocks/>
          </p:cNvGraphicFramePr>
          <p:nvPr>
            <p:custDataLst>
              <p:tags r:id="rId1"/>
            </p:custDataLst>
            <p:extLst>
              <p:ext uri="{D42A27DB-BD31-4B8C-83A1-F6EECF244321}">
                <p14:modId xmlns:p14="http://schemas.microsoft.com/office/powerpoint/2010/main" val="40639190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2" imgW="452" imgH="454" progId="TCLayout.ActiveDocument.1">
                  <p:embed/>
                </p:oleObj>
              </mc:Choice>
              <mc:Fallback>
                <p:oleObj name="think-cell Slide" r:id="rId42" imgW="452" imgH="454" progId="TCLayout.ActiveDocument.1">
                  <p:embed/>
                  <p:pic>
                    <p:nvPicPr>
                      <p:cNvPr id="4" name="Object 3" hidden="1">
                        <a:extLst>
                          <a:ext uri="{FF2B5EF4-FFF2-40B4-BE49-F238E27FC236}">
                            <a16:creationId xmlns:a16="http://schemas.microsoft.com/office/drawing/2014/main" id="{86B547BD-D5B0-4162-8AC1-23C66C4D5501}"/>
                          </a:ext>
                        </a:extLst>
                      </p:cNvPr>
                      <p:cNvPicPr/>
                      <p:nvPr/>
                    </p:nvPicPr>
                    <p:blipFill>
                      <a:blip r:embed="rId43"/>
                      <a:stretch>
                        <a:fillRect/>
                      </a:stretch>
                    </p:blipFill>
                    <p:spPr>
                      <a:xfrm>
                        <a:off x="1588" y="1588"/>
                        <a:ext cx="1588" cy="1588"/>
                      </a:xfrm>
                      <a:prstGeom prst="rect">
                        <a:avLst/>
                      </a:prstGeom>
                    </p:spPr>
                  </p:pic>
                </p:oleObj>
              </mc:Fallback>
            </mc:AlternateContent>
          </a:graphicData>
        </a:graphic>
      </p:graphicFrame>
      <p:pic>
        <p:nvPicPr>
          <p:cNvPr id="32" name="Picture 31">
            <a:extLst>
              <a:ext uri="{FF2B5EF4-FFF2-40B4-BE49-F238E27FC236}">
                <a16:creationId xmlns:a16="http://schemas.microsoft.com/office/drawing/2014/main" id="{D3B14074-AFD9-63B8-3C48-969BCB06F9C0}"/>
              </a:ext>
            </a:extLst>
          </p:cNvPr>
          <p:cNvPicPr>
            <a:picLocks noChangeAspect="1"/>
          </p:cNvPicPr>
          <p:nvPr/>
        </p:nvPicPr>
        <p:blipFill>
          <a:blip r:embed="rId44"/>
          <a:stretch>
            <a:fillRect/>
          </a:stretch>
        </p:blipFill>
        <p:spPr>
          <a:xfrm>
            <a:off x="6457740" y="1820133"/>
            <a:ext cx="5219700" cy="2114550"/>
          </a:xfrm>
          <a:prstGeom prst="rect">
            <a:avLst/>
          </a:prstGeom>
        </p:spPr>
      </p:pic>
      <p:sp>
        <p:nvSpPr>
          <p:cNvPr id="6" name="Text Box 58">
            <a:extLst>
              <a:ext uri="{FF2B5EF4-FFF2-40B4-BE49-F238E27FC236}">
                <a16:creationId xmlns:a16="http://schemas.microsoft.com/office/drawing/2014/main" id="{B47CE71D-7819-4857-B121-737A3BD39B4D}"/>
              </a:ext>
            </a:extLst>
          </p:cNvPr>
          <p:cNvSpPr txBox="1"/>
          <p:nvPr/>
        </p:nvSpPr>
        <p:spPr>
          <a:xfrm>
            <a:off x="1082675" y="28573"/>
            <a:ext cx="5697416" cy="1300160"/>
          </a:xfrm>
          <a:prstGeom prst="rect">
            <a:avLst/>
          </a:prstGeom>
          <a:solidFill>
            <a:schemeClr val="lt1"/>
          </a:solidFill>
          <a:ln w="6350">
            <a:noFill/>
          </a:ln>
        </p:spPr>
        <p:txBody>
          <a:bodyPr rot="0" spcFirstLastPara="0" vert="horz" wrap="square" lIns="91439" tIns="45720" rIns="91439" bIns="45720" numCol="1" spcCol="0" rtlCol="0" fromWordArt="0" anchor="ctr"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Genesee Fire</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a:extLst>
              <a:ext uri="{FF2B5EF4-FFF2-40B4-BE49-F238E27FC236}">
                <a16:creationId xmlns:a16="http://schemas.microsoft.com/office/drawing/2014/main" id="{81C3ADD2-FBA2-4990-9325-1C3084F656B8}"/>
              </a:ext>
            </a:extLst>
          </p:cNvPr>
          <p:cNvCxnSpPr>
            <a:cxnSpLocks/>
          </p:cNvCxnSpPr>
          <p:nvPr/>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graphicFrame>
        <p:nvGraphicFramePr>
          <p:cNvPr id="8" name="Chart 7">
            <a:extLst>
              <a:ext uri="{FF2B5EF4-FFF2-40B4-BE49-F238E27FC236}">
                <a16:creationId xmlns:a16="http://schemas.microsoft.com/office/drawing/2014/main" id="{A31BEE2C-A80B-90C5-AD42-140D1ACD88D3}"/>
              </a:ext>
            </a:extLst>
          </p:cNvPr>
          <p:cNvGraphicFramePr/>
          <p:nvPr>
            <p:custDataLst>
              <p:tags r:id="rId2"/>
            </p:custDataLst>
            <p:extLst>
              <p:ext uri="{D42A27DB-BD31-4B8C-83A1-F6EECF244321}">
                <p14:modId xmlns:p14="http://schemas.microsoft.com/office/powerpoint/2010/main" val="4285847730"/>
              </p:ext>
            </p:extLst>
          </p:nvPr>
        </p:nvGraphicFramePr>
        <p:xfrm>
          <a:off x="369888" y="1716088"/>
          <a:ext cx="5292725" cy="1906587"/>
        </p:xfrm>
        <a:graphic>
          <a:graphicData uri="http://schemas.openxmlformats.org/drawingml/2006/chart">
            <c:chart xmlns:c="http://schemas.openxmlformats.org/drawingml/2006/chart" xmlns:r="http://schemas.openxmlformats.org/officeDocument/2006/relationships" r:id="rId45"/>
          </a:graphicData>
        </a:graphic>
      </p:graphicFrame>
      <p:sp>
        <p:nvSpPr>
          <p:cNvPr id="14" name="Text Placeholder 2">
            <a:extLst>
              <a:ext uri="{FF2B5EF4-FFF2-40B4-BE49-F238E27FC236}">
                <a16:creationId xmlns:a16="http://schemas.microsoft.com/office/drawing/2014/main" id="{125AC75A-3DBA-4ABE-AC86-1CE5256F61BE}"/>
              </a:ext>
            </a:extLst>
          </p:cNvPr>
          <p:cNvSpPr>
            <a:spLocks/>
          </p:cNvSpPr>
          <p:nvPr>
            <p:custDataLst>
              <p:tags r:id="rId3"/>
            </p:custDataLst>
          </p:nvPr>
        </p:nvSpPr>
        <p:spPr bwMode="auto">
          <a:xfrm>
            <a:off x="646113"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316E701-918D-4A1B-97F4-36E75122DEBD}" type="datetime'''''0'''''''''':''''''''''''''00&#10;''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0:00
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 name="Text Placeholder 2">
            <a:extLst>
              <a:ext uri="{FF2B5EF4-FFF2-40B4-BE49-F238E27FC236}">
                <a16:creationId xmlns:a16="http://schemas.microsoft.com/office/drawing/2014/main" id="{2ADF3224-EFE6-477E-A4FE-BC72536000D5}"/>
              </a:ext>
            </a:extLst>
          </p:cNvPr>
          <p:cNvSpPr>
            <a:spLocks/>
          </p:cNvSpPr>
          <p:nvPr>
            <p:custDataLst>
              <p:tags r:id="rId4"/>
            </p:custDataLst>
          </p:nvPr>
        </p:nvSpPr>
        <p:spPr bwMode="auto">
          <a:xfrm>
            <a:off x="1082675"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1BBCFF5-170F-4C3C-BD37-0694FDAAC1BF}" type="datetime'''''''''''''''''''''''''2'''''':''0''0&#10;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
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 name="Text Placeholder 2">
            <a:extLst>
              <a:ext uri="{FF2B5EF4-FFF2-40B4-BE49-F238E27FC236}">
                <a16:creationId xmlns:a16="http://schemas.microsoft.com/office/drawing/2014/main" id="{8F57F73A-899F-4994-9FFE-52D028C366A7}"/>
              </a:ext>
            </a:extLst>
          </p:cNvPr>
          <p:cNvSpPr>
            <a:spLocks/>
          </p:cNvSpPr>
          <p:nvPr>
            <p:custDataLst>
              <p:tags r:id="rId5"/>
            </p:custDataLst>
          </p:nvPr>
        </p:nvSpPr>
        <p:spPr bwMode="auto">
          <a:xfrm>
            <a:off x="1519238"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7EC8E005-BA4A-4DF2-A360-11BCFFBEE8F7}" type="datetime'''''4'''':0''''''''''''0''''''''''&#10;''''''''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4:00
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 name="Text Placeholder 2">
            <a:extLst>
              <a:ext uri="{FF2B5EF4-FFF2-40B4-BE49-F238E27FC236}">
                <a16:creationId xmlns:a16="http://schemas.microsoft.com/office/drawing/2014/main" id="{510CBB17-3761-4288-BCC5-43E8A3E9B8A6}"/>
              </a:ext>
            </a:extLst>
          </p:cNvPr>
          <p:cNvSpPr>
            <a:spLocks/>
          </p:cNvSpPr>
          <p:nvPr>
            <p:custDataLst>
              <p:tags r:id="rId6"/>
            </p:custDataLst>
          </p:nvPr>
        </p:nvSpPr>
        <p:spPr bwMode="auto">
          <a:xfrm>
            <a:off x="1955800"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323BA4A-FC66-4054-BC9E-12F7F1DD0424}" type="datetime'6'''''':''''''''''''''''''''''''00''''''&#10;''''''''''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6:00
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 name="Text Placeholder 2">
            <a:extLst>
              <a:ext uri="{FF2B5EF4-FFF2-40B4-BE49-F238E27FC236}">
                <a16:creationId xmlns:a16="http://schemas.microsoft.com/office/drawing/2014/main" id="{86D1D7DB-75DF-4EB5-BF12-3B0F914F060A}"/>
              </a:ext>
            </a:extLst>
          </p:cNvPr>
          <p:cNvSpPr>
            <a:spLocks/>
          </p:cNvSpPr>
          <p:nvPr>
            <p:custDataLst>
              <p:tags r:id="rId7"/>
            </p:custDataLst>
          </p:nvPr>
        </p:nvSpPr>
        <p:spPr bwMode="auto">
          <a:xfrm>
            <a:off x="23574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AAC2EAE-FB54-4C17-9BC6-CBC01BF736B3}" type="datetime'8:''0''''''''''''0''&#10;''''''1''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8:00
10:00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 name="Text Placeholder 2">
            <a:extLst>
              <a:ext uri="{FF2B5EF4-FFF2-40B4-BE49-F238E27FC236}">
                <a16:creationId xmlns:a16="http://schemas.microsoft.com/office/drawing/2014/main" id="{88BD6F20-E5C6-442A-81AC-2DDF2B0EA25F}"/>
              </a:ext>
            </a:extLst>
          </p:cNvPr>
          <p:cNvSpPr>
            <a:spLocks/>
          </p:cNvSpPr>
          <p:nvPr>
            <p:custDataLst>
              <p:tags r:id="rId8"/>
            </p:custDataLst>
          </p:nvPr>
        </p:nvSpPr>
        <p:spPr bwMode="auto">
          <a:xfrm>
            <a:off x="27940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D99A7D3-06B9-4463-B8AC-D44E03B38197}" type="datetime'1''''''''''''''''''''''''0'':''0''0''''&#10;1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10:00
12:00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 name="Text Placeholder 2">
            <a:extLst>
              <a:ext uri="{FF2B5EF4-FFF2-40B4-BE49-F238E27FC236}">
                <a16:creationId xmlns:a16="http://schemas.microsoft.com/office/drawing/2014/main" id="{AF2E4BE3-825E-4943-AF85-F410BBE02D93}"/>
              </a:ext>
            </a:extLst>
          </p:cNvPr>
          <p:cNvSpPr>
            <a:spLocks/>
          </p:cNvSpPr>
          <p:nvPr>
            <p:custDataLst>
              <p:tags r:id="rId9"/>
            </p:custDataLst>
          </p:nvPr>
        </p:nvSpPr>
        <p:spPr bwMode="auto">
          <a:xfrm>
            <a:off x="322897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FFDFA8B-9CC7-4538-B4DB-235F18DCD7F6}" type="datetime'''12'''''''':00''&#10;1''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12:00
14:00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 name="Text Placeholder 2">
            <a:extLst>
              <a:ext uri="{FF2B5EF4-FFF2-40B4-BE49-F238E27FC236}">
                <a16:creationId xmlns:a16="http://schemas.microsoft.com/office/drawing/2014/main" id="{F82C3FA9-B102-49A3-9ABE-767C053A5608}"/>
              </a:ext>
            </a:extLst>
          </p:cNvPr>
          <p:cNvSpPr>
            <a:spLocks/>
          </p:cNvSpPr>
          <p:nvPr>
            <p:custDataLst>
              <p:tags r:id="rId10"/>
            </p:custDataLst>
          </p:nvPr>
        </p:nvSpPr>
        <p:spPr bwMode="auto">
          <a:xfrm>
            <a:off x="36655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CECB8EA-97B8-4C6D-A508-CEDB0B017DB4}" type="datetime'''1''''''''''''''''''''''''4'''':00&#10;''''1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14:00
16:00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9" name="Text Placeholder 2">
            <a:extLst>
              <a:ext uri="{FF2B5EF4-FFF2-40B4-BE49-F238E27FC236}">
                <a16:creationId xmlns:a16="http://schemas.microsoft.com/office/drawing/2014/main" id="{1F21DD55-4A60-49A9-A66B-FDD64EEF9241}"/>
              </a:ext>
            </a:extLst>
          </p:cNvPr>
          <p:cNvSpPr>
            <a:spLocks/>
          </p:cNvSpPr>
          <p:nvPr>
            <p:custDataLst>
              <p:tags r:id="rId11"/>
            </p:custDataLst>
          </p:nvPr>
        </p:nvSpPr>
        <p:spPr bwMode="auto">
          <a:xfrm>
            <a:off x="41021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ADF81E2-1377-4241-8E77-5DCC33AB2573}" type="datetime'1''''''''''''''''''6:''0''''''0''''''&#10;''''1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16:00
18:00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0" name="Text Placeholder 2">
            <a:extLst>
              <a:ext uri="{FF2B5EF4-FFF2-40B4-BE49-F238E27FC236}">
                <a16:creationId xmlns:a16="http://schemas.microsoft.com/office/drawing/2014/main" id="{AEEE7103-5AE1-47C4-9BB2-5692F40A0C74}"/>
              </a:ext>
            </a:extLst>
          </p:cNvPr>
          <p:cNvSpPr>
            <a:spLocks/>
          </p:cNvSpPr>
          <p:nvPr>
            <p:custDataLst>
              <p:tags r:id="rId12"/>
            </p:custDataLst>
          </p:nvPr>
        </p:nvSpPr>
        <p:spPr bwMode="auto">
          <a:xfrm>
            <a:off x="4538663"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663F4755-3D18-4A5B-B30D-7AD27D175D79}" type="datetime'''''''18:0''''''''''''''0''''''&#10;2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18:00
20:00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1" name="Text Placeholder 2">
            <a:extLst>
              <a:ext uri="{FF2B5EF4-FFF2-40B4-BE49-F238E27FC236}">
                <a16:creationId xmlns:a16="http://schemas.microsoft.com/office/drawing/2014/main" id="{5B9D02C9-95E6-498A-95D4-E2FC18135BCE}"/>
              </a:ext>
            </a:extLst>
          </p:cNvPr>
          <p:cNvSpPr>
            <a:spLocks/>
          </p:cNvSpPr>
          <p:nvPr>
            <p:custDataLst>
              <p:tags r:id="rId13"/>
            </p:custDataLst>
          </p:nvPr>
        </p:nvSpPr>
        <p:spPr bwMode="auto">
          <a:xfrm>
            <a:off x="497522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35CD3A56-7C9D-4396-9D94-C9F5E11B1089}" type="datetime'''''''''''''2''''''''''''0:0''0''''&#10;2''''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20:00
22:00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2" name="Text Placeholder 2">
            <a:extLst>
              <a:ext uri="{FF2B5EF4-FFF2-40B4-BE49-F238E27FC236}">
                <a16:creationId xmlns:a16="http://schemas.microsoft.com/office/drawing/2014/main" id="{F076BF07-A2E5-4626-88CC-FB14E1A0A722}"/>
              </a:ext>
            </a:extLst>
          </p:cNvPr>
          <p:cNvSpPr>
            <a:spLocks/>
          </p:cNvSpPr>
          <p:nvPr>
            <p:custDataLst>
              <p:tags r:id="rId14"/>
            </p:custDataLst>
          </p:nvPr>
        </p:nvSpPr>
        <p:spPr bwMode="auto">
          <a:xfrm>
            <a:off x="541178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82BBE4A-07B7-44A0-BC9A-80F05BB2B6AB}" type="datetime'''''''''2''''''''''''''''2'''':0''''''''''0&#10;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22:00
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3" name="TextBox 22">
            <a:extLst>
              <a:ext uri="{FF2B5EF4-FFF2-40B4-BE49-F238E27FC236}">
                <a16:creationId xmlns:a16="http://schemas.microsoft.com/office/drawing/2014/main" id="{4F66D543-1212-4042-AA81-691C8D2FF42C}"/>
              </a:ext>
            </a:extLst>
          </p:cNvPr>
          <p:cNvSpPr txBox="1"/>
          <p:nvPr/>
        </p:nvSpPr>
        <p:spPr>
          <a:xfrm>
            <a:off x="103188" y="1513863"/>
            <a:ext cx="6042025" cy="338138"/>
          </a:xfrm>
          <a:prstGeom prst="rect">
            <a:avLst/>
          </a:prstGeom>
          <a:noFill/>
        </p:spPr>
        <p:txBody>
          <a:bodyPr wrap="square">
            <a:spAutoFit/>
          </a:bodyPr>
          <a:lstStyle/>
          <a:p>
            <a:pPr algn="ctr" defTabSz="914483">
              <a:defRPr sz="2000" b="0" i="0" u="none" strike="noStrike" kern="1200" spc="0" baseline="0">
                <a:solidFill>
                  <a:sysClr val="windowText" lastClr="000000"/>
                </a:solidFill>
                <a:latin typeface="+mn-lt"/>
                <a:ea typeface="+mn-ea"/>
                <a:cs typeface="+mn-cs"/>
              </a:defRPr>
            </a:pPr>
            <a:r>
              <a:rPr lang="en-US" sz="1600" b="1" u="sng" dirty="0">
                <a:solidFill>
                  <a:srgbClr val="002060"/>
                </a:solidFill>
                <a:latin typeface="Tahoma" panose="020B0604030504040204" pitchFamily="34" charset="0"/>
                <a:ea typeface="Tahoma" panose="020B0604030504040204" pitchFamily="34" charset="0"/>
                <a:cs typeface="Tahoma" panose="020B0604030504040204" pitchFamily="34" charset="0"/>
              </a:rPr>
              <a:t>Priority Dispatched Calls Per Time of Day</a:t>
            </a:r>
          </a:p>
        </p:txBody>
      </p:sp>
      <p:sp>
        <p:nvSpPr>
          <p:cNvPr id="24" name="Rectangle 23">
            <a:extLst>
              <a:ext uri="{FF2B5EF4-FFF2-40B4-BE49-F238E27FC236}">
                <a16:creationId xmlns:a16="http://schemas.microsoft.com/office/drawing/2014/main" id="{F266CB46-9FEF-4BCD-8922-A745A5B58C13}"/>
              </a:ext>
            </a:extLst>
          </p:cNvPr>
          <p:cNvSpPr/>
          <p:nvPr>
            <p:custDataLst>
              <p:tags r:id="rId15"/>
            </p:custDataLst>
          </p:nvPr>
        </p:nvSpPr>
        <p:spPr bwMode="auto">
          <a:xfrm>
            <a:off x="817563" y="2011363"/>
            <a:ext cx="133350" cy="100013"/>
          </a:xfrm>
          <a:prstGeom prst="rect">
            <a:avLst/>
          </a:prstGeom>
          <a:solidFill>
            <a:srgbClr val="C0000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C9484DF-536D-4C88-9E3B-A9F578479DAC}"/>
              </a:ext>
            </a:extLst>
          </p:cNvPr>
          <p:cNvSpPr/>
          <p:nvPr>
            <p:custDataLst>
              <p:tags r:id="rId16"/>
            </p:custDataLst>
          </p:nvPr>
        </p:nvSpPr>
        <p:spPr bwMode="auto">
          <a:xfrm>
            <a:off x="817563" y="2170113"/>
            <a:ext cx="133350" cy="100013"/>
          </a:xfrm>
          <a:prstGeom prst="rect">
            <a:avLst/>
          </a:prstGeom>
          <a:solidFill>
            <a:srgbClr val="00206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8412C1A-18FA-4771-9810-3062F008A625}"/>
              </a:ext>
            </a:extLst>
          </p:cNvPr>
          <p:cNvSpPr/>
          <p:nvPr>
            <p:custDataLst>
              <p:tags r:id="rId17"/>
            </p:custDataLst>
          </p:nvPr>
        </p:nvSpPr>
        <p:spPr bwMode="auto">
          <a:xfrm>
            <a:off x="817563" y="2328863"/>
            <a:ext cx="133350" cy="100013"/>
          </a:xfrm>
          <a:prstGeom prst="rect">
            <a:avLst/>
          </a:prstGeom>
          <a:solidFill>
            <a:srgbClr val="7F7F7F"/>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
            <a:extLst>
              <a:ext uri="{FF2B5EF4-FFF2-40B4-BE49-F238E27FC236}">
                <a16:creationId xmlns:a16="http://schemas.microsoft.com/office/drawing/2014/main" id="{BC3CB169-FB0F-4DFA-B618-5D28FED99FDA}"/>
              </a:ext>
            </a:extLst>
          </p:cNvPr>
          <p:cNvSpPr>
            <a:spLocks/>
          </p:cNvSpPr>
          <p:nvPr>
            <p:custDataLst>
              <p:tags r:id="rId18"/>
            </p:custDataLst>
          </p:nvPr>
        </p:nvSpPr>
        <p:spPr bwMode="auto">
          <a:xfrm>
            <a:off x="1001713" y="2016125"/>
            <a:ext cx="565150" cy="10318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ADFAA62D-9C6D-4A99-ABE8-59AB275E5C8B}" type="datetime'P''''''''''1 -'' ''''E''ch''o C''''''''''a''l''''''''''l''s'">
              <a:rPr lang="en-US" altLang="en-US" sz="750" b="1" smtClean="0"/>
              <a:pPr/>
              <a:t>P1 - Echo Calls</a:t>
            </a:fld>
            <a:endParaRPr lang="en-US" sz="750" b="1" dirty="0">
              <a:sym typeface="Tahoma" panose="020B0604030504040204" pitchFamily="34" charset="0"/>
            </a:endParaRPr>
          </a:p>
        </p:txBody>
      </p:sp>
      <p:sp>
        <p:nvSpPr>
          <p:cNvPr id="27" name="Text Placeholder 2">
            <a:extLst>
              <a:ext uri="{FF2B5EF4-FFF2-40B4-BE49-F238E27FC236}">
                <a16:creationId xmlns:a16="http://schemas.microsoft.com/office/drawing/2014/main" id="{6B043A74-191B-4682-B7D2-B6CF3A3E1A62}"/>
              </a:ext>
            </a:extLst>
          </p:cNvPr>
          <p:cNvSpPr>
            <a:spLocks/>
          </p:cNvSpPr>
          <p:nvPr>
            <p:custDataLst>
              <p:tags r:id="rId19"/>
            </p:custDataLst>
          </p:nvPr>
        </p:nvSpPr>
        <p:spPr bwMode="auto">
          <a:xfrm>
            <a:off x="1001713" y="2174875"/>
            <a:ext cx="979488" cy="10318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F11D1596-2FD5-4861-8A84-FB48D527424F}" type="datetime'P''2'''' - ''''Charl''ie ''&amp;'''' ''''D''''elta Ca''ll''s'">
              <a:rPr lang="en-US" altLang="en-US" sz="750" b="1" smtClean="0"/>
              <a:pPr/>
              <a:t>P2 - Charlie &amp; Delta Calls</a:t>
            </a:fld>
            <a:endParaRPr lang="en-US" sz="750" b="1" dirty="0">
              <a:sym typeface="Tahoma" panose="020B0604030504040204" pitchFamily="34" charset="0"/>
            </a:endParaRPr>
          </a:p>
        </p:txBody>
      </p:sp>
      <p:sp>
        <p:nvSpPr>
          <p:cNvPr id="28" name="Text Placeholder 2">
            <a:extLst>
              <a:ext uri="{FF2B5EF4-FFF2-40B4-BE49-F238E27FC236}">
                <a16:creationId xmlns:a16="http://schemas.microsoft.com/office/drawing/2014/main" id="{D9C87F4B-14A5-4B23-A3FF-70EC9F35E941}"/>
              </a:ext>
            </a:extLst>
          </p:cNvPr>
          <p:cNvSpPr>
            <a:spLocks/>
          </p:cNvSpPr>
          <p:nvPr>
            <p:custDataLst>
              <p:tags r:id="rId20"/>
            </p:custDataLst>
          </p:nvPr>
        </p:nvSpPr>
        <p:spPr bwMode="auto">
          <a:xfrm>
            <a:off x="1001713" y="2333625"/>
            <a:ext cx="949325" cy="10318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5199F64E-A579-4FA5-A048-DD93A0CBE74A}" type="datetime'P''3 - ''Alpha'' ''''''''''&amp; Bravo'' ''C''''a''''ll''''s'''''">
              <a:rPr lang="en-US" altLang="en-US" sz="750" b="1" smtClean="0"/>
              <a:pPr/>
              <a:t>P3 - Alpha &amp; Bravo Calls</a:t>
            </a:fld>
            <a:endParaRPr lang="en-US" sz="750" b="1" dirty="0">
              <a:sym typeface="Tahoma" panose="020B0604030504040204" pitchFamily="34" charset="0"/>
            </a:endParaRPr>
          </a:p>
        </p:txBody>
      </p:sp>
      <p:sp>
        <p:nvSpPr>
          <p:cNvPr id="30" name="Rectangle 29">
            <a:extLst>
              <a:ext uri="{FF2B5EF4-FFF2-40B4-BE49-F238E27FC236}">
                <a16:creationId xmlns:a16="http://schemas.microsoft.com/office/drawing/2014/main" id="{121A2A89-FB4E-4B9A-840D-28523B0B457F}"/>
              </a:ext>
            </a:extLst>
          </p:cNvPr>
          <p:cNvSpPr/>
          <p:nvPr/>
        </p:nvSpPr>
        <p:spPr>
          <a:xfrm>
            <a:off x="350838" y="1476375"/>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4" name="Chart 53">
            <a:extLst>
              <a:ext uri="{FF2B5EF4-FFF2-40B4-BE49-F238E27FC236}">
                <a16:creationId xmlns:a16="http://schemas.microsoft.com/office/drawing/2014/main" id="{B04AF201-37A9-A1A7-4EA1-651997C9713F}"/>
              </a:ext>
            </a:extLst>
          </p:cNvPr>
          <p:cNvGraphicFramePr/>
          <p:nvPr>
            <p:custDataLst>
              <p:tags r:id="rId21"/>
            </p:custDataLst>
            <p:extLst>
              <p:ext uri="{D42A27DB-BD31-4B8C-83A1-F6EECF244321}">
                <p14:modId xmlns:p14="http://schemas.microsoft.com/office/powerpoint/2010/main" val="3550214521"/>
              </p:ext>
            </p:extLst>
          </p:nvPr>
        </p:nvGraphicFramePr>
        <p:xfrm>
          <a:off x="417513" y="4440238"/>
          <a:ext cx="5245100" cy="2046287"/>
        </p:xfrm>
        <a:graphic>
          <a:graphicData uri="http://schemas.openxmlformats.org/drawingml/2006/chart">
            <c:chart xmlns:c="http://schemas.openxmlformats.org/drawingml/2006/chart" xmlns:r="http://schemas.openxmlformats.org/officeDocument/2006/relationships" r:id="rId46"/>
          </a:graphicData>
        </a:graphic>
      </p:graphicFrame>
      <p:sp>
        <p:nvSpPr>
          <p:cNvPr id="53" name="Text Placeholder 2">
            <a:extLst>
              <a:ext uri="{FF2B5EF4-FFF2-40B4-BE49-F238E27FC236}">
                <a16:creationId xmlns:a16="http://schemas.microsoft.com/office/drawing/2014/main" id="{500E2A24-FBF9-F958-7A2C-1D299AB62A25}"/>
              </a:ext>
            </a:extLst>
          </p:cNvPr>
          <p:cNvSpPr>
            <a:spLocks/>
          </p:cNvSpPr>
          <p:nvPr>
            <p:custDataLst>
              <p:tags r:id="rId22"/>
            </p:custDataLst>
          </p:nvPr>
        </p:nvSpPr>
        <p:spPr bwMode="auto">
          <a:xfrm>
            <a:off x="592138" y="6303963"/>
            <a:ext cx="393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7091531C-F3D0-4D6E-A828-E50756AEB2E8}" type="datetime'''Ju''''''''''''n''''''-''''''''''''''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Jun-25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6" name="Text Placeholder 2">
            <a:extLst>
              <a:ext uri="{FF2B5EF4-FFF2-40B4-BE49-F238E27FC236}">
                <a16:creationId xmlns:a16="http://schemas.microsoft.com/office/drawing/2014/main" id="{C6410CC1-DCB3-F5A2-09FA-E79C05D4416A}"/>
              </a:ext>
            </a:extLst>
          </p:cNvPr>
          <p:cNvSpPr>
            <a:spLocks/>
          </p:cNvSpPr>
          <p:nvPr>
            <p:custDataLst>
              <p:tags r:id="rId23"/>
            </p:custDataLst>
          </p:nvPr>
        </p:nvSpPr>
        <p:spPr bwMode="auto">
          <a:xfrm>
            <a:off x="1049338" y="6303963"/>
            <a:ext cx="3508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9C4AB3BE-F856-4948-B0F7-91B221932EDB}" type="datetime'''''''J''''''u''''l''''''''''''-''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Jul-25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7" name="Text Placeholder 2">
            <a:extLst>
              <a:ext uri="{FF2B5EF4-FFF2-40B4-BE49-F238E27FC236}">
                <a16:creationId xmlns:a16="http://schemas.microsoft.com/office/drawing/2014/main" id="{DFBF1A64-A7B9-27FA-6FE4-8E9B4908EA93}"/>
              </a:ext>
            </a:extLst>
          </p:cNvPr>
          <p:cNvSpPr>
            <a:spLocks/>
          </p:cNvSpPr>
          <p:nvPr>
            <p:custDataLst>
              <p:tags r:id="rId24"/>
            </p:custDataLst>
          </p:nvPr>
        </p:nvSpPr>
        <p:spPr bwMode="auto">
          <a:xfrm>
            <a:off x="1452563" y="6303964"/>
            <a:ext cx="4159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2970970C-7D1B-4199-BB32-0A56B66F7A56}" type="datetime'Au''''''''''''g''''''''''-''''''''''''''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Aug-25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7" name="Text Placeholder 2">
            <a:extLst>
              <a:ext uri="{FF2B5EF4-FFF2-40B4-BE49-F238E27FC236}">
                <a16:creationId xmlns:a16="http://schemas.microsoft.com/office/drawing/2014/main" id="{28253276-71F2-1F4C-AA74-2DDBA46B95B5}"/>
              </a:ext>
            </a:extLst>
          </p:cNvPr>
          <p:cNvSpPr>
            <a:spLocks/>
          </p:cNvSpPr>
          <p:nvPr>
            <p:custDataLst>
              <p:tags r:id="rId25"/>
            </p:custDataLst>
          </p:nvPr>
        </p:nvSpPr>
        <p:spPr bwMode="auto">
          <a:xfrm>
            <a:off x="1892300" y="6303964"/>
            <a:ext cx="4064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BA167AE3-31D0-40DD-A5B0-35A66740CA09}" type="datetime'''''''''''''S''''''''''''e''p''''-''''''''''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Sep-25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3" name="Text Placeholder 2">
            <a:extLst>
              <a:ext uri="{FF2B5EF4-FFF2-40B4-BE49-F238E27FC236}">
                <a16:creationId xmlns:a16="http://schemas.microsoft.com/office/drawing/2014/main" id="{1D17C0A7-A00F-02A5-66B3-D21D49219199}"/>
              </a:ext>
            </a:extLst>
          </p:cNvPr>
          <p:cNvSpPr>
            <a:spLocks/>
          </p:cNvSpPr>
          <p:nvPr>
            <p:custDataLst>
              <p:tags r:id="rId26"/>
            </p:custDataLst>
          </p:nvPr>
        </p:nvSpPr>
        <p:spPr bwMode="auto">
          <a:xfrm>
            <a:off x="2335213" y="6303964"/>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79E8C6C6-B36B-4BC8-99DA-31D2B13CE619}" type="datetime'''''O''''''''''''''''c''''''''t''''-''''''''''''''''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Oct-25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9" name="Text Placeholder 2">
            <a:extLst>
              <a:ext uri="{FF2B5EF4-FFF2-40B4-BE49-F238E27FC236}">
                <a16:creationId xmlns:a16="http://schemas.microsoft.com/office/drawing/2014/main" id="{0CE22115-D296-CC4F-950F-59140CF13CEF}"/>
              </a:ext>
            </a:extLst>
          </p:cNvPr>
          <p:cNvSpPr>
            <a:spLocks/>
          </p:cNvSpPr>
          <p:nvPr>
            <p:custDataLst>
              <p:tags r:id="rId27"/>
            </p:custDataLst>
          </p:nvPr>
        </p:nvSpPr>
        <p:spPr bwMode="auto">
          <a:xfrm>
            <a:off x="2760663" y="6303964"/>
            <a:ext cx="4143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C8650297-1F23-465F-8673-5FB1ED359A54}" type="datetime'''''''''N''''''''o''''v''''''''''''''-''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Nov-25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0" name="Text Placeholder 2">
            <a:extLst>
              <a:ext uri="{FF2B5EF4-FFF2-40B4-BE49-F238E27FC236}">
                <a16:creationId xmlns:a16="http://schemas.microsoft.com/office/drawing/2014/main" id="{F535D170-10C3-DBCB-B03B-AE87A943DD24}"/>
              </a:ext>
            </a:extLst>
          </p:cNvPr>
          <p:cNvSpPr>
            <a:spLocks/>
          </p:cNvSpPr>
          <p:nvPr>
            <p:custDataLst>
              <p:tags r:id="rId28"/>
            </p:custDataLst>
          </p:nvPr>
        </p:nvSpPr>
        <p:spPr bwMode="auto">
          <a:xfrm>
            <a:off x="3197225" y="6303964"/>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CC7512D8-2420-489B-88D4-D233DE2D60C8}" type="datetime'''''''''''''D''''e''''''''c-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Dec-25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4" name="Text Placeholder 2">
            <a:extLst>
              <a:ext uri="{FF2B5EF4-FFF2-40B4-BE49-F238E27FC236}">
                <a16:creationId xmlns:a16="http://schemas.microsoft.com/office/drawing/2014/main" id="{97F0DBBB-66F3-57CB-7C68-479BBC725E94}"/>
              </a:ext>
            </a:extLst>
          </p:cNvPr>
          <p:cNvSpPr>
            <a:spLocks/>
          </p:cNvSpPr>
          <p:nvPr>
            <p:custDataLst>
              <p:tags r:id="rId29"/>
            </p:custDataLst>
          </p:nvPr>
        </p:nvSpPr>
        <p:spPr bwMode="auto">
          <a:xfrm>
            <a:off x="3644900" y="6303963"/>
            <a:ext cx="3889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1AB55693-DF2F-484E-839B-9BD3063F8003}" type="datetime'J''''''''''''''an''-''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Jan-26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5" name="Text Placeholder 2">
            <a:extLst>
              <a:ext uri="{FF2B5EF4-FFF2-40B4-BE49-F238E27FC236}">
                <a16:creationId xmlns:a16="http://schemas.microsoft.com/office/drawing/2014/main" id="{72B28A5B-FE8C-959B-F033-C0B508900D45}"/>
              </a:ext>
            </a:extLst>
          </p:cNvPr>
          <p:cNvSpPr>
            <a:spLocks/>
          </p:cNvSpPr>
          <p:nvPr>
            <p:custDataLst>
              <p:tags r:id="rId30"/>
            </p:custDataLst>
          </p:nvPr>
        </p:nvSpPr>
        <p:spPr bwMode="auto">
          <a:xfrm>
            <a:off x="4073525" y="6303964"/>
            <a:ext cx="4016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A8B6E928-AED5-4A46-BA84-842CF9BCE15B}" type="datetime'''Fe''''''''''b''''''''''''''''''-''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Feb-26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1" name="Text Placeholder 2">
            <a:extLst>
              <a:ext uri="{FF2B5EF4-FFF2-40B4-BE49-F238E27FC236}">
                <a16:creationId xmlns:a16="http://schemas.microsoft.com/office/drawing/2014/main" id="{64E5C626-E473-D00F-41B6-E4ED3A060B06}"/>
              </a:ext>
            </a:extLst>
          </p:cNvPr>
          <p:cNvSpPr>
            <a:spLocks/>
          </p:cNvSpPr>
          <p:nvPr>
            <p:custDataLst>
              <p:tags r:id="rId31"/>
            </p:custDataLst>
          </p:nvPr>
        </p:nvSpPr>
        <p:spPr bwMode="auto">
          <a:xfrm>
            <a:off x="4503738" y="6303963"/>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69C20CF8-9207-43AB-87D0-2D191F31CA50}" type="datetime'''''''''''M''''''''''''''''a''''''''''''''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5" name="Text Placeholder 2">
            <a:extLst>
              <a:ext uri="{FF2B5EF4-FFF2-40B4-BE49-F238E27FC236}">
                <a16:creationId xmlns:a16="http://schemas.microsoft.com/office/drawing/2014/main" id="{DE639D64-FF98-A919-6160-18840B00CE85}"/>
              </a:ext>
            </a:extLst>
          </p:cNvPr>
          <p:cNvSpPr>
            <a:spLocks/>
          </p:cNvSpPr>
          <p:nvPr>
            <p:custDataLst>
              <p:tags r:id="rId32"/>
            </p:custDataLst>
          </p:nvPr>
        </p:nvSpPr>
        <p:spPr bwMode="auto">
          <a:xfrm>
            <a:off x="4949825" y="6303963"/>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8C648BC8-83DA-49DC-BF31-E1FD2977C054}" type="datetime'A''''''''''''p''''''''''''''''''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Apr-26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8" name="Text Placeholder 2">
            <a:extLst>
              <a:ext uri="{FF2B5EF4-FFF2-40B4-BE49-F238E27FC236}">
                <a16:creationId xmlns:a16="http://schemas.microsoft.com/office/drawing/2014/main" id="{BC2E647B-61AC-926E-C8BB-C7DB47FBA023}"/>
              </a:ext>
            </a:extLst>
          </p:cNvPr>
          <p:cNvSpPr>
            <a:spLocks/>
          </p:cNvSpPr>
          <p:nvPr>
            <p:custDataLst>
              <p:tags r:id="rId33"/>
            </p:custDataLst>
          </p:nvPr>
        </p:nvSpPr>
        <p:spPr bwMode="auto">
          <a:xfrm>
            <a:off x="5367338" y="6303963"/>
            <a:ext cx="4270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6F322180-159D-489B-BDA2-AAA125EFEABF}" type="datetime'''''''M''''''''''''''''''''a''''''''y''''-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May-26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8" name="TextBox 77">
            <a:extLst>
              <a:ext uri="{FF2B5EF4-FFF2-40B4-BE49-F238E27FC236}">
                <a16:creationId xmlns:a16="http://schemas.microsoft.com/office/drawing/2014/main" id="{4C71B650-5C52-48B0-85D7-82C22FA4B22B}"/>
              </a:ext>
            </a:extLst>
          </p:cNvPr>
          <p:cNvSpPr txBox="1">
            <a:spLocks/>
          </p:cNvSpPr>
          <p:nvPr/>
        </p:nvSpPr>
        <p:spPr>
          <a:xfrm>
            <a:off x="1727200" y="4119562"/>
            <a:ext cx="2601913" cy="338138"/>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Monthly Call Volume</a:t>
            </a:r>
          </a:p>
        </p:txBody>
      </p:sp>
      <p:sp>
        <p:nvSpPr>
          <p:cNvPr id="79" name="Rectangle 78">
            <a:extLst>
              <a:ext uri="{FF2B5EF4-FFF2-40B4-BE49-F238E27FC236}">
                <a16:creationId xmlns:a16="http://schemas.microsoft.com/office/drawing/2014/main" id="{F1476AC4-694B-4D83-BFD8-8DCAA4BB1923}"/>
              </a:ext>
            </a:extLst>
          </p:cNvPr>
          <p:cNvSpPr/>
          <p:nvPr/>
        </p:nvSpPr>
        <p:spPr>
          <a:xfrm>
            <a:off x="360363" y="4081463"/>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8B5667AB-609C-4AEA-83B3-24E395C8F420}"/>
              </a:ext>
            </a:extLst>
          </p:cNvPr>
          <p:cNvSpPr txBox="1">
            <a:spLocks/>
          </p:cNvSpPr>
          <p:nvPr/>
        </p:nvSpPr>
        <p:spPr>
          <a:xfrm>
            <a:off x="6127750" y="4100094"/>
            <a:ext cx="587375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Top Five Problem Natures</a:t>
            </a:r>
          </a:p>
        </p:txBody>
      </p:sp>
      <p:sp>
        <p:nvSpPr>
          <p:cNvPr id="108" name="Rectangle 107">
            <a:extLst>
              <a:ext uri="{FF2B5EF4-FFF2-40B4-BE49-F238E27FC236}">
                <a16:creationId xmlns:a16="http://schemas.microsoft.com/office/drawing/2014/main" id="{A8A86972-DB82-4414-B38B-651BFA59AAA2}"/>
              </a:ext>
            </a:extLst>
          </p:cNvPr>
          <p:cNvSpPr/>
          <p:nvPr/>
        </p:nvSpPr>
        <p:spPr>
          <a:xfrm>
            <a:off x="6284913" y="4080891"/>
            <a:ext cx="5513387" cy="248716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E37BCFFE-2E8D-4926-BEE8-0720DF26B068}"/>
              </a:ext>
            </a:extLst>
          </p:cNvPr>
          <p:cNvSpPr txBox="1">
            <a:spLocks/>
          </p:cNvSpPr>
          <p:nvPr/>
        </p:nvSpPr>
        <p:spPr>
          <a:xfrm>
            <a:off x="6361113" y="1513655"/>
            <a:ext cx="538480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Daily Priority Call Volume and Entry to Assignment </a:t>
            </a:r>
          </a:p>
        </p:txBody>
      </p:sp>
      <p:sp>
        <p:nvSpPr>
          <p:cNvPr id="110" name="Rectangle 109">
            <a:extLst>
              <a:ext uri="{FF2B5EF4-FFF2-40B4-BE49-F238E27FC236}">
                <a16:creationId xmlns:a16="http://schemas.microsoft.com/office/drawing/2014/main" id="{76D5A471-E342-4112-9B61-678EA0C3F282}"/>
              </a:ext>
            </a:extLst>
          </p:cNvPr>
          <p:cNvSpPr/>
          <p:nvPr/>
        </p:nvSpPr>
        <p:spPr>
          <a:xfrm>
            <a:off x="6284913" y="1476374"/>
            <a:ext cx="5505450" cy="248364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2" name="Chart 41">
            <a:extLst>
              <a:ext uri="{FF2B5EF4-FFF2-40B4-BE49-F238E27FC236}">
                <a16:creationId xmlns:a16="http://schemas.microsoft.com/office/drawing/2014/main" id="{6E47A159-287C-2493-5E8A-7A37247FAABC}"/>
              </a:ext>
            </a:extLst>
          </p:cNvPr>
          <p:cNvGraphicFramePr/>
          <p:nvPr>
            <p:custDataLst>
              <p:tags r:id="rId34"/>
            </p:custDataLst>
            <p:extLst>
              <p:ext uri="{D42A27DB-BD31-4B8C-83A1-F6EECF244321}">
                <p14:modId xmlns:p14="http://schemas.microsoft.com/office/powerpoint/2010/main" val="1948375421"/>
              </p:ext>
            </p:extLst>
          </p:nvPr>
        </p:nvGraphicFramePr>
        <p:xfrm>
          <a:off x="7845425" y="4260850"/>
          <a:ext cx="3660775" cy="2225675"/>
        </p:xfrm>
        <a:graphic>
          <a:graphicData uri="http://schemas.openxmlformats.org/drawingml/2006/chart">
            <c:chart xmlns:c="http://schemas.openxmlformats.org/drawingml/2006/chart" xmlns:r="http://schemas.openxmlformats.org/officeDocument/2006/relationships" r:id="rId47"/>
          </a:graphicData>
        </a:graphic>
      </p:graphicFrame>
      <p:sp>
        <p:nvSpPr>
          <p:cNvPr id="133" name="Text Placeholder 2">
            <a:extLst>
              <a:ext uri="{FF2B5EF4-FFF2-40B4-BE49-F238E27FC236}">
                <a16:creationId xmlns:a16="http://schemas.microsoft.com/office/drawing/2014/main" id="{7CAA3B95-4C78-4122-BECA-B5FB0F3F3764}"/>
              </a:ext>
            </a:extLst>
          </p:cNvPr>
          <p:cNvSpPr>
            <a:spLocks/>
          </p:cNvSpPr>
          <p:nvPr>
            <p:custDataLst>
              <p:tags r:id="rId35"/>
            </p:custDataLst>
          </p:nvPr>
        </p:nvSpPr>
        <p:spPr bwMode="auto">
          <a:xfrm>
            <a:off x="7461250" y="4594225"/>
            <a:ext cx="3810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B331E1A3-0238-4A42-B69B-690D9604875D}" type="datetime'''''''A''''''''la''r''''m''''''''s'''''''''">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Alarms</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5" name="Text Placeholder 2">
            <a:extLst>
              <a:ext uri="{FF2B5EF4-FFF2-40B4-BE49-F238E27FC236}">
                <a16:creationId xmlns:a16="http://schemas.microsoft.com/office/drawing/2014/main" id="{7CAA3B95-4C78-4122-BECA-B5FB0F3F3764}"/>
              </a:ext>
            </a:extLst>
          </p:cNvPr>
          <p:cNvSpPr>
            <a:spLocks/>
          </p:cNvSpPr>
          <p:nvPr>
            <p:custDataLst>
              <p:tags r:id="rId36"/>
            </p:custDataLst>
          </p:nvPr>
        </p:nvSpPr>
        <p:spPr bwMode="auto">
          <a:xfrm>
            <a:off x="7200900" y="5303838"/>
            <a:ext cx="6413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942FEAF7-59AD-45A2-B2E9-5ABAA0B081A0}" type="datetime'''''''''Sic''k ''''''Pe''''''''''rs''''''o''''''n'''''">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Sick Person</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8" name="Text Placeholder 2">
            <a:extLst>
              <a:ext uri="{FF2B5EF4-FFF2-40B4-BE49-F238E27FC236}">
                <a16:creationId xmlns:a16="http://schemas.microsoft.com/office/drawing/2014/main" id="{A2B38D9F-E0DE-893F-C86F-10A3F1C2BC81}"/>
              </a:ext>
            </a:extLst>
          </p:cNvPr>
          <p:cNvSpPr>
            <a:spLocks/>
          </p:cNvSpPr>
          <p:nvPr>
            <p:custDataLst>
              <p:tags r:id="rId37"/>
            </p:custDataLst>
          </p:nvPr>
        </p:nvSpPr>
        <p:spPr bwMode="auto">
          <a:xfrm>
            <a:off x="7218363" y="5659438"/>
            <a:ext cx="62388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8A9A6719-DA5C-482B-945B-6D64AEAD52BF}" type="datetime'''''''''''''A''d''''''vi''''''''s''ed ''''''''F''D'''''''">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Advised FD</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6" name="Text Placeholder 2">
            <a:extLst>
              <a:ext uri="{FF2B5EF4-FFF2-40B4-BE49-F238E27FC236}">
                <a16:creationId xmlns:a16="http://schemas.microsoft.com/office/drawing/2014/main" id="{7CAA3B95-4C78-4122-BECA-B5FB0F3F3764}"/>
              </a:ext>
            </a:extLst>
          </p:cNvPr>
          <p:cNvSpPr>
            <a:spLocks/>
          </p:cNvSpPr>
          <p:nvPr>
            <p:custDataLst>
              <p:tags r:id="rId38"/>
            </p:custDataLst>
          </p:nvPr>
        </p:nvSpPr>
        <p:spPr bwMode="auto">
          <a:xfrm>
            <a:off x="7594600" y="6013450"/>
            <a:ext cx="2476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E696788B-9988-40F9-A122-89D1060CEB30}" type="datetime'''''''F''al''''''''''''''l''''''''''''''''''s'''''''''">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Falls</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3" name="Text Placeholder 2">
            <a:extLst>
              <a:ext uri="{FF2B5EF4-FFF2-40B4-BE49-F238E27FC236}">
                <a16:creationId xmlns:a16="http://schemas.microsoft.com/office/drawing/2014/main" id="{37828CEE-3BB2-497B-88E2-52AC687A4B9D}"/>
              </a:ext>
            </a:extLst>
          </p:cNvPr>
          <p:cNvSpPr>
            <a:spLocks/>
          </p:cNvSpPr>
          <p:nvPr>
            <p:custDataLst>
              <p:tags r:id="rId39"/>
            </p:custDataLst>
          </p:nvPr>
        </p:nvSpPr>
        <p:spPr bwMode="auto">
          <a:xfrm>
            <a:off x="6575425" y="4949825"/>
            <a:ext cx="12668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5D89FC69-F0CF-4B5D-B4B6-38B0BFB83652}" type="datetime'''Citize''''''n'''' Assi''st''/S''er''v'''''' ''C''a''''ll'''">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Citizen Assist/Serv Call</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8" name="Rectangle 57">
            <a:extLst>
              <a:ext uri="{FF2B5EF4-FFF2-40B4-BE49-F238E27FC236}">
                <a16:creationId xmlns:a16="http://schemas.microsoft.com/office/drawing/2014/main" id="{78B81F80-FD88-43AD-B1EA-9D49D321CFA2}"/>
              </a:ext>
            </a:extLst>
          </p:cNvPr>
          <p:cNvSpPr/>
          <p:nvPr/>
        </p:nvSpPr>
        <p:spPr>
          <a:xfrm>
            <a:off x="75834" y="144509"/>
            <a:ext cx="914400" cy="1008380"/>
          </a:xfrm>
          <a:prstGeom prst="rect">
            <a:avLst/>
          </a:prstGeom>
          <a:blipFill>
            <a:blip r:embed="rId48"/>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 name="Slide Number Placeholder 1">
            <a:extLst>
              <a:ext uri="{FF2B5EF4-FFF2-40B4-BE49-F238E27FC236}">
                <a16:creationId xmlns:a16="http://schemas.microsoft.com/office/drawing/2014/main" id="{F45C2660-F634-4943-BD78-279946171050}"/>
              </a:ext>
            </a:extLst>
          </p:cNvPr>
          <p:cNvSpPr>
            <a:spLocks noGrp="1"/>
          </p:cNvSpPr>
          <p:nvPr>
            <p:ph type="sldNum" sz="quarter" idx="12"/>
          </p:nvPr>
        </p:nvSpPr>
        <p:spPr/>
        <p:txBody>
          <a:bodyPr/>
          <a:lstStyle/>
          <a:p>
            <a:fld id="{7E42DF0F-B536-4D3B-A493-5032C5E2E097}" type="slidenum">
              <a:rPr lang="en-US" smtClean="0"/>
              <a:t>21</a:t>
            </a:fld>
            <a:endParaRPr lang="en-US"/>
          </a:p>
        </p:txBody>
      </p:sp>
    </p:spTree>
    <p:extLst>
      <p:ext uri="{BB962C8B-B14F-4D97-AF65-F5344CB8AC3E}">
        <p14:creationId xmlns:p14="http://schemas.microsoft.com/office/powerpoint/2010/main" val="13793864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6B547BD-D5B0-4162-8AC1-23C66C4D5501}"/>
              </a:ext>
            </a:extLst>
          </p:cNvPr>
          <p:cNvGraphicFramePr>
            <a:graphicFrameLocks/>
          </p:cNvGraphicFramePr>
          <p:nvPr>
            <p:custDataLst>
              <p:tags r:id="rId1"/>
            </p:custDataLst>
            <p:extLst>
              <p:ext uri="{D42A27DB-BD31-4B8C-83A1-F6EECF244321}">
                <p14:modId xmlns:p14="http://schemas.microsoft.com/office/powerpoint/2010/main" val="3149151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2" imgW="452" imgH="454" progId="TCLayout.ActiveDocument.1">
                  <p:embed/>
                </p:oleObj>
              </mc:Choice>
              <mc:Fallback>
                <p:oleObj name="think-cell Slide" r:id="rId42" imgW="452" imgH="454" progId="TCLayout.ActiveDocument.1">
                  <p:embed/>
                  <p:pic>
                    <p:nvPicPr>
                      <p:cNvPr id="4" name="Object 3" hidden="1">
                        <a:extLst>
                          <a:ext uri="{FF2B5EF4-FFF2-40B4-BE49-F238E27FC236}">
                            <a16:creationId xmlns:a16="http://schemas.microsoft.com/office/drawing/2014/main" id="{86B547BD-D5B0-4162-8AC1-23C66C4D5501}"/>
                          </a:ext>
                        </a:extLst>
                      </p:cNvPr>
                      <p:cNvPicPr/>
                      <p:nvPr/>
                    </p:nvPicPr>
                    <p:blipFill>
                      <a:blip r:embed="rId43"/>
                      <a:stretch>
                        <a:fillRect/>
                      </a:stretch>
                    </p:blipFill>
                    <p:spPr>
                      <a:xfrm>
                        <a:off x="1588" y="1588"/>
                        <a:ext cx="1588" cy="1588"/>
                      </a:xfrm>
                      <a:prstGeom prst="rect">
                        <a:avLst/>
                      </a:prstGeom>
                    </p:spPr>
                  </p:pic>
                </p:oleObj>
              </mc:Fallback>
            </mc:AlternateContent>
          </a:graphicData>
        </a:graphic>
      </p:graphicFrame>
      <p:pic>
        <p:nvPicPr>
          <p:cNvPr id="32" name="Picture 31">
            <a:extLst>
              <a:ext uri="{FF2B5EF4-FFF2-40B4-BE49-F238E27FC236}">
                <a16:creationId xmlns:a16="http://schemas.microsoft.com/office/drawing/2014/main" id="{26A11380-8F52-03A7-7533-AA91CE77A777}"/>
              </a:ext>
            </a:extLst>
          </p:cNvPr>
          <p:cNvPicPr>
            <a:picLocks noChangeAspect="1"/>
          </p:cNvPicPr>
          <p:nvPr/>
        </p:nvPicPr>
        <p:blipFill>
          <a:blip r:embed="rId44"/>
          <a:stretch>
            <a:fillRect/>
          </a:stretch>
        </p:blipFill>
        <p:spPr>
          <a:xfrm>
            <a:off x="6452659" y="1820291"/>
            <a:ext cx="5219700" cy="2114550"/>
          </a:xfrm>
          <a:prstGeom prst="rect">
            <a:avLst/>
          </a:prstGeom>
        </p:spPr>
      </p:pic>
      <p:sp>
        <p:nvSpPr>
          <p:cNvPr id="6" name="Text Box 58">
            <a:extLst>
              <a:ext uri="{FF2B5EF4-FFF2-40B4-BE49-F238E27FC236}">
                <a16:creationId xmlns:a16="http://schemas.microsoft.com/office/drawing/2014/main" id="{B47CE71D-7819-4857-B121-737A3BD39B4D}"/>
              </a:ext>
            </a:extLst>
          </p:cNvPr>
          <p:cNvSpPr txBox="1"/>
          <p:nvPr/>
        </p:nvSpPr>
        <p:spPr>
          <a:xfrm>
            <a:off x="1066067" y="26991"/>
            <a:ext cx="5697416" cy="1300160"/>
          </a:xfrm>
          <a:prstGeom prst="rect">
            <a:avLst/>
          </a:prstGeom>
          <a:solidFill>
            <a:schemeClr val="lt1"/>
          </a:solidFill>
          <a:ln w="6350">
            <a:noFill/>
          </a:ln>
        </p:spPr>
        <p:txBody>
          <a:bodyPr rot="0" spcFirstLastPara="0" vert="horz" wrap="square" lIns="91439" tIns="45720" rIns="91439" bIns="45720" numCol="1" spcCol="0" rtlCol="0" fromWordArt="0" anchor="ctr"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Foothills Fire</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a:extLst>
              <a:ext uri="{FF2B5EF4-FFF2-40B4-BE49-F238E27FC236}">
                <a16:creationId xmlns:a16="http://schemas.microsoft.com/office/drawing/2014/main" id="{81C3ADD2-FBA2-4990-9325-1C3084F656B8}"/>
              </a:ext>
            </a:extLst>
          </p:cNvPr>
          <p:cNvCxnSpPr>
            <a:cxnSpLocks/>
          </p:cNvCxnSpPr>
          <p:nvPr/>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graphicFrame>
        <p:nvGraphicFramePr>
          <p:cNvPr id="8" name="Chart 7">
            <a:extLst>
              <a:ext uri="{FF2B5EF4-FFF2-40B4-BE49-F238E27FC236}">
                <a16:creationId xmlns:a16="http://schemas.microsoft.com/office/drawing/2014/main" id="{1840AAF8-A3B7-CCF4-058B-107BECA61DEE}"/>
              </a:ext>
            </a:extLst>
          </p:cNvPr>
          <p:cNvGraphicFramePr/>
          <p:nvPr>
            <p:custDataLst>
              <p:tags r:id="rId2"/>
            </p:custDataLst>
            <p:extLst>
              <p:ext uri="{D42A27DB-BD31-4B8C-83A1-F6EECF244321}">
                <p14:modId xmlns:p14="http://schemas.microsoft.com/office/powerpoint/2010/main" val="2363554176"/>
              </p:ext>
            </p:extLst>
          </p:nvPr>
        </p:nvGraphicFramePr>
        <p:xfrm>
          <a:off x="477838" y="1716088"/>
          <a:ext cx="5184775" cy="1911350"/>
        </p:xfrm>
        <a:graphic>
          <a:graphicData uri="http://schemas.openxmlformats.org/drawingml/2006/chart">
            <c:chart xmlns:c="http://schemas.openxmlformats.org/drawingml/2006/chart" xmlns:r="http://schemas.openxmlformats.org/officeDocument/2006/relationships" r:id="rId45"/>
          </a:graphicData>
        </a:graphic>
      </p:graphicFrame>
      <p:sp>
        <p:nvSpPr>
          <p:cNvPr id="14" name="Text Placeholder 2">
            <a:extLst>
              <a:ext uri="{FF2B5EF4-FFF2-40B4-BE49-F238E27FC236}">
                <a16:creationId xmlns:a16="http://schemas.microsoft.com/office/drawing/2014/main" id="{125AC75A-3DBA-4ABE-AC86-1CE5256F61BE}"/>
              </a:ext>
            </a:extLst>
          </p:cNvPr>
          <p:cNvSpPr>
            <a:spLocks/>
          </p:cNvSpPr>
          <p:nvPr>
            <p:custDataLst>
              <p:tags r:id="rId3"/>
            </p:custDataLst>
          </p:nvPr>
        </p:nvSpPr>
        <p:spPr bwMode="auto">
          <a:xfrm>
            <a:off x="646113" y="3514725"/>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316E701-918D-4A1B-97F4-36E75122DEBD}" type="datetime'''''0'''''''''':''''''''''''''00&#10;''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0:00
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 name="Text Placeholder 2">
            <a:extLst>
              <a:ext uri="{FF2B5EF4-FFF2-40B4-BE49-F238E27FC236}">
                <a16:creationId xmlns:a16="http://schemas.microsoft.com/office/drawing/2014/main" id="{2ADF3224-EFE6-477E-A4FE-BC72536000D5}"/>
              </a:ext>
            </a:extLst>
          </p:cNvPr>
          <p:cNvSpPr>
            <a:spLocks/>
          </p:cNvSpPr>
          <p:nvPr>
            <p:custDataLst>
              <p:tags r:id="rId4"/>
            </p:custDataLst>
          </p:nvPr>
        </p:nvSpPr>
        <p:spPr bwMode="auto">
          <a:xfrm>
            <a:off x="1082675" y="3514725"/>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1BBCFF5-170F-4C3C-BD37-0694FDAAC1BF}" type="datetime'''''''''''''''''''''''''2'''''':''0''0&#10;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
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 name="Text Placeholder 2">
            <a:extLst>
              <a:ext uri="{FF2B5EF4-FFF2-40B4-BE49-F238E27FC236}">
                <a16:creationId xmlns:a16="http://schemas.microsoft.com/office/drawing/2014/main" id="{8F57F73A-899F-4994-9FFE-52D028C366A7}"/>
              </a:ext>
            </a:extLst>
          </p:cNvPr>
          <p:cNvSpPr>
            <a:spLocks/>
          </p:cNvSpPr>
          <p:nvPr>
            <p:custDataLst>
              <p:tags r:id="rId5"/>
            </p:custDataLst>
          </p:nvPr>
        </p:nvSpPr>
        <p:spPr bwMode="auto">
          <a:xfrm>
            <a:off x="1519238" y="3514725"/>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7EC8E005-BA4A-4DF2-A360-11BCFFBEE8F7}" type="datetime'''''4'''':0''''''''''''0''''''''''&#10;''''''''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4:00
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 name="Text Placeholder 2">
            <a:extLst>
              <a:ext uri="{FF2B5EF4-FFF2-40B4-BE49-F238E27FC236}">
                <a16:creationId xmlns:a16="http://schemas.microsoft.com/office/drawing/2014/main" id="{510CBB17-3761-4288-BCC5-43E8A3E9B8A6}"/>
              </a:ext>
            </a:extLst>
          </p:cNvPr>
          <p:cNvSpPr>
            <a:spLocks/>
          </p:cNvSpPr>
          <p:nvPr>
            <p:custDataLst>
              <p:tags r:id="rId6"/>
            </p:custDataLst>
          </p:nvPr>
        </p:nvSpPr>
        <p:spPr bwMode="auto">
          <a:xfrm>
            <a:off x="1955800" y="3514725"/>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323BA4A-FC66-4054-BC9E-12F7F1DD0424}" type="datetime'6'''''':''''''''''''''''''''''''00''''''&#10;''''''''''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6:00
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 name="Text Placeholder 2">
            <a:extLst>
              <a:ext uri="{FF2B5EF4-FFF2-40B4-BE49-F238E27FC236}">
                <a16:creationId xmlns:a16="http://schemas.microsoft.com/office/drawing/2014/main" id="{86D1D7DB-75DF-4EB5-BF12-3B0F914F060A}"/>
              </a:ext>
            </a:extLst>
          </p:cNvPr>
          <p:cNvSpPr>
            <a:spLocks/>
          </p:cNvSpPr>
          <p:nvPr>
            <p:custDataLst>
              <p:tags r:id="rId7"/>
            </p:custDataLst>
          </p:nvPr>
        </p:nvSpPr>
        <p:spPr bwMode="auto">
          <a:xfrm>
            <a:off x="2357438" y="3514725"/>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AAC2EAE-FB54-4C17-9BC6-CBC01BF736B3}" type="datetime'8:''0''''''''''''0''&#10;''''''1''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8:00
10:00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 name="Text Placeholder 2">
            <a:extLst>
              <a:ext uri="{FF2B5EF4-FFF2-40B4-BE49-F238E27FC236}">
                <a16:creationId xmlns:a16="http://schemas.microsoft.com/office/drawing/2014/main" id="{88BD6F20-E5C6-442A-81AC-2DDF2B0EA25F}"/>
              </a:ext>
            </a:extLst>
          </p:cNvPr>
          <p:cNvSpPr>
            <a:spLocks/>
          </p:cNvSpPr>
          <p:nvPr>
            <p:custDataLst>
              <p:tags r:id="rId8"/>
            </p:custDataLst>
          </p:nvPr>
        </p:nvSpPr>
        <p:spPr bwMode="auto">
          <a:xfrm>
            <a:off x="2794000" y="3514725"/>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D99A7D3-06B9-4463-B8AC-D44E03B38197}" type="datetime'1''''''''''''''''''''''''0'':''0''0''''&#10;1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10:00
12:00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 name="Text Placeholder 2">
            <a:extLst>
              <a:ext uri="{FF2B5EF4-FFF2-40B4-BE49-F238E27FC236}">
                <a16:creationId xmlns:a16="http://schemas.microsoft.com/office/drawing/2014/main" id="{AF2E4BE3-825E-4943-AF85-F410BBE02D93}"/>
              </a:ext>
            </a:extLst>
          </p:cNvPr>
          <p:cNvSpPr>
            <a:spLocks/>
          </p:cNvSpPr>
          <p:nvPr>
            <p:custDataLst>
              <p:tags r:id="rId9"/>
            </p:custDataLst>
          </p:nvPr>
        </p:nvSpPr>
        <p:spPr bwMode="auto">
          <a:xfrm>
            <a:off x="3228975" y="3514725"/>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FFDFA8B-9CC7-4538-B4DB-235F18DCD7F6}" type="datetime'''12'''''''':00''&#10;1''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12:00
14:00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 name="Text Placeholder 2">
            <a:extLst>
              <a:ext uri="{FF2B5EF4-FFF2-40B4-BE49-F238E27FC236}">
                <a16:creationId xmlns:a16="http://schemas.microsoft.com/office/drawing/2014/main" id="{F82C3FA9-B102-49A3-9ABE-767C053A5608}"/>
              </a:ext>
            </a:extLst>
          </p:cNvPr>
          <p:cNvSpPr>
            <a:spLocks/>
          </p:cNvSpPr>
          <p:nvPr>
            <p:custDataLst>
              <p:tags r:id="rId10"/>
            </p:custDataLst>
          </p:nvPr>
        </p:nvSpPr>
        <p:spPr bwMode="auto">
          <a:xfrm>
            <a:off x="3665538" y="3514725"/>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CECB8EA-97B8-4C6D-A508-CEDB0B017DB4}" type="datetime'''1''''''''''''''''''''''''4'''':00&#10;''''1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14:00
16:00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9" name="Text Placeholder 2">
            <a:extLst>
              <a:ext uri="{FF2B5EF4-FFF2-40B4-BE49-F238E27FC236}">
                <a16:creationId xmlns:a16="http://schemas.microsoft.com/office/drawing/2014/main" id="{1F21DD55-4A60-49A9-A66B-FDD64EEF9241}"/>
              </a:ext>
            </a:extLst>
          </p:cNvPr>
          <p:cNvSpPr>
            <a:spLocks/>
          </p:cNvSpPr>
          <p:nvPr>
            <p:custDataLst>
              <p:tags r:id="rId11"/>
            </p:custDataLst>
          </p:nvPr>
        </p:nvSpPr>
        <p:spPr bwMode="auto">
          <a:xfrm>
            <a:off x="4102100" y="3514725"/>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ADF81E2-1377-4241-8E77-5DCC33AB2573}" type="datetime'1''''''''''''''''''6:''0''''''0''''''&#10;''''1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16:00
18:00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0" name="Text Placeholder 2">
            <a:extLst>
              <a:ext uri="{FF2B5EF4-FFF2-40B4-BE49-F238E27FC236}">
                <a16:creationId xmlns:a16="http://schemas.microsoft.com/office/drawing/2014/main" id="{AEEE7103-5AE1-47C4-9BB2-5692F40A0C74}"/>
              </a:ext>
            </a:extLst>
          </p:cNvPr>
          <p:cNvSpPr>
            <a:spLocks/>
          </p:cNvSpPr>
          <p:nvPr>
            <p:custDataLst>
              <p:tags r:id="rId12"/>
            </p:custDataLst>
          </p:nvPr>
        </p:nvSpPr>
        <p:spPr bwMode="auto">
          <a:xfrm>
            <a:off x="4538663" y="3514725"/>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663F4755-3D18-4A5B-B30D-7AD27D175D79}" type="datetime'''''''18:0''''''''''''''0''''''&#10;2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18:00
20:00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1" name="Text Placeholder 2">
            <a:extLst>
              <a:ext uri="{FF2B5EF4-FFF2-40B4-BE49-F238E27FC236}">
                <a16:creationId xmlns:a16="http://schemas.microsoft.com/office/drawing/2014/main" id="{5B9D02C9-95E6-498A-95D4-E2FC18135BCE}"/>
              </a:ext>
            </a:extLst>
          </p:cNvPr>
          <p:cNvSpPr>
            <a:spLocks/>
          </p:cNvSpPr>
          <p:nvPr>
            <p:custDataLst>
              <p:tags r:id="rId13"/>
            </p:custDataLst>
          </p:nvPr>
        </p:nvSpPr>
        <p:spPr bwMode="auto">
          <a:xfrm>
            <a:off x="4975225" y="3514725"/>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35CD3A56-7C9D-4396-9D94-C9F5E11B1089}" type="datetime'''''''''''''2''''''''''''0:0''0''''&#10;2''''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20:00
22:00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2" name="Text Placeholder 2">
            <a:extLst>
              <a:ext uri="{FF2B5EF4-FFF2-40B4-BE49-F238E27FC236}">
                <a16:creationId xmlns:a16="http://schemas.microsoft.com/office/drawing/2014/main" id="{F076BF07-A2E5-4626-88CC-FB14E1A0A722}"/>
              </a:ext>
            </a:extLst>
          </p:cNvPr>
          <p:cNvSpPr>
            <a:spLocks/>
          </p:cNvSpPr>
          <p:nvPr>
            <p:custDataLst>
              <p:tags r:id="rId14"/>
            </p:custDataLst>
          </p:nvPr>
        </p:nvSpPr>
        <p:spPr bwMode="auto">
          <a:xfrm>
            <a:off x="5411788" y="3514725"/>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82BBE4A-07B7-44A0-BC9A-80F05BB2B6AB}" type="datetime'''''''''2''''''''''''''''2'''':0''''''''''0&#10;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22:00
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3" name="TextBox 22">
            <a:extLst>
              <a:ext uri="{FF2B5EF4-FFF2-40B4-BE49-F238E27FC236}">
                <a16:creationId xmlns:a16="http://schemas.microsoft.com/office/drawing/2014/main" id="{4F66D543-1212-4042-AA81-691C8D2FF42C}"/>
              </a:ext>
            </a:extLst>
          </p:cNvPr>
          <p:cNvSpPr txBox="1"/>
          <p:nvPr/>
        </p:nvSpPr>
        <p:spPr>
          <a:xfrm>
            <a:off x="103188" y="1513863"/>
            <a:ext cx="6042025" cy="338138"/>
          </a:xfrm>
          <a:prstGeom prst="rect">
            <a:avLst/>
          </a:prstGeom>
          <a:noFill/>
        </p:spPr>
        <p:txBody>
          <a:bodyPr wrap="square">
            <a:spAutoFit/>
          </a:bodyPr>
          <a:lstStyle/>
          <a:p>
            <a:pPr algn="ctr" defTabSz="914483">
              <a:defRPr sz="2000" b="0" i="0" u="none" strike="noStrike" kern="1200" spc="0" baseline="0">
                <a:solidFill>
                  <a:sysClr val="windowText" lastClr="000000"/>
                </a:solidFill>
                <a:latin typeface="+mn-lt"/>
                <a:ea typeface="+mn-ea"/>
                <a:cs typeface="+mn-cs"/>
              </a:defRPr>
            </a:pPr>
            <a:r>
              <a:rPr lang="en-US" sz="1600" b="1" u="sng" dirty="0">
                <a:solidFill>
                  <a:srgbClr val="002060"/>
                </a:solidFill>
                <a:latin typeface="Tahoma" panose="020B0604030504040204" pitchFamily="34" charset="0"/>
                <a:ea typeface="Tahoma" panose="020B0604030504040204" pitchFamily="34" charset="0"/>
                <a:cs typeface="Tahoma" panose="020B0604030504040204" pitchFamily="34" charset="0"/>
              </a:rPr>
              <a:t>Priority Dispatched Calls Per Time of Day</a:t>
            </a:r>
          </a:p>
        </p:txBody>
      </p:sp>
      <p:sp>
        <p:nvSpPr>
          <p:cNvPr id="24" name="Rectangle 23">
            <a:extLst>
              <a:ext uri="{FF2B5EF4-FFF2-40B4-BE49-F238E27FC236}">
                <a16:creationId xmlns:a16="http://schemas.microsoft.com/office/drawing/2014/main" id="{F266CB46-9FEF-4BCD-8922-A745A5B58C13}"/>
              </a:ext>
            </a:extLst>
          </p:cNvPr>
          <p:cNvSpPr/>
          <p:nvPr>
            <p:custDataLst>
              <p:tags r:id="rId15"/>
            </p:custDataLst>
          </p:nvPr>
        </p:nvSpPr>
        <p:spPr bwMode="auto">
          <a:xfrm>
            <a:off x="814388" y="1906588"/>
            <a:ext cx="125413" cy="93663"/>
          </a:xfrm>
          <a:prstGeom prst="rect">
            <a:avLst/>
          </a:prstGeom>
          <a:solidFill>
            <a:srgbClr val="C0000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C9484DF-536D-4C88-9E3B-A9F578479DAC}"/>
              </a:ext>
            </a:extLst>
          </p:cNvPr>
          <p:cNvSpPr/>
          <p:nvPr>
            <p:custDataLst>
              <p:tags r:id="rId16"/>
            </p:custDataLst>
          </p:nvPr>
        </p:nvSpPr>
        <p:spPr bwMode="auto">
          <a:xfrm>
            <a:off x="814388" y="2057400"/>
            <a:ext cx="125413" cy="93663"/>
          </a:xfrm>
          <a:prstGeom prst="rect">
            <a:avLst/>
          </a:prstGeom>
          <a:solidFill>
            <a:srgbClr val="00206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8412C1A-18FA-4771-9810-3062F008A625}"/>
              </a:ext>
            </a:extLst>
          </p:cNvPr>
          <p:cNvSpPr/>
          <p:nvPr>
            <p:custDataLst>
              <p:tags r:id="rId17"/>
            </p:custDataLst>
          </p:nvPr>
        </p:nvSpPr>
        <p:spPr bwMode="auto">
          <a:xfrm>
            <a:off x="814388" y="2208213"/>
            <a:ext cx="125413" cy="93663"/>
          </a:xfrm>
          <a:prstGeom prst="rect">
            <a:avLst/>
          </a:prstGeom>
          <a:solidFill>
            <a:srgbClr val="7F7F7F"/>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
            <a:extLst>
              <a:ext uri="{FF2B5EF4-FFF2-40B4-BE49-F238E27FC236}">
                <a16:creationId xmlns:a16="http://schemas.microsoft.com/office/drawing/2014/main" id="{BC3CB169-FB0F-4DFA-B618-5D28FED99FDA}"/>
              </a:ext>
            </a:extLst>
          </p:cNvPr>
          <p:cNvSpPr>
            <a:spLocks/>
          </p:cNvSpPr>
          <p:nvPr>
            <p:custDataLst>
              <p:tags r:id="rId18"/>
            </p:custDataLst>
          </p:nvPr>
        </p:nvSpPr>
        <p:spPr bwMode="auto">
          <a:xfrm>
            <a:off x="990600" y="1911350"/>
            <a:ext cx="527050" cy="952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ADFAA62D-9C6D-4A99-ABE8-59AB275E5C8B}" type="datetime'P''''''''''1 -'' ''''E''ch''o C''''''''''a''l''''''''''l''s'">
              <a:rPr lang="en-US" altLang="en-US" sz="700" b="1" smtClean="0"/>
              <a:pPr/>
              <a:t>P1 - Echo Calls</a:t>
            </a:fld>
            <a:endParaRPr lang="en-US" sz="700" b="1" dirty="0">
              <a:sym typeface="Tahoma" panose="020B0604030504040204" pitchFamily="34" charset="0"/>
            </a:endParaRPr>
          </a:p>
        </p:txBody>
      </p:sp>
      <p:sp>
        <p:nvSpPr>
          <p:cNvPr id="27" name="Text Placeholder 2">
            <a:extLst>
              <a:ext uri="{FF2B5EF4-FFF2-40B4-BE49-F238E27FC236}">
                <a16:creationId xmlns:a16="http://schemas.microsoft.com/office/drawing/2014/main" id="{6B043A74-191B-4682-B7D2-B6CF3A3E1A62}"/>
              </a:ext>
            </a:extLst>
          </p:cNvPr>
          <p:cNvSpPr>
            <a:spLocks/>
          </p:cNvSpPr>
          <p:nvPr>
            <p:custDataLst>
              <p:tags r:id="rId19"/>
            </p:custDataLst>
          </p:nvPr>
        </p:nvSpPr>
        <p:spPr bwMode="auto">
          <a:xfrm>
            <a:off x="990600" y="2062163"/>
            <a:ext cx="912813" cy="952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F11D1596-2FD5-4861-8A84-FB48D527424F}" type="datetime'P''2'''' - ''''Charl''ie ''&amp;'''' ''''D''''elta Ca''ll''s'">
              <a:rPr lang="en-US" altLang="en-US" sz="700" b="1" smtClean="0"/>
              <a:pPr/>
              <a:t>P2 - Charlie &amp; Delta Calls</a:t>
            </a:fld>
            <a:endParaRPr lang="en-US" sz="700" b="1" dirty="0">
              <a:sym typeface="Tahoma" panose="020B0604030504040204" pitchFamily="34" charset="0"/>
            </a:endParaRPr>
          </a:p>
        </p:txBody>
      </p:sp>
      <p:sp>
        <p:nvSpPr>
          <p:cNvPr id="28" name="Text Placeholder 2">
            <a:extLst>
              <a:ext uri="{FF2B5EF4-FFF2-40B4-BE49-F238E27FC236}">
                <a16:creationId xmlns:a16="http://schemas.microsoft.com/office/drawing/2014/main" id="{D9C87F4B-14A5-4B23-A3FF-70EC9F35E941}"/>
              </a:ext>
            </a:extLst>
          </p:cNvPr>
          <p:cNvSpPr>
            <a:spLocks/>
          </p:cNvSpPr>
          <p:nvPr>
            <p:custDataLst>
              <p:tags r:id="rId20"/>
            </p:custDataLst>
          </p:nvPr>
        </p:nvSpPr>
        <p:spPr bwMode="auto">
          <a:xfrm>
            <a:off x="990600" y="2212975"/>
            <a:ext cx="885825" cy="952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5199F64E-A579-4FA5-A048-DD93A0CBE74A}" type="datetime'P''3 - ''Alpha'' ''''''''''&amp; Bravo'' ''C''''a''''ll''''s'''''">
              <a:rPr lang="en-US" altLang="en-US" sz="700" b="1" smtClean="0"/>
              <a:pPr/>
              <a:t>P3 - Alpha &amp; Bravo Calls</a:t>
            </a:fld>
            <a:endParaRPr lang="en-US" sz="700" b="1" dirty="0">
              <a:sym typeface="Tahoma" panose="020B0604030504040204" pitchFamily="34" charset="0"/>
            </a:endParaRPr>
          </a:p>
        </p:txBody>
      </p:sp>
      <p:sp>
        <p:nvSpPr>
          <p:cNvPr id="30" name="Rectangle 29">
            <a:extLst>
              <a:ext uri="{FF2B5EF4-FFF2-40B4-BE49-F238E27FC236}">
                <a16:creationId xmlns:a16="http://schemas.microsoft.com/office/drawing/2014/main" id="{121A2A89-FB4E-4B9A-840D-28523B0B457F}"/>
              </a:ext>
            </a:extLst>
          </p:cNvPr>
          <p:cNvSpPr/>
          <p:nvPr/>
        </p:nvSpPr>
        <p:spPr>
          <a:xfrm>
            <a:off x="350838" y="1476375"/>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9" name="Chart 48">
            <a:extLst>
              <a:ext uri="{FF2B5EF4-FFF2-40B4-BE49-F238E27FC236}">
                <a16:creationId xmlns:a16="http://schemas.microsoft.com/office/drawing/2014/main" id="{065D24B5-7BBA-3F96-577A-E7591809AEE5}"/>
              </a:ext>
            </a:extLst>
          </p:cNvPr>
          <p:cNvGraphicFramePr/>
          <p:nvPr>
            <p:custDataLst>
              <p:tags r:id="rId21"/>
            </p:custDataLst>
            <p:extLst>
              <p:ext uri="{D42A27DB-BD31-4B8C-83A1-F6EECF244321}">
                <p14:modId xmlns:p14="http://schemas.microsoft.com/office/powerpoint/2010/main" val="2643308378"/>
              </p:ext>
            </p:extLst>
          </p:nvPr>
        </p:nvGraphicFramePr>
        <p:xfrm>
          <a:off x="417513" y="4433888"/>
          <a:ext cx="5278437" cy="2052637"/>
        </p:xfrm>
        <a:graphic>
          <a:graphicData uri="http://schemas.openxmlformats.org/drawingml/2006/chart">
            <c:chart xmlns:c="http://schemas.openxmlformats.org/drawingml/2006/chart" xmlns:r="http://schemas.openxmlformats.org/officeDocument/2006/relationships" r:id="rId46"/>
          </a:graphicData>
        </a:graphic>
      </p:graphicFrame>
      <p:sp>
        <p:nvSpPr>
          <p:cNvPr id="38" name="Text Placeholder 2">
            <a:extLst>
              <a:ext uri="{FF2B5EF4-FFF2-40B4-BE49-F238E27FC236}">
                <a16:creationId xmlns:a16="http://schemas.microsoft.com/office/drawing/2014/main" id="{0123BAC3-6183-F57A-A02F-DE60B7DF5B16}"/>
              </a:ext>
            </a:extLst>
          </p:cNvPr>
          <p:cNvSpPr>
            <a:spLocks/>
          </p:cNvSpPr>
          <p:nvPr>
            <p:custDataLst>
              <p:tags r:id="rId22"/>
            </p:custDataLst>
          </p:nvPr>
        </p:nvSpPr>
        <p:spPr bwMode="auto">
          <a:xfrm>
            <a:off x="592138" y="6303963"/>
            <a:ext cx="393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187BB5CC-A0FA-4B10-908D-5B1FD8A52E78}" type="datetime'''''''''''''''''''J''''''''''u''''''n''''-''''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Jun-25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0" name="Text Placeholder 2">
            <a:extLst>
              <a:ext uri="{FF2B5EF4-FFF2-40B4-BE49-F238E27FC236}">
                <a16:creationId xmlns:a16="http://schemas.microsoft.com/office/drawing/2014/main" id="{D4D07462-A8B6-AE6B-3C7E-F8D262F328CE}"/>
              </a:ext>
            </a:extLst>
          </p:cNvPr>
          <p:cNvSpPr>
            <a:spLocks/>
          </p:cNvSpPr>
          <p:nvPr>
            <p:custDataLst>
              <p:tags r:id="rId23"/>
            </p:custDataLst>
          </p:nvPr>
        </p:nvSpPr>
        <p:spPr bwMode="auto">
          <a:xfrm>
            <a:off x="1049338" y="6303963"/>
            <a:ext cx="3508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ACC79009-E3A0-4833-9735-7025A7D129FE}" type="datetime'''''''J''u''l''''''''''''-''''''''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Jul-25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6" name="Text Placeholder 2">
            <a:extLst>
              <a:ext uri="{FF2B5EF4-FFF2-40B4-BE49-F238E27FC236}">
                <a16:creationId xmlns:a16="http://schemas.microsoft.com/office/drawing/2014/main" id="{D1A474D8-B850-79C3-7153-A033F5607C63}"/>
              </a:ext>
            </a:extLst>
          </p:cNvPr>
          <p:cNvSpPr>
            <a:spLocks/>
          </p:cNvSpPr>
          <p:nvPr>
            <p:custDataLst>
              <p:tags r:id="rId24"/>
            </p:custDataLst>
          </p:nvPr>
        </p:nvSpPr>
        <p:spPr bwMode="auto">
          <a:xfrm>
            <a:off x="1452563" y="6303964"/>
            <a:ext cx="4159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1E3DAA1B-DEEF-4196-A897-D25964FA5F1D}" type="datetime'A''u''''''''''''''''''''''''''g''-''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Aug-25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9" name="Text Placeholder 2">
            <a:extLst>
              <a:ext uri="{FF2B5EF4-FFF2-40B4-BE49-F238E27FC236}">
                <a16:creationId xmlns:a16="http://schemas.microsoft.com/office/drawing/2014/main" id="{9F55AE4B-0059-893C-1BA5-BD92A0C56147}"/>
              </a:ext>
            </a:extLst>
          </p:cNvPr>
          <p:cNvSpPr>
            <a:spLocks/>
          </p:cNvSpPr>
          <p:nvPr>
            <p:custDataLst>
              <p:tags r:id="rId25"/>
            </p:custDataLst>
          </p:nvPr>
        </p:nvSpPr>
        <p:spPr bwMode="auto">
          <a:xfrm>
            <a:off x="1892300" y="6303964"/>
            <a:ext cx="4064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AE4195F4-1735-4BC5-9B53-B1DB7F45A8C9}" type="datetime'''''S''''''''ep''''-''''''''''''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Sep-25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2" name="Text Placeholder 2">
            <a:extLst>
              <a:ext uri="{FF2B5EF4-FFF2-40B4-BE49-F238E27FC236}">
                <a16:creationId xmlns:a16="http://schemas.microsoft.com/office/drawing/2014/main" id="{B8895DF5-C71C-7801-EE66-1E7DB6CFC0F3}"/>
              </a:ext>
            </a:extLst>
          </p:cNvPr>
          <p:cNvSpPr>
            <a:spLocks/>
          </p:cNvSpPr>
          <p:nvPr>
            <p:custDataLst>
              <p:tags r:id="rId26"/>
            </p:custDataLst>
          </p:nvPr>
        </p:nvSpPr>
        <p:spPr bwMode="auto">
          <a:xfrm>
            <a:off x="2335213" y="6303964"/>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FC9A0F17-7FC7-4571-961B-860390822D5A}" type="datetime'''''''''''''''''''''''''O''''ct''-''''''''''''''''''''''''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Oct-25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6" name="Text Placeholder 2">
            <a:extLst>
              <a:ext uri="{FF2B5EF4-FFF2-40B4-BE49-F238E27FC236}">
                <a16:creationId xmlns:a16="http://schemas.microsoft.com/office/drawing/2014/main" id="{164CEA1E-96ED-8478-D9ED-F66EA5D07B68}"/>
              </a:ext>
            </a:extLst>
          </p:cNvPr>
          <p:cNvSpPr>
            <a:spLocks/>
          </p:cNvSpPr>
          <p:nvPr>
            <p:custDataLst>
              <p:tags r:id="rId27"/>
            </p:custDataLst>
          </p:nvPr>
        </p:nvSpPr>
        <p:spPr bwMode="auto">
          <a:xfrm>
            <a:off x="2760663" y="6303964"/>
            <a:ext cx="4143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3348591F-22A0-4AE1-8C39-A9EC7C3F3664}" type="datetime'N''o''v''''''''-''''''''''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Nov-25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4" name="Text Placeholder 2">
            <a:extLst>
              <a:ext uri="{FF2B5EF4-FFF2-40B4-BE49-F238E27FC236}">
                <a16:creationId xmlns:a16="http://schemas.microsoft.com/office/drawing/2014/main" id="{EF198342-4B6C-37D3-D3CB-B82267608447}"/>
              </a:ext>
            </a:extLst>
          </p:cNvPr>
          <p:cNvSpPr>
            <a:spLocks/>
          </p:cNvSpPr>
          <p:nvPr>
            <p:custDataLst>
              <p:tags r:id="rId28"/>
            </p:custDataLst>
          </p:nvPr>
        </p:nvSpPr>
        <p:spPr bwMode="auto">
          <a:xfrm>
            <a:off x="3197225" y="6303964"/>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4BA02171-833A-4395-BBF2-93FC08AE7B58}" type="datetime'''''''''''''''''''''''D''ec''''''''''-''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Dec-25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2" name="Text Placeholder 2">
            <a:extLst>
              <a:ext uri="{FF2B5EF4-FFF2-40B4-BE49-F238E27FC236}">
                <a16:creationId xmlns:a16="http://schemas.microsoft.com/office/drawing/2014/main" id="{8EEC07A9-3DDC-A0DA-7D81-4C8CA25FD947}"/>
              </a:ext>
            </a:extLst>
          </p:cNvPr>
          <p:cNvSpPr>
            <a:spLocks/>
          </p:cNvSpPr>
          <p:nvPr>
            <p:custDataLst>
              <p:tags r:id="rId29"/>
            </p:custDataLst>
          </p:nvPr>
        </p:nvSpPr>
        <p:spPr bwMode="auto">
          <a:xfrm>
            <a:off x="3644900" y="6303963"/>
            <a:ext cx="3889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72ADAEE0-F351-4676-BD2D-A2C768B9EE4F}" type="datetime'''''''''J''''''''''''''a''''n-''''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Jan-26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5" name="Text Placeholder 2">
            <a:extLst>
              <a:ext uri="{FF2B5EF4-FFF2-40B4-BE49-F238E27FC236}">
                <a16:creationId xmlns:a16="http://schemas.microsoft.com/office/drawing/2014/main" id="{13959E23-58CB-8C41-58B8-2B6672556431}"/>
              </a:ext>
            </a:extLst>
          </p:cNvPr>
          <p:cNvSpPr>
            <a:spLocks/>
          </p:cNvSpPr>
          <p:nvPr>
            <p:custDataLst>
              <p:tags r:id="rId30"/>
            </p:custDataLst>
          </p:nvPr>
        </p:nvSpPr>
        <p:spPr bwMode="auto">
          <a:xfrm>
            <a:off x="4073525" y="6303964"/>
            <a:ext cx="4016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6DF47958-E22D-404B-9980-9DD2F3EF542E}" type="datetime'F''''''e''''b-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Feb-26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8" name="Text Placeholder 2">
            <a:extLst>
              <a:ext uri="{FF2B5EF4-FFF2-40B4-BE49-F238E27FC236}">
                <a16:creationId xmlns:a16="http://schemas.microsoft.com/office/drawing/2014/main" id="{64E684C4-6677-A6C1-5491-B621993C3498}"/>
              </a:ext>
            </a:extLst>
          </p:cNvPr>
          <p:cNvSpPr>
            <a:spLocks/>
          </p:cNvSpPr>
          <p:nvPr>
            <p:custDataLst>
              <p:tags r:id="rId31"/>
            </p:custDataLst>
          </p:nvPr>
        </p:nvSpPr>
        <p:spPr bwMode="auto">
          <a:xfrm>
            <a:off x="4503738" y="6303963"/>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F66C8187-B69E-4CFA-915A-EE9447C75076}" type="datetime'''''''''''''''Ma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1" name="Text Placeholder 2">
            <a:extLst>
              <a:ext uri="{FF2B5EF4-FFF2-40B4-BE49-F238E27FC236}">
                <a16:creationId xmlns:a16="http://schemas.microsoft.com/office/drawing/2014/main" id="{E0F09DBE-13C7-27CC-7E8F-24C6F3364822}"/>
              </a:ext>
            </a:extLst>
          </p:cNvPr>
          <p:cNvSpPr>
            <a:spLocks/>
          </p:cNvSpPr>
          <p:nvPr>
            <p:custDataLst>
              <p:tags r:id="rId32"/>
            </p:custDataLst>
          </p:nvPr>
        </p:nvSpPr>
        <p:spPr bwMode="auto">
          <a:xfrm>
            <a:off x="4949825" y="6303963"/>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8C08D4B5-E2E4-4181-AC52-7DDCE98C4EDC}" type="datetime'''''''''A''p''''''''''''''''''''''''''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Apr-26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3" name="Text Placeholder 2">
            <a:extLst>
              <a:ext uri="{FF2B5EF4-FFF2-40B4-BE49-F238E27FC236}">
                <a16:creationId xmlns:a16="http://schemas.microsoft.com/office/drawing/2014/main" id="{BE9D7099-4F91-EB19-3F12-A1E889C48F82}"/>
              </a:ext>
            </a:extLst>
          </p:cNvPr>
          <p:cNvSpPr>
            <a:spLocks/>
          </p:cNvSpPr>
          <p:nvPr>
            <p:custDataLst>
              <p:tags r:id="rId33"/>
            </p:custDataLst>
          </p:nvPr>
        </p:nvSpPr>
        <p:spPr bwMode="auto">
          <a:xfrm>
            <a:off x="5367338" y="6303963"/>
            <a:ext cx="4270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26945033-F805-4B1B-92E2-DAC3B843BB93}" type="datetime'''M''''a''''''''''''''''y''''''''''''-''''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May-26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8" name="TextBox 77">
            <a:extLst>
              <a:ext uri="{FF2B5EF4-FFF2-40B4-BE49-F238E27FC236}">
                <a16:creationId xmlns:a16="http://schemas.microsoft.com/office/drawing/2014/main" id="{4C71B650-5C52-48B0-85D7-82C22FA4B22B}"/>
              </a:ext>
            </a:extLst>
          </p:cNvPr>
          <p:cNvSpPr txBox="1">
            <a:spLocks/>
          </p:cNvSpPr>
          <p:nvPr/>
        </p:nvSpPr>
        <p:spPr>
          <a:xfrm>
            <a:off x="1727200" y="4119562"/>
            <a:ext cx="2601913" cy="338138"/>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Monthly Call Volume</a:t>
            </a:r>
          </a:p>
        </p:txBody>
      </p:sp>
      <p:sp>
        <p:nvSpPr>
          <p:cNvPr id="79" name="Rectangle 78">
            <a:extLst>
              <a:ext uri="{FF2B5EF4-FFF2-40B4-BE49-F238E27FC236}">
                <a16:creationId xmlns:a16="http://schemas.microsoft.com/office/drawing/2014/main" id="{F1476AC4-694B-4D83-BFD8-8DCAA4BB1923}"/>
              </a:ext>
            </a:extLst>
          </p:cNvPr>
          <p:cNvSpPr/>
          <p:nvPr/>
        </p:nvSpPr>
        <p:spPr>
          <a:xfrm>
            <a:off x="360363" y="4081463"/>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8B5667AB-609C-4AEA-83B3-24E395C8F420}"/>
              </a:ext>
            </a:extLst>
          </p:cNvPr>
          <p:cNvSpPr txBox="1">
            <a:spLocks/>
          </p:cNvSpPr>
          <p:nvPr/>
        </p:nvSpPr>
        <p:spPr>
          <a:xfrm>
            <a:off x="6127750" y="4100094"/>
            <a:ext cx="587375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Top Five Problem Natures</a:t>
            </a:r>
          </a:p>
        </p:txBody>
      </p:sp>
      <p:sp>
        <p:nvSpPr>
          <p:cNvPr id="108" name="Rectangle 107">
            <a:extLst>
              <a:ext uri="{FF2B5EF4-FFF2-40B4-BE49-F238E27FC236}">
                <a16:creationId xmlns:a16="http://schemas.microsoft.com/office/drawing/2014/main" id="{A8A86972-DB82-4414-B38B-651BFA59AAA2}"/>
              </a:ext>
            </a:extLst>
          </p:cNvPr>
          <p:cNvSpPr/>
          <p:nvPr/>
        </p:nvSpPr>
        <p:spPr>
          <a:xfrm>
            <a:off x="6284913" y="4080891"/>
            <a:ext cx="5513387" cy="248716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E37BCFFE-2E8D-4926-BEE8-0720DF26B068}"/>
              </a:ext>
            </a:extLst>
          </p:cNvPr>
          <p:cNvSpPr txBox="1">
            <a:spLocks/>
          </p:cNvSpPr>
          <p:nvPr/>
        </p:nvSpPr>
        <p:spPr>
          <a:xfrm>
            <a:off x="6361113" y="1513655"/>
            <a:ext cx="538480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Daily Priority Call Volume and Entry to Assignment </a:t>
            </a:r>
          </a:p>
        </p:txBody>
      </p:sp>
      <p:sp>
        <p:nvSpPr>
          <p:cNvPr id="110" name="Rectangle 109">
            <a:extLst>
              <a:ext uri="{FF2B5EF4-FFF2-40B4-BE49-F238E27FC236}">
                <a16:creationId xmlns:a16="http://schemas.microsoft.com/office/drawing/2014/main" id="{76D5A471-E342-4112-9B61-678EA0C3F282}"/>
              </a:ext>
            </a:extLst>
          </p:cNvPr>
          <p:cNvSpPr/>
          <p:nvPr/>
        </p:nvSpPr>
        <p:spPr>
          <a:xfrm>
            <a:off x="6284913" y="1476374"/>
            <a:ext cx="5505450" cy="248364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5" name="Chart 34">
            <a:extLst>
              <a:ext uri="{FF2B5EF4-FFF2-40B4-BE49-F238E27FC236}">
                <a16:creationId xmlns:a16="http://schemas.microsoft.com/office/drawing/2014/main" id="{73A50637-CE92-9EDB-22D3-3B70F5A52BDC}"/>
              </a:ext>
            </a:extLst>
          </p:cNvPr>
          <p:cNvGraphicFramePr/>
          <p:nvPr>
            <p:custDataLst>
              <p:tags r:id="rId34"/>
            </p:custDataLst>
            <p:extLst>
              <p:ext uri="{D42A27DB-BD31-4B8C-83A1-F6EECF244321}">
                <p14:modId xmlns:p14="http://schemas.microsoft.com/office/powerpoint/2010/main" val="3077584087"/>
              </p:ext>
            </p:extLst>
          </p:nvPr>
        </p:nvGraphicFramePr>
        <p:xfrm>
          <a:off x="8215313" y="4260850"/>
          <a:ext cx="3290887" cy="2366963"/>
        </p:xfrm>
        <a:graphic>
          <a:graphicData uri="http://schemas.openxmlformats.org/drawingml/2006/chart">
            <c:chart xmlns:c="http://schemas.openxmlformats.org/drawingml/2006/chart" xmlns:r="http://schemas.openxmlformats.org/officeDocument/2006/relationships" r:id="rId47"/>
          </a:graphicData>
        </a:graphic>
      </p:graphicFrame>
      <p:sp>
        <p:nvSpPr>
          <p:cNvPr id="133" name="Text Placeholder 2">
            <a:extLst>
              <a:ext uri="{FF2B5EF4-FFF2-40B4-BE49-F238E27FC236}">
                <a16:creationId xmlns:a16="http://schemas.microsoft.com/office/drawing/2014/main" id="{7CAA3B95-4C78-4122-BECA-B5FB0F3F3764}"/>
              </a:ext>
            </a:extLst>
          </p:cNvPr>
          <p:cNvSpPr>
            <a:spLocks/>
          </p:cNvSpPr>
          <p:nvPr>
            <p:custDataLst>
              <p:tags r:id="rId35"/>
            </p:custDataLst>
          </p:nvPr>
        </p:nvSpPr>
        <p:spPr bwMode="auto">
          <a:xfrm>
            <a:off x="6938963" y="4608513"/>
            <a:ext cx="12731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0517C51C-0A42-439A-8433-69F8BCAA6BB9}" type="datetime'''''''''''Mot''''''or Veh''icl''''e'''' ''Accid''''''en''''t'">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Motor Vehicle Accident</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5" name="Text Placeholder 2">
            <a:extLst>
              <a:ext uri="{FF2B5EF4-FFF2-40B4-BE49-F238E27FC236}">
                <a16:creationId xmlns:a16="http://schemas.microsoft.com/office/drawing/2014/main" id="{7CAA3B95-4C78-4122-BECA-B5FB0F3F3764}"/>
              </a:ext>
            </a:extLst>
          </p:cNvPr>
          <p:cNvSpPr>
            <a:spLocks/>
          </p:cNvSpPr>
          <p:nvPr>
            <p:custDataLst>
              <p:tags r:id="rId36"/>
            </p:custDataLst>
          </p:nvPr>
        </p:nvSpPr>
        <p:spPr bwMode="auto">
          <a:xfrm>
            <a:off x="7570788" y="4991100"/>
            <a:ext cx="6413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3B8EE2EB-29A9-42C6-9EC8-24F4625D36AE}" type="datetime'S''''''i''''ck'''''' ''''''''''P''''er''''s''''''''''''o''n'">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Sick Person</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6" name="Text Placeholder 2">
            <a:extLst>
              <a:ext uri="{FF2B5EF4-FFF2-40B4-BE49-F238E27FC236}">
                <a16:creationId xmlns:a16="http://schemas.microsoft.com/office/drawing/2014/main" id="{7CAA3B95-4C78-4122-BECA-B5FB0F3F3764}"/>
              </a:ext>
            </a:extLst>
          </p:cNvPr>
          <p:cNvSpPr>
            <a:spLocks/>
          </p:cNvSpPr>
          <p:nvPr>
            <p:custDataLst>
              <p:tags r:id="rId37"/>
            </p:custDataLst>
          </p:nvPr>
        </p:nvSpPr>
        <p:spPr bwMode="auto">
          <a:xfrm>
            <a:off x="7964488" y="5375275"/>
            <a:ext cx="2476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33F754C8-F607-4B42-97FB-3CD71F1304A2}" type="datetime'''''''F''''''''''''''''''''al''''''''''''''''''l''''''''''''s'">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Falls</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7" name="Text Placeholder 2">
            <a:extLst>
              <a:ext uri="{FF2B5EF4-FFF2-40B4-BE49-F238E27FC236}">
                <a16:creationId xmlns:a16="http://schemas.microsoft.com/office/drawing/2014/main" id="{04F9902D-9DA4-4582-A398-B08CDE8E08EE}"/>
              </a:ext>
            </a:extLst>
          </p:cNvPr>
          <p:cNvSpPr>
            <a:spLocks/>
          </p:cNvSpPr>
          <p:nvPr>
            <p:custDataLst>
              <p:tags r:id="rId38"/>
            </p:custDataLst>
          </p:nvPr>
        </p:nvSpPr>
        <p:spPr bwMode="auto">
          <a:xfrm>
            <a:off x="6604000" y="5757863"/>
            <a:ext cx="16081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E039AF91-AA5E-463C-9238-26BC98472392}" type="datetime'S''mo''k''e I''nv''e''''s''ti''''''ga''''tion Out''s''''id''e'">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Smoke Investigation Outside</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8" name="Text Placeholder 2">
            <a:extLst>
              <a:ext uri="{FF2B5EF4-FFF2-40B4-BE49-F238E27FC236}">
                <a16:creationId xmlns:a16="http://schemas.microsoft.com/office/drawing/2014/main" id="{B1AC5405-1559-48F8-921F-C742186F4456}"/>
              </a:ext>
            </a:extLst>
          </p:cNvPr>
          <p:cNvSpPr>
            <a:spLocks/>
          </p:cNvSpPr>
          <p:nvPr>
            <p:custDataLst>
              <p:tags r:id="rId39"/>
            </p:custDataLst>
          </p:nvPr>
        </p:nvSpPr>
        <p:spPr bwMode="auto">
          <a:xfrm>
            <a:off x="7086600" y="6142038"/>
            <a:ext cx="11255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F8CB45AF-AE8C-472C-970E-1CA0DCEE085B}" type="datetime'B''''''''ack''''c''o''''u''nt''ry'' R''''e''''''''''s''cue'">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Backcountry Rescue</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8" name="Rectangle 57">
            <a:extLst>
              <a:ext uri="{FF2B5EF4-FFF2-40B4-BE49-F238E27FC236}">
                <a16:creationId xmlns:a16="http://schemas.microsoft.com/office/drawing/2014/main" id="{C2B29D16-5A5D-43B3-B972-0B57287E081A}"/>
              </a:ext>
            </a:extLst>
          </p:cNvPr>
          <p:cNvSpPr/>
          <p:nvPr/>
        </p:nvSpPr>
        <p:spPr>
          <a:xfrm>
            <a:off x="100013" y="162242"/>
            <a:ext cx="914400" cy="1008380"/>
          </a:xfrm>
          <a:prstGeom prst="rect">
            <a:avLst/>
          </a:prstGeom>
          <a:blipFill>
            <a:blip r:embed="rId48"/>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 name="Slide Number Placeholder 2">
            <a:extLst>
              <a:ext uri="{FF2B5EF4-FFF2-40B4-BE49-F238E27FC236}">
                <a16:creationId xmlns:a16="http://schemas.microsoft.com/office/drawing/2014/main" id="{406BB448-665A-4F87-A867-B3E81CDBD2E8}"/>
              </a:ext>
            </a:extLst>
          </p:cNvPr>
          <p:cNvSpPr>
            <a:spLocks noGrp="1"/>
          </p:cNvSpPr>
          <p:nvPr>
            <p:ph type="sldNum" sz="quarter" idx="12"/>
          </p:nvPr>
        </p:nvSpPr>
        <p:spPr/>
        <p:txBody>
          <a:bodyPr/>
          <a:lstStyle/>
          <a:p>
            <a:fld id="{7E42DF0F-B536-4D3B-A493-5032C5E2E097}" type="slidenum">
              <a:rPr lang="en-US" smtClean="0"/>
              <a:t>22</a:t>
            </a:fld>
            <a:endParaRPr lang="en-US"/>
          </a:p>
        </p:txBody>
      </p:sp>
    </p:spTree>
    <p:extLst>
      <p:ext uri="{BB962C8B-B14F-4D97-AF65-F5344CB8AC3E}">
        <p14:creationId xmlns:p14="http://schemas.microsoft.com/office/powerpoint/2010/main" val="19176593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BF57E-C230-1CE8-AB82-872BED7D6FF5}"/>
            </a:ext>
          </a:extLst>
        </p:cNvPr>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419D2559-42BC-46AC-BFDB-B77F1539CB18}"/>
              </a:ext>
            </a:extLst>
          </p:cNvPr>
          <p:cNvGraphicFramePr>
            <a:graphicFrameLocks/>
          </p:cNvGraphicFramePr>
          <p:nvPr>
            <p:custDataLst>
              <p:tags r:id="rId1"/>
            </p:custDataLst>
            <p:extLst>
              <p:ext uri="{D42A27DB-BD31-4B8C-83A1-F6EECF244321}">
                <p14:modId xmlns:p14="http://schemas.microsoft.com/office/powerpoint/2010/main" val="39529040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2" imgW="452" imgH="454" progId="TCLayout.ActiveDocument.1">
                  <p:embed/>
                </p:oleObj>
              </mc:Choice>
              <mc:Fallback>
                <p:oleObj name="think-cell Slide" r:id="rId42" imgW="452" imgH="454" progId="TCLayout.ActiveDocument.1">
                  <p:embed/>
                  <p:pic>
                    <p:nvPicPr>
                      <p:cNvPr id="4" name="Object 3" hidden="1">
                        <a:extLst>
                          <a:ext uri="{FF2B5EF4-FFF2-40B4-BE49-F238E27FC236}">
                            <a16:creationId xmlns:a16="http://schemas.microsoft.com/office/drawing/2014/main" id="{419D2559-42BC-46AC-BFDB-B77F1539CB18}"/>
                          </a:ext>
                        </a:extLst>
                      </p:cNvPr>
                      <p:cNvPicPr/>
                      <p:nvPr/>
                    </p:nvPicPr>
                    <p:blipFill>
                      <a:blip r:embed="rId43"/>
                      <a:stretch>
                        <a:fillRect/>
                      </a:stretch>
                    </p:blipFill>
                    <p:spPr>
                      <a:xfrm>
                        <a:off x="1588" y="1588"/>
                        <a:ext cx="1588" cy="1588"/>
                      </a:xfrm>
                      <a:prstGeom prst="rect">
                        <a:avLst/>
                      </a:prstGeom>
                    </p:spPr>
                  </p:pic>
                </p:oleObj>
              </mc:Fallback>
            </mc:AlternateContent>
          </a:graphicData>
        </a:graphic>
      </p:graphicFrame>
      <p:pic>
        <p:nvPicPr>
          <p:cNvPr id="32" name="Picture 31">
            <a:extLst>
              <a:ext uri="{FF2B5EF4-FFF2-40B4-BE49-F238E27FC236}">
                <a16:creationId xmlns:a16="http://schemas.microsoft.com/office/drawing/2014/main" id="{3C085B21-DD90-47A6-6718-00CA1D771E1A}"/>
              </a:ext>
            </a:extLst>
          </p:cNvPr>
          <p:cNvPicPr>
            <a:picLocks noChangeAspect="1"/>
          </p:cNvPicPr>
          <p:nvPr/>
        </p:nvPicPr>
        <p:blipFill>
          <a:blip r:embed="rId44"/>
          <a:stretch>
            <a:fillRect/>
          </a:stretch>
        </p:blipFill>
        <p:spPr>
          <a:xfrm>
            <a:off x="6453996" y="1831181"/>
            <a:ext cx="5219700" cy="2114550"/>
          </a:xfrm>
          <a:prstGeom prst="rect">
            <a:avLst/>
          </a:prstGeom>
        </p:spPr>
      </p:pic>
      <p:sp>
        <p:nvSpPr>
          <p:cNvPr id="6" name="Text Box 58">
            <a:extLst>
              <a:ext uri="{FF2B5EF4-FFF2-40B4-BE49-F238E27FC236}">
                <a16:creationId xmlns:a16="http://schemas.microsoft.com/office/drawing/2014/main" id="{37144386-4260-17AD-D649-2A9FECFC8E69}"/>
              </a:ext>
            </a:extLst>
          </p:cNvPr>
          <p:cNvSpPr txBox="1"/>
          <p:nvPr/>
        </p:nvSpPr>
        <p:spPr>
          <a:xfrm>
            <a:off x="1066067" y="26991"/>
            <a:ext cx="5697416" cy="1300160"/>
          </a:xfrm>
          <a:prstGeom prst="rect">
            <a:avLst/>
          </a:prstGeom>
          <a:solidFill>
            <a:schemeClr val="lt1"/>
          </a:solidFill>
          <a:ln w="6350">
            <a:noFill/>
          </a:ln>
        </p:spPr>
        <p:txBody>
          <a:bodyPr rot="0" spcFirstLastPara="0" vert="horz" wrap="square" lIns="91439" tIns="45720" rIns="91439" bIns="45720" numCol="1" spcCol="0" rtlCol="0" fromWordArt="0" anchor="ctr"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Clear Creek Fire</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a:extLst>
              <a:ext uri="{FF2B5EF4-FFF2-40B4-BE49-F238E27FC236}">
                <a16:creationId xmlns:a16="http://schemas.microsoft.com/office/drawing/2014/main" id="{BB10A77B-1D7D-C192-4A0C-D5604924950E}"/>
              </a:ext>
            </a:extLst>
          </p:cNvPr>
          <p:cNvCxnSpPr>
            <a:cxnSpLocks/>
          </p:cNvCxnSpPr>
          <p:nvPr/>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graphicFrame>
        <p:nvGraphicFramePr>
          <p:cNvPr id="9" name="Chart 8">
            <a:extLst>
              <a:ext uri="{FF2B5EF4-FFF2-40B4-BE49-F238E27FC236}">
                <a16:creationId xmlns:a16="http://schemas.microsoft.com/office/drawing/2014/main" id="{A65BF7DD-3C79-4E69-529E-0CD7185AD28C}"/>
              </a:ext>
            </a:extLst>
          </p:cNvPr>
          <p:cNvGraphicFramePr/>
          <p:nvPr>
            <p:custDataLst>
              <p:tags r:id="rId2"/>
            </p:custDataLst>
            <p:extLst>
              <p:ext uri="{D42A27DB-BD31-4B8C-83A1-F6EECF244321}">
                <p14:modId xmlns:p14="http://schemas.microsoft.com/office/powerpoint/2010/main" val="398255191"/>
              </p:ext>
            </p:extLst>
          </p:nvPr>
        </p:nvGraphicFramePr>
        <p:xfrm>
          <a:off x="407988" y="1716088"/>
          <a:ext cx="5254625" cy="1911350"/>
        </p:xfrm>
        <a:graphic>
          <a:graphicData uri="http://schemas.openxmlformats.org/drawingml/2006/chart">
            <c:chart xmlns:c="http://schemas.openxmlformats.org/drawingml/2006/chart" xmlns:r="http://schemas.openxmlformats.org/officeDocument/2006/relationships" r:id="rId45"/>
          </a:graphicData>
        </a:graphic>
      </p:graphicFrame>
      <p:sp>
        <p:nvSpPr>
          <p:cNvPr id="14" name="Text Placeholder 2">
            <a:extLst>
              <a:ext uri="{FF2B5EF4-FFF2-40B4-BE49-F238E27FC236}">
                <a16:creationId xmlns:a16="http://schemas.microsoft.com/office/drawing/2014/main" id="{CB87F016-E61D-A5A6-BCE4-6CD0F8DE5D43}"/>
              </a:ext>
            </a:extLst>
          </p:cNvPr>
          <p:cNvSpPr>
            <a:spLocks/>
          </p:cNvSpPr>
          <p:nvPr>
            <p:custDataLst>
              <p:tags r:id="rId3"/>
            </p:custDataLst>
          </p:nvPr>
        </p:nvSpPr>
        <p:spPr bwMode="auto">
          <a:xfrm>
            <a:off x="646113" y="3514725"/>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316E701-918D-4A1B-97F4-36E75122DEBD}" type="datetime'''''0'''''''''':''''''''''''''00&#10;''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0:00
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 name="Text Placeholder 2">
            <a:extLst>
              <a:ext uri="{FF2B5EF4-FFF2-40B4-BE49-F238E27FC236}">
                <a16:creationId xmlns:a16="http://schemas.microsoft.com/office/drawing/2014/main" id="{50B6EFF4-ECF2-D261-34EF-07D689FDB03A}"/>
              </a:ext>
            </a:extLst>
          </p:cNvPr>
          <p:cNvSpPr>
            <a:spLocks/>
          </p:cNvSpPr>
          <p:nvPr>
            <p:custDataLst>
              <p:tags r:id="rId4"/>
            </p:custDataLst>
          </p:nvPr>
        </p:nvSpPr>
        <p:spPr bwMode="auto">
          <a:xfrm>
            <a:off x="1082675" y="3514725"/>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1BBCFF5-170F-4C3C-BD37-0694FDAAC1BF}" type="datetime'''''''''''''''''''''''''2'''''':''0''0&#10;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
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 name="Text Placeholder 2">
            <a:extLst>
              <a:ext uri="{FF2B5EF4-FFF2-40B4-BE49-F238E27FC236}">
                <a16:creationId xmlns:a16="http://schemas.microsoft.com/office/drawing/2014/main" id="{716ACC36-D399-95B2-BCEC-AE9CB99DD50A}"/>
              </a:ext>
            </a:extLst>
          </p:cNvPr>
          <p:cNvSpPr>
            <a:spLocks/>
          </p:cNvSpPr>
          <p:nvPr>
            <p:custDataLst>
              <p:tags r:id="rId5"/>
            </p:custDataLst>
          </p:nvPr>
        </p:nvSpPr>
        <p:spPr bwMode="auto">
          <a:xfrm>
            <a:off x="1519238" y="3514725"/>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7EC8E005-BA4A-4DF2-A360-11BCFFBEE8F7}" type="datetime'''''4'''':0''''''''''''0''''''''''&#10;''''''''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4:00
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 name="Text Placeholder 2">
            <a:extLst>
              <a:ext uri="{FF2B5EF4-FFF2-40B4-BE49-F238E27FC236}">
                <a16:creationId xmlns:a16="http://schemas.microsoft.com/office/drawing/2014/main" id="{AD140D78-FDD5-695F-4A88-47F0D26CD5E1}"/>
              </a:ext>
            </a:extLst>
          </p:cNvPr>
          <p:cNvSpPr>
            <a:spLocks/>
          </p:cNvSpPr>
          <p:nvPr>
            <p:custDataLst>
              <p:tags r:id="rId6"/>
            </p:custDataLst>
          </p:nvPr>
        </p:nvSpPr>
        <p:spPr bwMode="auto">
          <a:xfrm>
            <a:off x="1955800" y="3514725"/>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323BA4A-FC66-4054-BC9E-12F7F1DD0424}" type="datetime'6'''''':''''''''''''''''''''''''00''''''&#10;''''''''''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6:00
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 name="Text Placeholder 2">
            <a:extLst>
              <a:ext uri="{FF2B5EF4-FFF2-40B4-BE49-F238E27FC236}">
                <a16:creationId xmlns:a16="http://schemas.microsoft.com/office/drawing/2014/main" id="{D980E975-E330-68EC-477F-60F48A87FAD8}"/>
              </a:ext>
            </a:extLst>
          </p:cNvPr>
          <p:cNvSpPr>
            <a:spLocks/>
          </p:cNvSpPr>
          <p:nvPr>
            <p:custDataLst>
              <p:tags r:id="rId7"/>
            </p:custDataLst>
          </p:nvPr>
        </p:nvSpPr>
        <p:spPr bwMode="auto">
          <a:xfrm>
            <a:off x="2357438" y="3514725"/>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AAC2EAE-FB54-4C17-9BC6-CBC01BF736B3}" type="datetime'8:''0''''''''''''0''&#10;''''''1''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8:00
10:00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 name="Text Placeholder 2">
            <a:extLst>
              <a:ext uri="{FF2B5EF4-FFF2-40B4-BE49-F238E27FC236}">
                <a16:creationId xmlns:a16="http://schemas.microsoft.com/office/drawing/2014/main" id="{D2BBB23C-0446-3CC4-77FA-286CB0F573C2}"/>
              </a:ext>
            </a:extLst>
          </p:cNvPr>
          <p:cNvSpPr>
            <a:spLocks/>
          </p:cNvSpPr>
          <p:nvPr>
            <p:custDataLst>
              <p:tags r:id="rId8"/>
            </p:custDataLst>
          </p:nvPr>
        </p:nvSpPr>
        <p:spPr bwMode="auto">
          <a:xfrm>
            <a:off x="2794000" y="3514725"/>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D99A7D3-06B9-4463-B8AC-D44E03B38197}" type="datetime'1''''''''''''''''''''''''0'':''0''0''''&#10;1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10:00
12:00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 name="Text Placeholder 2">
            <a:extLst>
              <a:ext uri="{FF2B5EF4-FFF2-40B4-BE49-F238E27FC236}">
                <a16:creationId xmlns:a16="http://schemas.microsoft.com/office/drawing/2014/main" id="{02BF5DC4-7E6B-48A3-B7C3-E226B893962E}"/>
              </a:ext>
            </a:extLst>
          </p:cNvPr>
          <p:cNvSpPr>
            <a:spLocks/>
          </p:cNvSpPr>
          <p:nvPr>
            <p:custDataLst>
              <p:tags r:id="rId9"/>
            </p:custDataLst>
          </p:nvPr>
        </p:nvSpPr>
        <p:spPr bwMode="auto">
          <a:xfrm>
            <a:off x="3228975" y="3514725"/>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FFDFA8B-9CC7-4538-B4DB-235F18DCD7F6}" type="datetime'''12'''''''':00''&#10;1''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12:00
14:00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 name="Text Placeholder 2">
            <a:extLst>
              <a:ext uri="{FF2B5EF4-FFF2-40B4-BE49-F238E27FC236}">
                <a16:creationId xmlns:a16="http://schemas.microsoft.com/office/drawing/2014/main" id="{65495921-8928-9A1E-927A-65A293D208C7}"/>
              </a:ext>
            </a:extLst>
          </p:cNvPr>
          <p:cNvSpPr>
            <a:spLocks/>
          </p:cNvSpPr>
          <p:nvPr>
            <p:custDataLst>
              <p:tags r:id="rId10"/>
            </p:custDataLst>
          </p:nvPr>
        </p:nvSpPr>
        <p:spPr bwMode="auto">
          <a:xfrm>
            <a:off x="3665538" y="3514725"/>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CECB8EA-97B8-4C6D-A508-CEDB0B017DB4}" type="datetime'''1''''''''''''''''''''''''4'''':00&#10;''''1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14:00
16:00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9" name="Text Placeholder 2">
            <a:extLst>
              <a:ext uri="{FF2B5EF4-FFF2-40B4-BE49-F238E27FC236}">
                <a16:creationId xmlns:a16="http://schemas.microsoft.com/office/drawing/2014/main" id="{CF683958-5957-5AC8-1047-E26BACAC97AD}"/>
              </a:ext>
            </a:extLst>
          </p:cNvPr>
          <p:cNvSpPr>
            <a:spLocks/>
          </p:cNvSpPr>
          <p:nvPr>
            <p:custDataLst>
              <p:tags r:id="rId11"/>
            </p:custDataLst>
          </p:nvPr>
        </p:nvSpPr>
        <p:spPr bwMode="auto">
          <a:xfrm>
            <a:off x="4102100" y="3514725"/>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ADF81E2-1377-4241-8E77-5DCC33AB2573}" type="datetime'1''''''''''''''''''6:''0''''''0''''''&#10;''''1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16:00
18:00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0" name="Text Placeholder 2">
            <a:extLst>
              <a:ext uri="{FF2B5EF4-FFF2-40B4-BE49-F238E27FC236}">
                <a16:creationId xmlns:a16="http://schemas.microsoft.com/office/drawing/2014/main" id="{99757F7C-687C-6778-5B80-6F5459DC2377}"/>
              </a:ext>
            </a:extLst>
          </p:cNvPr>
          <p:cNvSpPr>
            <a:spLocks/>
          </p:cNvSpPr>
          <p:nvPr>
            <p:custDataLst>
              <p:tags r:id="rId12"/>
            </p:custDataLst>
          </p:nvPr>
        </p:nvSpPr>
        <p:spPr bwMode="auto">
          <a:xfrm>
            <a:off x="4538663" y="3514725"/>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663F4755-3D18-4A5B-B30D-7AD27D175D79}" type="datetime'''''''18:0''''''''''''''0''''''&#10;2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18:00
20:00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1" name="Text Placeholder 2">
            <a:extLst>
              <a:ext uri="{FF2B5EF4-FFF2-40B4-BE49-F238E27FC236}">
                <a16:creationId xmlns:a16="http://schemas.microsoft.com/office/drawing/2014/main" id="{88662C75-372E-3172-0F30-2440B86A6E07}"/>
              </a:ext>
            </a:extLst>
          </p:cNvPr>
          <p:cNvSpPr>
            <a:spLocks/>
          </p:cNvSpPr>
          <p:nvPr>
            <p:custDataLst>
              <p:tags r:id="rId13"/>
            </p:custDataLst>
          </p:nvPr>
        </p:nvSpPr>
        <p:spPr bwMode="auto">
          <a:xfrm>
            <a:off x="4975225" y="3514725"/>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35CD3A56-7C9D-4396-9D94-C9F5E11B1089}" type="datetime'''''''''''''2''''''''''''0:0''0''''&#10;2''''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20:00
22:00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2" name="Text Placeholder 2">
            <a:extLst>
              <a:ext uri="{FF2B5EF4-FFF2-40B4-BE49-F238E27FC236}">
                <a16:creationId xmlns:a16="http://schemas.microsoft.com/office/drawing/2014/main" id="{2D9142C4-67A0-25E1-D2CF-B2635DF32607}"/>
              </a:ext>
            </a:extLst>
          </p:cNvPr>
          <p:cNvSpPr>
            <a:spLocks/>
          </p:cNvSpPr>
          <p:nvPr>
            <p:custDataLst>
              <p:tags r:id="rId14"/>
            </p:custDataLst>
          </p:nvPr>
        </p:nvSpPr>
        <p:spPr bwMode="auto">
          <a:xfrm>
            <a:off x="5411788" y="3514725"/>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82BBE4A-07B7-44A0-BC9A-80F05BB2B6AB}" type="datetime'''''''''2''''''''''''''''2'''':0''''''''''0&#10;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22:00
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3" name="TextBox 22">
            <a:extLst>
              <a:ext uri="{FF2B5EF4-FFF2-40B4-BE49-F238E27FC236}">
                <a16:creationId xmlns:a16="http://schemas.microsoft.com/office/drawing/2014/main" id="{E55438EE-F637-2FA3-2C0E-B05EA6D8C1E8}"/>
              </a:ext>
            </a:extLst>
          </p:cNvPr>
          <p:cNvSpPr txBox="1"/>
          <p:nvPr/>
        </p:nvSpPr>
        <p:spPr>
          <a:xfrm>
            <a:off x="103188" y="1513863"/>
            <a:ext cx="6042025" cy="338138"/>
          </a:xfrm>
          <a:prstGeom prst="rect">
            <a:avLst/>
          </a:prstGeom>
          <a:noFill/>
        </p:spPr>
        <p:txBody>
          <a:bodyPr wrap="square">
            <a:spAutoFit/>
          </a:bodyPr>
          <a:lstStyle/>
          <a:p>
            <a:pPr algn="ctr" defTabSz="914483">
              <a:defRPr sz="2000" b="0" i="0" u="none" strike="noStrike" kern="1200" spc="0" baseline="0">
                <a:solidFill>
                  <a:sysClr val="windowText" lastClr="000000"/>
                </a:solidFill>
                <a:latin typeface="+mn-lt"/>
                <a:ea typeface="+mn-ea"/>
                <a:cs typeface="+mn-cs"/>
              </a:defRPr>
            </a:pPr>
            <a:r>
              <a:rPr lang="en-US" sz="1600" b="1" u="sng" dirty="0">
                <a:solidFill>
                  <a:srgbClr val="002060"/>
                </a:solidFill>
                <a:latin typeface="Tahoma" panose="020B0604030504040204" pitchFamily="34" charset="0"/>
                <a:ea typeface="Tahoma" panose="020B0604030504040204" pitchFamily="34" charset="0"/>
                <a:cs typeface="Tahoma" panose="020B0604030504040204" pitchFamily="34" charset="0"/>
              </a:rPr>
              <a:t>Priority Dispatched Calls Per Time of Day</a:t>
            </a:r>
          </a:p>
        </p:txBody>
      </p:sp>
      <p:sp>
        <p:nvSpPr>
          <p:cNvPr id="24" name="Rectangle 23">
            <a:extLst>
              <a:ext uri="{FF2B5EF4-FFF2-40B4-BE49-F238E27FC236}">
                <a16:creationId xmlns:a16="http://schemas.microsoft.com/office/drawing/2014/main" id="{F4D0BFA4-5AB2-BBC0-BC0F-1E4C03E222AF}"/>
              </a:ext>
            </a:extLst>
          </p:cNvPr>
          <p:cNvSpPr/>
          <p:nvPr>
            <p:custDataLst>
              <p:tags r:id="rId15"/>
            </p:custDataLst>
          </p:nvPr>
        </p:nvSpPr>
        <p:spPr bwMode="auto">
          <a:xfrm>
            <a:off x="820738" y="1912938"/>
            <a:ext cx="142875" cy="106363"/>
          </a:xfrm>
          <a:prstGeom prst="rect">
            <a:avLst/>
          </a:prstGeom>
          <a:solidFill>
            <a:srgbClr val="C0000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790670ED-11A2-E0D0-D7A5-53436D971104}"/>
              </a:ext>
            </a:extLst>
          </p:cNvPr>
          <p:cNvSpPr/>
          <p:nvPr>
            <p:custDataLst>
              <p:tags r:id="rId16"/>
            </p:custDataLst>
          </p:nvPr>
        </p:nvSpPr>
        <p:spPr bwMode="auto">
          <a:xfrm>
            <a:off x="820738" y="2078038"/>
            <a:ext cx="142875" cy="106363"/>
          </a:xfrm>
          <a:prstGeom prst="rect">
            <a:avLst/>
          </a:prstGeom>
          <a:solidFill>
            <a:srgbClr val="00206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FD262B9-E4EE-5C5B-CBBE-842B5C267DD1}"/>
              </a:ext>
            </a:extLst>
          </p:cNvPr>
          <p:cNvSpPr/>
          <p:nvPr>
            <p:custDataLst>
              <p:tags r:id="rId17"/>
            </p:custDataLst>
          </p:nvPr>
        </p:nvSpPr>
        <p:spPr bwMode="auto">
          <a:xfrm>
            <a:off x="820738" y="2243138"/>
            <a:ext cx="142875" cy="106363"/>
          </a:xfrm>
          <a:prstGeom prst="rect">
            <a:avLst/>
          </a:prstGeom>
          <a:solidFill>
            <a:srgbClr val="7F7F7F"/>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
            <a:extLst>
              <a:ext uri="{FF2B5EF4-FFF2-40B4-BE49-F238E27FC236}">
                <a16:creationId xmlns:a16="http://schemas.microsoft.com/office/drawing/2014/main" id="{E329C5DC-1864-0128-B1E2-CE87D618F8DF}"/>
              </a:ext>
            </a:extLst>
          </p:cNvPr>
          <p:cNvSpPr>
            <a:spLocks/>
          </p:cNvSpPr>
          <p:nvPr>
            <p:custDataLst>
              <p:tags r:id="rId18"/>
            </p:custDataLst>
          </p:nvPr>
        </p:nvSpPr>
        <p:spPr bwMode="auto">
          <a:xfrm>
            <a:off x="1014413" y="1917700"/>
            <a:ext cx="6000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ADFAA62D-9C6D-4A99-ABE8-59AB275E5C8B}" type="datetime'P''''''''''1 -'' ''''E''ch''o C''''''''''a''l''''''''''l''s'">
              <a:rPr lang="en-US" altLang="en-US" sz="800" b="1" smtClean="0"/>
              <a:pPr/>
              <a:t>P1 - Echo Calls</a:t>
            </a:fld>
            <a:endParaRPr lang="en-US" sz="800" b="1" dirty="0">
              <a:sym typeface="Tahoma" panose="020B0604030504040204" pitchFamily="34" charset="0"/>
            </a:endParaRPr>
          </a:p>
        </p:txBody>
      </p:sp>
      <p:sp>
        <p:nvSpPr>
          <p:cNvPr id="27" name="Text Placeholder 2">
            <a:extLst>
              <a:ext uri="{FF2B5EF4-FFF2-40B4-BE49-F238E27FC236}">
                <a16:creationId xmlns:a16="http://schemas.microsoft.com/office/drawing/2014/main" id="{074A3588-4A02-E75B-E640-8244EDF702A1}"/>
              </a:ext>
            </a:extLst>
          </p:cNvPr>
          <p:cNvSpPr>
            <a:spLocks/>
          </p:cNvSpPr>
          <p:nvPr>
            <p:custDataLst>
              <p:tags r:id="rId19"/>
            </p:custDataLst>
          </p:nvPr>
        </p:nvSpPr>
        <p:spPr bwMode="auto">
          <a:xfrm>
            <a:off x="1014413" y="2082800"/>
            <a:ext cx="103822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F11D1596-2FD5-4861-8A84-FB48D527424F}" type="datetime'P''2'''' - ''''Charl''ie ''&amp;'''' ''''D''''elta Ca''ll''s'">
              <a:rPr lang="en-US" altLang="en-US" sz="800" b="1" smtClean="0"/>
              <a:pPr/>
              <a:t>P2 - Charlie &amp; Delta Calls</a:t>
            </a:fld>
            <a:endParaRPr lang="en-US" sz="800" b="1" dirty="0">
              <a:sym typeface="Tahoma" panose="020B0604030504040204" pitchFamily="34" charset="0"/>
            </a:endParaRPr>
          </a:p>
        </p:txBody>
      </p:sp>
      <p:sp>
        <p:nvSpPr>
          <p:cNvPr id="28" name="Text Placeholder 2">
            <a:extLst>
              <a:ext uri="{FF2B5EF4-FFF2-40B4-BE49-F238E27FC236}">
                <a16:creationId xmlns:a16="http://schemas.microsoft.com/office/drawing/2014/main" id="{326C9293-A5D0-4EDC-4211-AC7D030AF457}"/>
              </a:ext>
            </a:extLst>
          </p:cNvPr>
          <p:cNvSpPr>
            <a:spLocks/>
          </p:cNvSpPr>
          <p:nvPr>
            <p:custDataLst>
              <p:tags r:id="rId20"/>
            </p:custDataLst>
          </p:nvPr>
        </p:nvSpPr>
        <p:spPr bwMode="auto">
          <a:xfrm>
            <a:off x="1014413" y="2247900"/>
            <a:ext cx="1008063"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5199F64E-A579-4FA5-A048-DD93A0CBE74A}" type="datetime'P''3 - ''Alpha'' ''''''''''&amp; Bravo'' ''C''''a''''ll''''s'''''">
              <a:rPr lang="en-US" altLang="en-US" sz="800" b="1" smtClean="0"/>
              <a:pPr/>
              <a:t>P3 - Alpha &amp; Bravo Calls</a:t>
            </a:fld>
            <a:endParaRPr lang="en-US" sz="800" b="1" dirty="0">
              <a:sym typeface="Tahoma" panose="020B0604030504040204" pitchFamily="34" charset="0"/>
            </a:endParaRPr>
          </a:p>
        </p:txBody>
      </p:sp>
      <p:sp>
        <p:nvSpPr>
          <p:cNvPr id="30" name="Rectangle 29">
            <a:extLst>
              <a:ext uri="{FF2B5EF4-FFF2-40B4-BE49-F238E27FC236}">
                <a16:creationId xmlns:a16="http://schemas.microsoft.com/office/drawing/2014/main" id="{DD13A74B-6D89-8AED-C069-E05CCAE360C9}"/>
              </a:ext>
            </a:extLst>
          </p:cNvPr>
          <p:cNvSpPr/>
          <p:nvPr/>
        </p:nvSpPr>
        <p:spPr>
          <a:xfrm>
            <a:off x="350838" y="1476375"/>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4" name="Chart 53">
            <a:extLst>
              <a:ext uri="{FF2B5EF4-FFF2-40B4-BE49-F238E27FC236}">
                <a16:creationId xmlns:a16="http://schemas.microsoft.com/office/drawing/2014/main" id="{21F4AE91-730A-8807-EA57-790230C24B0B}"/>
              </a:ext>
            </a:extLst>
          </p:cNvPr>
          <p:cNvGraphicFramePr/>
          <p:nvPr>
            <p:custDataLst>
              <p:tags r:id="rId21"/>
            </p:custDataLst>
            <p:extLst>
              <p:ext uri="{D42A27DB-BD31-4B8C-83A1-F6EECF244321}">
                <p14:modId xmlns:p14="http://schemas.microsoft.com/office/powerpoint/2010/main" val="3298443448"/>
              </p:ext>
            </p:extLst>
          </p:nvPr>
        </p:nvGraphicFramePr>
        <p:xfrm>
          <a:off x="347663" y="4440238"/>
          <a:ext cx="5383212" cy="2046287"/>
        </p:xfrm>
        <a:graphic>
          <a:graphicData uri="http://schemas.openxmlformats.org/drawingml/2006/chart">
            <c:chart xmlns:c="http://schemas.openxmlformats.org/drawingml/2006/chart" xmlns:r="http://schemas.openxmlformats.org/officeDocument/2006/relationships" r:id="rId46"/>
          </a:graphicData>
        </a:graphic>
      </p:graphicFrame>
      <p:sp>
        <p:nvSpPr>
          <p:cNvPr id="40" name="Text Placeholder 2">
            <a:extLst>
              <a:ext uri="{FF2B5EF4-FFF2-40B4-BE49-F238E27FC236}">
                <a16:creationId xmlns:a16="http://schemas.microsoft.com/office/drawing/2014/main" id="{ECAB0257-417C-9AD6-0827-4439ED8ED0EE}"/>
              </a:ext>
            </a:extLst>
          </p:cNvPr>
          <p:cNvSpPr>
            <a:spLocks/>
          </p:cNvSpPr>
          <p:nvPr>
            <p:custDataLst>
              <p:tags r:id="rId22"/>
            </p:custDataLst>
          </p:nvPr>
        </p:nvSpPr>
        <p:spPr bwMode="auto">
          <a:xfrm>
            <a:off x="592138" y="6303963"/>
            <a:ext cx="393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C5514B73-024F-4C6E-8163-8E47EDDA117C}" type="datetime'Ju''''''''''''''''n''''''''''-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Jun-25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7" name="Text Placeholder 2">
            <a:extLst>
              <a:ext uri="{FF2B5EF4-FFF2-40B4-BE49-F238E27FC236}">
                <a16:creationId xmlns:a16="http://schemas.microsoft.com/office/drawing/2014/main" id="{7648C29D-A9D3-0792-CC9E-CDE8962FBA52}"/>
              </a:ext>
            </a:extLst>
          </p:cNvPr>
          <p:cNvSpPr>
            <a:spLocks/>
          </p:cNvSpPr>
          <p:nvPr>
            <p:custDataLst>
              <p:tags r:id="rId23"/>
            </p:custDataLst>
          </p:nvPr>
        </p:nvSpPr>
        <p:spPr bwMode="auto">
          <a:xfrm>
            <a:off x="1016000" y="6303964"/>
            <a:ext cx="4159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40621E76-D4AE-4DF4-8B04-7053C47F9F0C}" type="datetime'''''''A''''''''''u''''''''''''''''''''''''''g''''-''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Aug-25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9" name="Text Placeholder 2">
            <a:extLst>
              <a:ext uri="{FF2B5EF4-FFF2-40B4-BE49-F238E27FC236}">
                <a16:creationId xmlns:a16="http://schemas.microsoft.com/office/drawing/2014/main" id="{7449E0CE-78FF-F98A-012C-BEACDCDAA0C9}"/>
              </a:ext>
            </a:extLst>
          </p:cNvPr>
          <p:cNvSpPr>
            <a:spLocks/>
          </p:cNvSpPr>
          <p:nvPr>
            <p:custDataLst>
              <p:tags r:id="rId24"/>
            </p:custDataLst>
          </p:nvPr>
        </p:nvSpPr>
        <p:spPr bwMode="auto">
          <a:xfrm>
            <a:off x="1452563" y="6303964"/>
            <a:ext cx="4159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E15AE22E-637E-47C4-A8C5-AD7FFE7CAC36}" type="datetime'''''A''''''''''''''''''''''u''''''''g''''-''''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Aug-25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4" name="Text Placeholder 2">
            <a:extLst>
              <a:ext uri="{FF2B5EF4-FFF2-40B4-BE49-F238E27FC236}">
                <a16:creationId xmlns:a16="http://schemas.microsoft.com/office/drawing/2014/main" id="{2FCB75D2-0FA5-7B7D-D803-5CCD229E0642}"/>
              </a:ext>
            </a:extLst>
          </p:cNvPr>
          <p:cNvSpPr>
            <a:spLocks/>
          </p:cNvSpPr>
          <p:nvPr>
            <p:custDataLst>
              <p:tags r:id="rId25"/>
            </p:custDataLst>
          </p:nvPr>
        </p:nvSpPr>
        <p:spPr bwMode="auto">
          <a:xfrm>
            <a:off x="1892300" y="6303964"/>
            <a:ext cx="4064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DD765740-D5DA-4583-977A-9A03EE6A813C}" type="datetime'''''''''S''''''''''''e''''''''''p''''''''-''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Sep-25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6" name="Text Placeholder 2">
            <a:extLst>
              <a:ext uri="{FF2B5EF4-FFF2-40B4-BE49-F238E27FC236}">
                <a16:creationId xmlns:a16="http://schemas.microsoft.com/office/drawing/2014/main" id="{0741A5DB-50E5-5654-EA91-5B2BF70CF162}"/>
              </a:ext>
            </a:extLst>
          </p:cNvPr>
          <p:cNvSpPr>
            <a:spLocks/>
          </p:cNvSpPr>
          <p:nvPr>
            <p:custDataLst>
              <p:tags r:id="rId26"/>
            </p:custDataLst>
          </p:nvPr>
        </p:nvSpPr>
        <p:spPr bwMode="auto">
          <a:xfrm>
            <a:off x="2335213" y="6303964"/>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25385E7E-A151-4CA0-94C6-53BD2194B1F2}" type="datetime'''''''O''''''''''''''''''''''''''''c''t''''-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Oct-25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1" name="Text Placeholder 2">
            <a:extLst>
              <a:ext uri="{FF2B5EF4-FFF2-40B4-BE49-F238E27FC236}">
                <a16:creationId xmlns:a16="http://schemas.microsoft.com/office/drawing/2014/main" id="{A1B437DE-4D75-E562-04C2-194BE8092538}"/>
              </a:ext>
            </a:extLst>
          </p:cNvPr>
          <p:cNvSpPr>
            <a:spLocks/>
          </p:cNvSpPr>
          <p:nvPr>
            <p:custDataLst>
              <p:tags r:id="rId27"/>
            </p:custDataLst>
          </p:nvPr>
        </p:nvSpPr>
        <p:spPr bwMode="auto">
          <a:xfrm>
            <a:off x="2760663" y="6303964"/>
            <a:ext cx="4143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7EE74F1D-6971-43FC-B510-DA9CEFF00B10}" type="datetime'''''N''''o''''''''v''''''''''''-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Nov-25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3" name="Text Placeholder 2">
            <a:extLst>
              <a:ext uri="{FF2B5EF4-FFF2-40B4-BE49-F238E27FC236}">
                <a16:creationId xmlns:a16="http://schemas.microsoft.com/office/drawing/2014/main" id="{6E2E7A59-DCFF-C817-1502-8F4536B118F3}"/>
              </a:ext>
            </a:extLst>
          </p:cNvPr>
          <p:cNvSpPr>
            <a:spLocks/>
          </p:cNvSpPr>
          <p:nvPr>
            <p:custDataLst>
              <p:tags r:id="rId28"/>
            </p:custDataLst>
          </p:nvPr>
        </p:nvSpPr>
        <p:spPr bwMode="auto">
          <a:xfrm>
            <a:off x="3197225" y="6303964"/>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439587A6-F376-453A-8756-45064EBF7EF8}" type="datetime'''''''''''''''''''''Dec-''''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Dec-25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5" name="Text Placeholder 2">
            <a:extLst>
              <a:ext uri="{FF2B5EF4-FFF2-40B4-BE49-F238E27FC236}">
                <a16:creationId xmlns:a16="http://schemas.microsoft.com/office/drawing/2014/main" id="{9B47E40A-6C43-A3F1-9049-7367F459AADE}"/>
              </a:ext>
            </a:extLst>
          </p:cNvPr>
          <p:cNvSpPr>
            <a:spLocks/>
          </p:cNvSpPr>
          <p:nvPr>
            <p:custDataLst>
              <p:tags r:id="rId29"/>
            </p:custDataLst>
          </p:nvPr>
        </p:nvSpPr>
        <p:spPr bwMode="auto">
          <a:xfrm>
            <a:off x="3644900" y="6303963"/>
            <a:ext cx="3889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18905BBC-9039-4D9C-B237-5A80CFA6B6C3}" type="datetime'''''''''''J''''''''''an''''''-''''''''''''''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Jan-26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8" name="Text Placeholder 2">
            <a:extLst>
              <a:ext uri="{FF2B5EF4-FFF2-40B4-BE49-F238E27FC236}">
                <a16:creationId xmlns:a16="http://schemas.microsoft.com/office/drawing/2014/main" id="{BCBA3FEB-68DE-E71C-63D3-703B7DFA1262}"/>
              </a:ext>
            </a:extLst>
          </p:cNvPr>
          <p:cNvSpPr>
            <a:spLocks/>
          </p:cNvSpPr>
          <p:nvPr>
            <p:custDataLst>
              <p:tags r:id="rId30"/>
            </p:custDataLst>
          </p:nvPr>
        </p:nvSpPr>
        <p:spPr bwMode="auto">
          <a:xfrm>
            <a:off x="4073525" y="6303964"/>
            <a:ext cx="4016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82364711-568C-4D3D-81BE-68E8B75677AC}" type="datetime'''''F''''''''''''''''''''e''b''''''''''''''''''-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Feb-26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0" name="Text Placeholder 2">
            <a:extLst>
              <a:ext uri="{FF2B5EF4-FFF2-40B4-BE49-F238E27FC236}">
                <a16:creationId xmlns:a16="http://schemas.microsoft.com/office/drawing/2014/main" id="{53F0CDC8-4E72-30B1-6BB3-EF09FCA31411}"/>
              </a:ext>
            </a:extLst>
          </p:cNvPr>
          <p:cNvSpPr>
            <a:spLocks/>
          </p:cNvSpPr>
          <p:nvPr>
            <p:custDataLst>
              <p:tags r:id="rId31"/>
            </p:custDataLst>
          </p:nvPr>
        </p:nvSpPr>
        <p:spPr bwMode="auto">
          <a:xfrm>
            <a:off x="4503738" y="6303963"/>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D987773B-5111-4460-9A1E-4354BABC7414}" type="datetime'Ma''''''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7" name="Text Placeholder 2">
            <a:extLst>
              <a:ext uri="{FF2B5EF4-FFF2-40B4-BE49-F238E27FC236}">
                <a16:creationId xmlns:a16="http://schemas.microsoft.com/office/drawing/2014/main" id="{26C83B20-B373-6AF7-EC62-35487D2EACB5}"/>
              </a:ext>
            </a:extLst>
          </p:cNvPr>
          <p:cNvSpPr>
            <a:spLocks/>
          </p:cNvSpPr>
          <p:nvPr>
            <p:custDataLst>
              <p:tags r:id="rId32"/>
            </p:custDataLst>
          </p:nvPr>
        </p:nvSpPr>
        <p:spPr bwMode="auto">
          <a:xfrm>
            <a:off x="4949825" y="6303963"/>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B29C377E-37BC-46FA-A487-D8D0EAA62458}" type="datetime'''''''Ap''''''''''''''''''''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Apr-26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6" name="Text Placeholder 2">
            <a:extLst>
              <a:ext uri="{FF2B5EF4-FFF2-40B4-BE49-F238E27FC236}">
                <a16:creationId xmlns:a16="http://schemas.microsoft.com/office/drawing/2014/main" id="{2BB6FB56-9499-F2AF-F8A1-40C46B366449}"/>
              </a:ext>
            </a:extLst>
          </p:cNvPr>
          <p:cNvSpPr>
            <a:spLocks/>
          </p:cNvSpPr>
          <p:nvPr>
            <p:custDataLst>
              <p:tags r:id="rId33"/>
            </p:custDataLst>
          </p:nvPr>
        </p:nvSpPr>
        <p:spPr bwMode="auto">
          <a:xfrm>
            <a:off x="5367338" y="6303963"/>
            <a:ext cx="4270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52F945A2-C0C0-42DD-BF28-B4FC13478FC1}" type="datetime'''''M''''a''''''''''''''''''y''-''''''''''''''''''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May-26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8" name="TextBox 77">
            <a:extLst>
              <a:ext uri="{FF2B5EF4-FFF2-40B4-BE49-F238E27FC236}">
                <a16:creationId xmlns:a16="http://schemas.microsoft.com/office/drawing/2014/main" id="{98C90A5D-A6CB-ABB8-DC63-03278FBCB561}"/>
              </a:ext>
            </a:extLst>
          </p:cNvPr>
          <p:cNvSpPr txBox="1">
            <a:spLocks/>
          </p:cNvSpPr>
          <p:nvPr/>
        </p:nvSpPr>
        <p:spPr>
          <a:xfrm>
            <a:off x="1727200" y="4119562"/>
            <a:ext cx="2601913" cy="338138"/>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Monthly Call Volume</a:t>
            </a:r>
          </a:p>
        </p:txBody>
      </p:sp>
      <p:sp>
        <p:nvSpPr>
          <p:cNvPr id="79" name="Rectangle 78">
            <a:extLst>
              <a:ext uri="{FF2B5EF4-FFF2-40B4-BE49-F238E27FC236}">
                <a16:creationId xmlns:a16="http://schemas.microsoft.com/office/drawing/2014/main" id="{6462C443-5638-1A41-C459-2DF66B866EDA}"/>
              </a:ext>
            </a:extLst>
          </p:cNvPr>
          <p:cNvSpPr/>
          <p:nvPr/>
        </p:nvSpPr>
        <p:spPr>
          <a:xfrm>
            <a:off x="360363" y="4081463"/>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7FC258AD-340F-DBAB-C9DB-CAF57178614D}"/>
              </a:ext>
            </a:extLst>
          </p:cNvPr>
          <p:cNvSpPr txBox="1">
            <a:spLocks/>
          </p:cNvSpPr>
          <p:nvPr/>
        </p:nvSpPr>
        <p:spPr>
          <a:xfrm>
            <a:off x="6127750" y="4100094"/>
            <a:ext cx="587375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Top Five Problem Natures</a:t>
            </a:r>
          </a:p>
        </p:txBody>
      </p:sp>
      <p:sp>
        <p:nvSpPr>
          <p:cNvPr id="108" name="Rectangle 107">
            <a:extLst>
              <a:ext uri="{FF2B5EF4-FFF2-40B4-BE49-F238E27FC236}">
                <a16:creationId xmlns:a16="http://schemas.microsoft.com/office/drawing/2014/main" id="{606A0223-A506-3818-5143-A2CA029E3AF2}"/>
              </a:ext>
            </a:extLst>
          </p:cNvPr>
          <p:cNvSpPr/>
          <p:nvPr/>
        </p:nvSpPr>
        <p:spPr>
          <a:xfrm>
            <a:off x="6284913" y="4080891"/>
            <a:ext cx="5513387" cy="248716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7BEDB0ED-D13E-1714-C6F0-A02EF316F132}"/>
              </a:ext>
            </a:extLst>
          </p:cNvPr>
          <p:cNvSpPr txBox="1">
            <a:spLocks/>
          </p:cNvSpPr>
          <p:nvPr/>
        </p:nvSpPr>
        <p:spPr>
          <a:xfrm>
            <a:off x="6361113" y="1513655"/>
            <a:ext cx="538480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Daily Priority Call Volume and Entry to Assignment </a:t>
            </a:r>
          </a:p>
        </p:txBody>
      </p:sp>
      <p:sp>
        <p:nvSpPr>
          <p:cNvPr id="110" name="Rectangle 109">
            <a:extLst>
              <a:ext uri="{FF2B5EF4-FFF2-40B4-BE49-F238E27FC236}">
                <a16:creationId xmlns:a16="http://schemas.microsoft.com/office/drawing/2014/main" id="{06800A4A-BF98-F3CF-A472-BC9F58811EF4}"/>
              </a:ext>
            </a:extLst>
          </p:cNvPr>
          <p:cNvSpPr/>
          <p:nvPr/>
        </p:nvSpPr>
        <p:spPr>
          <a:xfrm>
            <a:off x="6284913" y="1476374"/>
            <a:ext cx="5505450" cy="248364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2" name="Chart 41">
            <a:extLst>
              <a:ext uri="{FF2B5EF4-FFF2-40B4-BE49-F238E27FC236}">
                <a16:creationId xmlns:a16="http://schemas.microsoft.com/office/drawing/2014/main" id="{42EB7CAC-042A-FF9E-8747-1567259A0113}"/>
              </a:ext>
            </a:extLst>
          </p:cNvPr>
          <p:cNvGraphicFramePr/>
          <p:nvPr>
            <p:custDataLst>
              <p:tags r:id="rId34"/>
            </p:custDataLst>
            <p:extLst>
              <p:ext uri="{D42A27DB-BD31-4B8C-83A1-F6EECF244321}">
                <p14:modId xmlns:p14="http://schemas.microsoft.com/office/powerpoint/2010/main" val="3423782468"/>
              </p:ext>
            </p:extLst>
          </p:nvPr>
        </p:nvGraphicFramePr>
        <p:xfrm>
          <a:off x="7820025" y="4260850"/>
          <a:ext cx="3756025" cy="2366963"/>
        </p:xfrm>
        <a:graphic>
          <a:graphicData uri="http://schemas.openxmlformats.org/drawingml/2006/chart">
            <c:chart xmlns:c="http://schemas.openxmlformats.org/drawingml/2006/chart" xmlns:r="http://schemas.openxmlformats.org/officeDocument/2006/relationships" r:id="rId47"/>
          </a:graphicData>
        </a:graphic>
      </p:graphicFrame>
      <p:sp>
        <p:nvSpPr>
          <p:cNvPr id="133" name="Text Placeholder 2">
            <a:extLst>
              <a:ext uri="{FF2B5EF4-FFF2-40B4-BE49-F238E27FC236}">
                <a16:creationId xmlns:a16="http://schemas.microsoft.com/office/drawing/2014/main" id="{5424138A-AB7B-0F7B-15F3-FAA030115ECF}"/>
              </a:ext>
            </a:extLst>
          </p:cNvPr>
          <p:cNvSpPr>
            <a:spLocks/>
          </p:cNvSpPr>
          <p:nvPr>
            <p:custDataLst>
              <p:tags r:id="rId35"/>
            </p:custDataLst>
          </p:nvPr>
        </p:nvSpPr>
        <p:spPr bwMode="auto">
          <a:xfrm>
            <a:off x="6543675" y="4608513"/>
            <a:ext cx="12731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8200E08E-A201-49A7-85A3-28FA06122BA6}" type="datetime'''''''''M''''ot''or V''eh''''''''ic''l''e ''Acc''''''ident'">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Motor Vehicle Accident</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5" name="Text Placeholder 2">
            <a:extLst>
              <a:ext uri="{FF2B5EF4-FFF2-40B4-BE49-F238E27FC236}">
                <a16:creationId xmlns:a16="http://schemas.microsoft.com/office/drawing/2014/main" id="{BA495C2F-E652-0B75-7A16-F6A1F64312BE}"/>
              </a:ext>
            </a:extLst>
          </p:cNvPr>
          <p:cNvSpPr>
            <a:spLocks/>
          </p:cNvSpPr>
          <p:nvPr>
            <p:custDataLst>
              <p:tags r:id="rId36"/>
            </p:custDataLst>
          </p:nvPr>
        </p:nvSpPr>
        <p:spPr bwMode="auto">
          <a:xfrm>
            <a:off x="7175500" y="4991100"/>
            <a:ext cx="6413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8375A693-BE66-4FD2-9521-9583E3D27C0C}" type="datetime'''''Sic''k'''' ''''''''P''e''r''s''o''''''''''''n'''''''''">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Sick Person</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6" name="Text Placeholder 2">
            <a:extLst>
              <a:ext uri="{FF2B5EF4-FFF2-40B4-BE49-F238E27FC236}">
                <a16:creationId xmlns:a16="http://schemas.microsoft.com/office/drawing/2014/main" id="{CB3283BC-69A1-DE36-1760-FDD3588B4CAD}"/>
              </a:ext>
            </a:extLst>
          </p:cNvPr>
          <p:cNvSpPr>
            <a:spLocks/>
          </p:cNvSpPr>
          <p:nvPr>
            <p:custDataLst>
              <p:tags r:id="rId37"/>
            </p:custDataLst>
          </p:nvPr>
        </p:nvSpPr>
        <p:spPr bwMode="auto">
          <a:xfrm>
            <a:off x="6691313" y="5375275"/>
            <a:ext cx="11255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932C46E5-4BCB-4EF3-97C8-983C7E978AF0}" type="datetime'''''''B''''''''a''c''kcoun''tr''y'' R''''es''c''''ue'''">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Backcountry Rescue</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7" name="Text Placeholder 2">
            <a:extLst>
              <a:ext uri="{FF2B5EF4-FFF2-40B4-BE49-F238E27FC236}">
                <a16:creationId xmlns:a16="http://schemas.microsoft.com/office/drawing/2014/main" id="{E4B79A22-8103-94CD-F875-9827A05F8002}"/>
              </a:ext>
            </a:extLst>
          </p:cNvPr>
          <p:cNvSpPr>
            <a:spLocks/>
          </p:cNvSpPr>
          <p:nvPr>
            <p:custDataLst>
              <p:tags r:id="rId38"/>
            </p:custDataLst>
          </p:nvPr>
        </p:nvSpPr>
        <p:spPr bwMode="auto">
          <a:xfrm>
            <a:off x="7172325" y="5757863"/>
            <a:ext cx="644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67073D66-5E3F-4CCF-A45B-D4C411A84CCC}" type="datetime'''V''''e''h''''''''i''c''''l''''''e'' ''''''''Fi''''''re'">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Vehicle Fire</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8" name="Text Placeholder 2">
            <a:extLst>
              <a:ext uri="{FF2B5EF4-FFF2-40B4-BE49-F238E27FC236}">
                <a16:creationId xmlns:a16="http://schemas.microsoft.com/office/drawing/2014/main" id="{7A7BF95B-537C-2588-A4E4-756592017FC8}"/>
              </a:ext>
            </a:extLst>
          </p:cNvPr>
          <p:cNvSpPr>
            <a:spLocks/>
          </p:cNvSpPr>
          <p:nvPr>
            <p:custDataLst>
              <p:tags r:id="rId39"/>
            </p:custDataLst>
          </p:nvPr>
        </p:nvSpPr>
        <p:spPr bwMode="auto">
          <a:xfrm>
            <a:off x="7569200" y="6142038"/>
            <a:ext cx="2476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762C5A01-5DBB-483C-A0D8-5EFC294D144D}" type="datetime'F''a''''''''''''''''''''''''l''''l''s'''''''''''">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Falls</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 name="Slide Number Placeholder 2">
            <a:extLst>
              <a:ext uri="{FF2B5EF4-FFF2-40B4-BE49-F238E27FC236}">
                <a16:creationId xmlns:a16="http://schemas.microsoft.com/office/drawing/2014/main" id="{E352B70C-7A9D-8F6C-4CE6-D440060FF1E2}"/>
              </a:ext>
            </a:extLst>
          </p:cNvPr>
          <p:cNvSpPr>
            <a:spLocks noGrp="1"/>
          </p:cNvSpPr>
          <p:nvPr>
            <p:ph type="sldNum" sz="quarter" idx="12"/>
          </p:nvPr>
        </p:nvSpPr>
        <p:spPr/>
        <p:txBody>
          <a:bodyPr/>
          <a:lstStyle/>
          <a:p>
            <a:fld id="{7E42DF0F-B536-4D3B-A493-5032C5E2E097}" type="slidenum">
              <a:rPr lang="en-US" smtClean="0"/>
              <a:t>23</a:t>
            </a:fld>
            <a:endParaRPr lang="en-US"/>
          </a:p>
        </p:txBody>
      </p:sp>
      <p:pic>
        <p:nvPicPr>
          <p:cNvPr id="1026" name="Picture 2">
            <a:extLst>
              <a:ext uri="{FF2B5EF4-FFF2-40B4-BE49-F238E27FC236}">
                <a16:creationId xmlns:a16="http://schemas.microsoft.com/office/drawing/2014/main" id="{9954C29C-BCE7-2698-3D0E-771A38088457}"/>
              </a:ext>
            </a:extLst>
          </p:cNvPr>
          <p:cNvPicPr>
            <a:picLocks noChangeAspect="1" noChangeArrowheads="1"/>
          </p:cNvPicPr>
          <p:nvPr/>
        </p:nvPicPr>
        <p:blipFill>
          <a:blip r:embed="rId48">
            <a:extLst>
              <a:ext uri="{28A0092B-C50C-407E-A947-70E740481C1C}">
                <a14:useLocalDpi xmlns:a14="http://schemas.microsoft.com/office/drawing/2010/main" val="0"/>
              </a:ext>
            </a:extLst>
          </a:blip>
          <a:srcRect/>
          <a:stretch>
            <a:fillRect/>
          </a:stretch>
        </p:blipFill>
        <p:spPr bwMode="auto">
          <a:xfrm>
            <a:off x="76835" y="290451"/>
            <a:ext cx="1005840" cy="773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11816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BF57E-C230-1CE8-AB82-872BED7D6FF5}"/>
            </a:ext>
          </a:extLst>
        </p:cNvPr>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419D2559-42BC-46AC-BFDB-B77F1539CB18}"/>
              </a:ext>
            </a:extLst>
          </p:cNvPr>
          <p:cNvGraphicFramePr>
            <a:graphicFrameLocks/>
          </p:cNvGraphicFramePr>
          <p:nvPr>
            <p:custDataLst>
              <p:tags r:id="rId1"/>
            </p:custDataLst>
            <p:extLst>
              <p:ext uri="{D42A27DB-BD31-4B8C-83A1-F6EECF244321}">
                <p14:modId xmlns:p14="http://schemas.microsoft.com/office/powerpoint/2010/main" val="1654646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2" imgW="452" imgH="454" progId="TCLayout.ActiveDocument.1">
                  <p:embed/>
                </p:oleObj>
              </mc:Choice>
              <mc:Fallback>
                <p:oleObj name="think-cell Slide" r:id="rId42" imgW="452" imgH="454" progId="TCLayout.ActiveDocument.1">
                  <p:embed/>
                  <p:pic>
                    <p:nvPicPr>
                      <p:cNvPr id="4" name="Object 3" hidden="1">
                        <a:extLst>
                          <a:ext uri="{FF2B5EF4-FFF2-40B4-BE49-F238E27FC236}">
                            <a16:creationId xmlns:a16="http://schemas.microsoft.com/office/drawing/2014/main" id="{419D2559-42BC-46AC-BFDB-B77F1539CB18}"/>
                          </a:ext>
                        </a:extLst>
                      </p:cNvPr>
                      <p:cNvPicPr/>
                      <p:nvPr/>
                    </p:nvPicPr>
                    <p:blipFill>
                      <a:blip r:embed="rId43"/>
                      <a:stretch>
                        <a:fillRect/>
                      </a:stretch>
                    </p:blipFill>
                    <p:spPr>
                      <a:xfrm>
                        <a:off x="1588" y="1588"/>
                        <a:ext cx="1588" cy="1588"/>
                      </a:xfrm>
                      <a:prstGeom prst="rect">
                        <a:avLst/>
                      </a:prstGeom>
                    </p:spPr>
                  </p:pic>
                </p:oleObj>
              </mc:Fallback>
            </mc:AlternateContent>
          </a:graphicData>
        </a:graphic>
      </p:graphicFrame>
      <p:pic>
        <p:nvPicPr>
          <p:cNvPr id="32" name="Picture 31">
            <a:extLst>
              <a:ext uri="{FF2B5EF4-FFF2-40B4-BE49-F238E27FC236}">
                <a16:creationId xmlns:a16="http://schemas.microsoft.com/office/drawing/2014/main" id="{77EE0C11-E2A4-5A10-831E-0AAC53ED6C41}"/>
              </a:ext>
            </a:extLst>
          </p:cNvPr>
          <p:cNvPicPr>
            <a:picLocks noChangeAspect="1"/>
          </p:cNvPicPr>
          <p:nvPr/>
        </p:nvPicPr>
        <p:blipFill>
          <a:blip r:embed="rId44"/>
          <a:stretch>
            <a:fillRect/>
          </a:stretch>
        </p:blipFill>
        <p:spPr>
          <a:xfrm>
            <a:off x="6448448" y="1822555"/>
            <a:ext cx="5219700" cy="2114550"/>
          </a:xfrm>
          <a:prstGeom prst="rect">
            <a:avLst/>
          </a:prstGeom>
        </p:spPr>
      </p:pic>
      <p:sp>
        <p:nvSpPr>
          <p:cNvPr id="6" name="Text Box 58">
            <a:extLst>
              <a:ext uri="{FF2B5EF4-FFF2-40B4-BE49-F238E27FC236}">
                <a16:creationId xmlns:a16="http://schemas.microsoft.com/office/drawing/2014/main" id="{37144386-4260-17AD-D649-2A9FECFC8E69}"/>
              </a:ext>
            </a:extLst>
          </p:cNvPr>
          <p:cNvSpPr txBox="1"/>
          <p:nvPr/>
        </p:nvSpPr>
        <p:spPr>
          <a:xfrm>
            <a:off x="1066067" y="26991"/>
            <a:ext cx="5697416" cy="1300160"/>
          </a:xfrm>
          <a:prstGeom prst="rect">
            <a:avLst/>
          </a:prstGeom>
          <a:solidFill>
            <a:schemeClr val="lt1"/>
          </a:solidFill>
          <a:ln w="6350">
            <a:noFill/>
          </a:ln>
        </p:spPr>
        <p:txBody>
          <a:bodyPr rot="0" spcFirstLastPara="0" vert="horz" wrap="square" lIns="91439" tIns="45720" rIns="91439" bIns="45720" numCol="1" spcCol="0" rtlCol="0" fromWordArt="0" anchor="ctr"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Clear Creek EMS</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a:extLst>
              <a:ext uri="{FF2B5EF4-FFF2-40B4-BE49-F238E27FC236}">
                <a16:creationId xmlns:a16="http://schemas.microsoft.com/office/drawing/2014/main" id="{BB10A77B-1D7D-C192-4A0C-D5604924950E}"/>
              </a:ext>
            </a:extLst>
          </p:cNvPr>
          <p:cNvCxnSpPr>
            <a:cxnSpLocks/>
          </p:cNvCxnSpPr>
          <p:nvPr/>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graphicFrame>
        <p:nvGraphicFramePr>
          <p:cNvPr id="8" name="Chart 7">
            <a:extLst>
              <a:ext uri="{FF2B5EF4-FFF2-40B4-BE49-F238E27FC236}">
                <a16:creationId xmlns:a16="http://schemas.microsoft.com/office/drawing/2014/main" id="{2BF29D3C-EAEB-C6DA-A9F7-14E6A5C117B1}"/>
              </a:ext>
            </a:extLst>
          </p:cNvPr>
          <p:cNvGraphicFramePr/>
          <p:nvPr>
            <p:custDataLst>
              <p:tags r:id="rId2"/>
            </p:custDataLst>
            <p:extLst>
              <p:ext uri="{D42A27DB-BD31-4B8C-83A1-F6EECF244321}">
                <p14:modId xmlns:p14="http://schemas.microsoft.com/office/powerpoint/2010/main" val="3350034072"/>
              </p:ext>
            </p:extLst>
          </p:nvPr>
        </p:nvGraphicFramePr>
        <p:xfrm>
          <a:off x="407988" y="1716088"/>
          <a:ext cx="5254625" cy="1911350"/>
        </p:xfrm>
        <a:graphic>
          <a:graphicData uri="http://schemas.openxmlformats.org/drawingml/2006/chart">
            <c:chart xmlns:c="http://schemas.openxmlformats.org/drawingml/2006/chart" xmlns:r="http://schemas.openxmlformats.org/officeDocument/2006/relationships" r:id="rId45"/>
          </a:graphicData>
        </a:graphic>
      </p:graphicFrame>
      <p:sp>
        <p:nvSpPr>
          <p:cNvPr id="14" name="Text Placeholder 2">
            <a:extLst>
              <a:ext uri="{FF2B5EF4-FFF2-40B4-BE49-F238E27FC236}">
                <a16:creationId xmlns:a16="http://schemas.microsoft.com/office/drawing/2014/main" id="{CB87F016-E61D-A5A6-BCE4-6CD0F8DE5D43}"/>
              </a:ext>
            </a:extLst>
          </p:cNvPr>
          <p:cNvSpPr>
            <a:spLocks/>
          </p:cNvSpPr>
          <p:nvPr>
            <p:custDataLst>
              <p:tags r:id="rId3"/>
            </p:custDataLst>
          </p:nvPr>
        </p:nvSpPr>
        <p:spPr bwMode="auto">
          <a:xfrm>
            <a:off x="646113" y="3514725"/>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316E701-918D-4A1B-97F4-36E75122DEBD}" type="datetime'''''0'''''''''':''''''''''''''00&#10;''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0:00
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 name="Text Placeholder 2">
            <a:extLst>
              <a:ext uri="{FF2B5EF4-FFF2-40B4-BE49-F238E27FC236}">
                <a16:creationId xmlns:a16="http://schemas.microsoft.com/office/drawing/2014/main" id="{50B6EFF4-ECF2-D261-34EF-07D689FDB03A}"/>
              </a:ext>
            </a:extLst>
          </p:cNvPr>
          <p:cNvSpPr>
            <a:spLocks/>
          </p:cNvSpPr>
          <p:nvPr>
            <p:custDataLst>
              <p:tags r:id="rId4"/>
            </p:custDataLst>
          </p:nvPr>
        </p:nvSpPr>
        <p:spPr bwMode="auto">
          <a:xfrm>
            <a:off x="1082675" y="3514725"/>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1BBCFF5-170F-4C3C-BD37-0694FDAAC1BF}" type="datetime'''''''''''''''''''''''''2'''''':''0''0&#10;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
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 name="Text Placeholder 2">
            <a:extLst>
              <a:ext uri="{FF2B5EF4-FFF2-40B4-BE49-F238E27FC236}">
                <a16:creationId xmlns:a16="http://schemas.microsoft.com/office/drawing/2014/main" id="{716ACC36-D399-95B2-BCEC-AE9CB99DD50A}"/>
              </a:ext>
            </a:extLst>
          </p:cNvPr>
          <p:cNvSpPr>
            <a:spLocks/>
          </p:cNvSpPr>
          <p:nvPr>
            <p:custDataLst>
              <p:tags r:id="rId5"/>
            </p:custDataLst>
          </p:nvPr>
        </p:nvSpPr>
        <p:spPr bwMode="auto">
          <a:xfrm>
            <a:off x="1519238" y="3514725"/>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7EC8E005-BA4A-4DF2-A360-11BCFFBEE8F7}" type="datetime'''''4'''':0''''''''''''0''''''''''&#10;''''''''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4:00
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 name="Text Placeholder 2">
            <a:extLst>
              <a:ext uri="{FF2B5EF4-FFF2-40B4-BE49-F238E27FC236}">
                <a16:creationId xmlns:a16="http://schemas.microsoft.com/office/drawing/2014/main" id="{AD140D78-FDD5-695F-4A88-47F0D26CD5E1}"/>
              </a:ext>
            </a:extLst>
          </p:cNvPr>
          <p:cNvSpPr>
            <a:spLocks/>
          </p:cNvSpPr>
          <p:nvPr>
            <p:custDataLst>
              <p:tags r:id="rId6"/>
            </p:custDataLst>
          </p:nvPr>
        </p:nvSpPr>
        <p:spPr bwMode="auto">
          <a:xfrm>
            <a:off x="1955800" y="3514725"/>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323BA4A-FC66-4054-BC9E-12F7F1DD0424}" type="datetime'6'''''':''''''''''''''''''''''''00''''''&#10;''''''''''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6:00
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 name="Text Placeholder 2">
            <a:extLst>
              <a:ext uri="{FF2B5EF4-FFF2-40B4-BE49-F238E27FC236}">
                <a16:creationId xmlns:a16="http://schemas.microsoft.com/office/drawing/2014/main" id="{D980E975-E330-68EC-477F-60F48A87FAD8}"/>
              </a:ext>
            </a:extLst>
          </p:cNvPr>
          <p:cNvSpPr>
            <a:spLocks/>
          </p:cNvSpPr>
          <p:nvPr>
            <p:custDataLst>
              <p:tags r:id="rId7"/>
            </p:custDataLst>
          </p:nvPr>
        </p:nvSpPr>
        <p:spPr bwMode="auto">
          <a:xfrm>
            <a:off x="2357438" y="3514725"/>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AAC2EAE-FB54-4C17-9BC6-CBC01BF736B3}" type="datetime'8:''0''''''''''''0''&#10;''''''1''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8:00
10:00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 name="Text Placeholder 2">
            <a:extLst>
              <a:ext uri="{FF2B5EF4-FFF2-40B4-BE49-F238E27FC236}">
                <a16:creationId xmlns:a16="http://schemas.microsoft.com/office/drawing/2014/main" id="{D2BBB23C-0446-3CC4-77FA-286CB0F573C2}"/>
              </a:ext>
            </a:extLst>
          </p:cNvPr>
          <p:cNvSpPr>
            <a:spLocks/>
          </p:cNvSpPr>
          <p:nvPr>
            <p:custDataLst>
              <p:tags r:id="rId8"/>
            </p:custDataLst>
          </p:nvPr>
        </p:nvSpPr>
        <p:spPr bwMode="auto">
          <a:xfrm>
            <a:off x="2794000" y="3514725"/>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D99A7D3-06B9-4463-B8AC-D44E03B38197}" type="datetime'1''''''''''''''''''''''''0'':''0''0''''&#10;1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10:00
12:00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 name="Text Placeholder 2">
            <a:extLst>
              <a:ext uri="{FF2B5EF4-FFF2-40B4-BE49-F238E27FC236}">
                <a16:creationId xmlns:a16="http://schemas.microsoft.com/office/drawing/2014/main" id="{02BF5DC4-7E6B-48A3-B7C3-E226B893962E}"/>
              </a:ext>
            </a:extLst>
          </p:cNvPr>
          <p:cNvSpPr>
            <a:spLocks/>
          </p:cNvSpPr>
          <p:nvPr>
            <p:custDataLst>
              <p:tags r:id="rId9"/>
            </p:custDataLst>
          </p:nvPr>
        </p:nvSpPr>
        <p:spPr bwMode="auto">
          <a:xfrm>
            <a:off x="3228975" y="3514725"/>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FFDFA8B-9CC7-4538-B4DB-235F18DCD7F6}" type="datetime'''12'''''''':00''&#10;1''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12:00
14:00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 name="Text Placeholder 2">
            <a:extLst>
              <a:ext uri="{FF2B5EF4-FFF2-40B4-BE49-F238E27FC236}">
                <a16:creationId xmlns:a16="http://schemas.microsoft.com/office/drawing/2014/main" id="{65495921-8928-9A1E-927A-65A293D208C7}"/>
              </a:ext>
            </a:extLst>
          </p:cNvPr>
          <p:cNvSpPr>
            <a:spLocks/>
          </p:cNvSpPr>
          <p:nvPr>
            <p:custDataLst>
              <p:tags r:id="rId10"/>
            </p:custDataLst>
          </p:nvPr>
        </p:nvSpPr>
        <p:spPr bwMode="auto">
          <a:xfrm>
            <a:off x="3665538" y="3514725"/>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CECB8EA-97B8-4C6D-A508-CEDB0B017DB4}" type="datetime'''1''''''''''''''''''''''''4'''':00&#10;''''1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14:00
16:00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9" name="Text Placeholder 2">
            <a:extLst>
              <a:ext uri="{FF2B5EF4-FFF2-40B4-BE49-F238E27FC236}">
                <a16:creationId xmlns:a16="http://schemas.microsoft.com/office/drawing/2014/main" id="{CF683958-5957-5AC8-1047-E26BACAC97AD}"/>
              </a:ext>
            </a:extLst>
          </p:cNvPr>
          <p:cNvSpPr>
            <a:spLocks/>
          </p:cNvSpPr>
          <p:nvPr>
            <p:custDataLst>
              <p:tags r:id="rId11"/>
            </p:custDataLst>
          </p:nvPr>
        </p:nvSpPr>
        <p:spPr bwMode="auto">
          <a:xfrm>
            <a:off x="4102100" y="3514725"/>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ADF81E2-1377-4241-8E77-5DCC33AB2573}" type="datetime'1''''''''''''''''''6:''0''''''0''''''&#10;''''1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16:00
18:00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0" name="Text Placeholder 2">
            <a:extLst>
              <a:ext uri="{FF2B5EF4-FFF2-40B4-BE49-F238E27FC236}">
                <a16:creationId xmlns:a16="http://schemas.microsoft.com/office/drawing/2014/main" id="{99757F7C-687C-6778-5B80-6F5459DC2377}"/>
              </a:ext>
            </a:extLst>
          </p:cNvPr>
          <p:cNvSpPr>
            <a:spLocks/>
          </p:cNvSpPr>
          <p:nvPr>
            <p:custDataLst>
              <p:tags r:id="rId12"/>
            </p:custDataLst>
          </p:nvPr>
        </p:nvSpPr>
        <p:spPr bwMode="auto">
          <a:xfrm>
            <a:off x="4538663" y="3514725"/>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663F4755-3D18-4A5B-B30D-7AD27D175D79}" type="datetime'''''''18:0''''''''''''''0''''''&#10;2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18:00
20:00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1" name="Text Placeholder 2">
            <a:extLst>
              <a:ext uri="{FF2B5EF4-FFF2-40B4-BE49-F238E27FC236}">
                <a16:creationId xmlns:a16="http://schemas.microsoft.com/office/drawing/2014/main" id="{88662C75-372E-3172-0F30-2440B86A6E07}"/>
              </a:ext>
            </a:extLst>
          </p:cNvPr>
          <p:cNvSpPr>
            <a:spLocks/>
          </p:cNvSpPr>
          <p:nvPr>
            <p:custDataLst>
              <p:tags r:id="rId13"/>
            </p:custDataLst>
          </p:nvPr>
        </p:nvSpPr>
        <p:spPr bwMode="auto">
          <a:xfrm>
            <a:off x="4975225" y="3514725"/>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35CD3A56-7C9D-4396-9D94-C9F5E11B1089}" type="datetime'''''''''''''2''''''''''''0:0''0''''&#10;2''''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20:00
22:00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2" name="Text Placeholder 2">
            <a:extLst>
              <a:ext uri="{FF2B5EF4-FFF2-40B4-BE49-F238E27FC236}">
                <a16:creationId xmlns:a16="http://schemas.microsoft.com/office/drawing/2014/main" id="{2D9142C4-67A0-25E1-D2CF-B2635DF32607}"/>
              </a:ext>
            </a:extLst>
          </p:cNvPr>
          <p:cNvSpPr>
            <a:spLocks/>
          </p:cNvSpPr>
          <p:nvPr>
            <p:custDataLst>
              <p:tags r:id="rId14"/>
            </p:custDataLst>
          </p:nvPr>
        </p:nvSpPr>
        <p:spPr bwMode="auto">
          <a:xfrm>
            <a:off x="5411788" y="3514725"/>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82BBE4A-07B7-44A0-BC9A-80F05BB2B6AB}" type="datetime'''''''''2''''''''''''''''2'''':0''''''''''0&#10;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22:00
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3" name="TextBox 22">
            <a:extLst>
              <a:ext uri="{FF2B5EF4-FFF2-40B4-BE49-F238E27FC236}">
                <a16:creationId xmlns:a16="http://schemas.microsoft.com/office/drawing/2014/main" id="{E55438EE-F637-2FA3-2C0E-B05EA6D8C1E8}"/>
              </a:ext>
            </a:extLst>
          </p:cNvPr>
          <p:cNvSpPr txBox="1"/>
          <p:nvPr/>
        </p:nvSpPr>
        <p:spPr>
          <a:xfrm>
            <a:off x="103188" y="1513863"/>
            <a:ext cx="6042025" cy="338138"/>
          </a:xfrm>
          <a:prstGeom prst="rect">
            <a:avLst/>
          </a:prstGeom>
          <a:noFill/>
        </p:spPr>
        <p:txBody>
          <a:bodyPr wrap="square">
            <a:spAutoFit/>
          </a:bodyPr>
          <a:lstStyle/>
          <a:p>
            <a:pPr algn="ctr" defTabSz="914483">
              <a:defRPr sz="2000" b="0" i="0" u="none" strike="noStrike" kern="1200" spc="0" baseline="0">
                <a:solidFill>
                  <a:sysClr val="windowText" lastClr="000000"/>
                </a:solidFill>
                <a:latin typeface="+mn-lt"/>
                <a:ea typeface="+mn-ea"/>
                <a:cs typeface="+mn-cs"/>
              </a:defRPr>
            </a:pPr>
            <a:r>
              <a:rPr lang="en-US" sz="1600" b="1" u="sng" dirty="0">
                <a:solidFill>
                  <a:srgbClr val="002060"/>
                </a:solidFill>
                <a:latin typeface="Tahoma" panose="020B0604030504040204" pitchFamily="34" charset="0"/>
                <a:ea typeface="Tahoma" panose="020B0604030504040204" pitchFamily="34" charset="0"/>
                <a:cs typeface="Tahoma" panose="020B0604030504040204" pitchFamily="34" charset="0"/>
              </a:rPr>
              <a:t>Priority Dispatched Calls Per Time of Day</a:t>
            </a:r>
          </a:p>
        </p:txBody>
      </p:sp>
      <p:sp>
        <p:nvSpPr>
          <p:cNvPr id="24" name="Rectangle 23">
            <a:extLst>
              <a:ext uri="{FF2B5EF4-FFF2-40B4-BE49-F238E27FC236}">
                <a16:creationId xmlns:a16="http://schemas.microsoft.com/office/drawing/2014/main" id="{F4D0BFA4-5AB2-BBC0-BC0F-1E4C03E222AF}"/>
              </a:ext>
            </a:extLst>
          </p:cNvPr>
          <p:cNvSpPr/>
          <p:nvPr>
            <p:custDataLst>
              <p:tags r:id="rId15"/>
            </p:custDataLst>
          </p:nvPr>
        </p:nvSpPr>
        <p:spPr bwMode="auto">
          <a:xfrm>
            <a:off x="820738" y="1912938"/>
            <a:ext cx="142875" cy="106363"/>
          </a:xfrm>
          <a:prstGeom prst="rect">
            <a:avLst/>
          </a:prstGeom>
          <a:solidFill>
            <a:srgbClr val="C0000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790670ED-11A2-E0D0-D7A5-53436D971104}"/>
              </a:ext>
            </a:extLst>
          </p:cNvPr>
          <p:cNvSpPr/>
          <p:nvPr>
            <p:custDataLst>
              <p:tags r:id="rId16"/>
            </p:custDataLst>
          </p:nvPr>
        </p:nvSpPr>
        <p:spPr bwMode="auto">
          <a:xfrm>
            <a:off x="820738" y="2078038"/>
            <a:ext cx="142875" cy="106363"/>
          </a:xfrm>
          <a:prstGeom prst="rect">
            <a:avLst/>
          </a:prstGeom>
          <a:solidFill>
            <a:srgbClr val="00206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FD262B9-E4EE-5C5B-CBBE-842B5C267DD1}"/>
              </a:ext>
            </a:extLst>
          </p:cNvPr>
          <p:cNvSpPr/>
          <p:nvPr>
            <p:custDataLst>
              <p:tags r:id="rId17"/>
            </p:custDataLst>
          </p:nvPr>
        </p:nvSpPr>
        <p:spPr bwMode="auto">
          <a:xfrm>
            <a:off x="820738" y="2243138"/>
            <a:ext cx="142875" cy="106363"/>
          </a:xfrm>
          <a:prstGeom prst="rect">
            <a:avLst/>
          </a:prstGeom>
          <a:solidFill>
            <a:srgbClr val="7F7F7F"/>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
            <a:extLst>
              <a:ext uri="{FF2B5EF4-FFF2-40B4-BE49-F238E27FC236}">
                <a16:creationId xmlns:a16="http://schemas.microsoft.com/office/drawing/2014/main" id="{E329C5DC-1864-0128-B1E2-CE87D618F8DF}"/>
              </a:ext>
            </a:extLst>
          </p:cNvPr>
          <p:cNvSpPr>
            <a:spLocks/>
          </p:cNvSpPr>
          <p:nvPr>
            <p:custDataLst>
              <p:tags r:id="rId18"/>
            </p:custDataLst>
          </p:nvPr>
        </p:nvSpPr>
        <p:spPr bwMode="auto">
          <a:xfrm>
            <a:off x="1014413" y="1917700"/>
            <a:ext cx="6000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ADFAA62D-9C6D-4A99-ABE8-59AB275E5C8B}" type="datetime'P''''''''''1 -'' ''''E''ch''o C''''''''''a''l''''''''''l''s'">
              <a:rPr lang="en-US" altLang="en-US" sz="800" b="1" smtClean="0"/>
              <a:pPr/>
              <a:t>P1 - Echo Calls</a:t>
            </a:fld>
            <a:endParaRPr lang="en-US" sz="800" b="1" dirty="0">
              <a:sym typeface="Tahoma" panose="020B0604030504040204" pitchFamily="34" charset="0"/>
            </a:endParaRPr>
          </a:p>
        </p:txBody>
      </p:sp>
      <p:sp>
        <p:nvSpPr>
          <p:cNvPr id="27" name="Text Placeholder 2">
            <a:extLst>
              <a:ext uri="{FF2B5EF4-FFF2-40B4-BE49-F238E27FC236}">
                <a16:creationId xmlns:a16="http://schemas.microsoft.com/office/drawing/2014/main" id="{074A3588-4A02-E75B-E640-8244EDF702A1}"/>
              </a:ext>
            </a:extLst>
          </p:cNvPr>
          <p:cNvSpPr>
            <a:spLocks/>
          </p:cNvSpPr>
          <p:nvPr>
            <p:custDataLst>
              <p:tags r:id="rId19"/>
            </p:custDataLst>
          </p:nvPr>
        </p:nvSpPr>
        <p:spPr bwMode="auto">
          <a:xfrm>
            <a:off x="1014413" y="2082800"/>
            <a:ext cx="103822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F11D1596-2FD5-4861-8A84-FB48D527424F}" type="datetime'P''2'''' - ''''Charl''ie ''&amp;'''' ''''D''''elta Ca''ll''s'">
              <a:rPr lang="en-US" altLang="en-US" sz="800" b="1" smtClean="0"/>
              <a:pPr/>
              <a:t>P2 - Charlie &amp; Delta Calls</a:t>
            </a:fld>
            <a:endParaRPr lang="en-US" sz="800" b="1" dirty="0">
              <a:sym typeface="Tahoma" panose="020B0604030504040204" pitchFamily="34" charset="0"/>
            </a:endParaRPr>
          </a:p>
        </p:txBody>
      </p:sp>
      <p:sp>
        <p:nvSpPr>
          <p:cNvPr id="28" name="Text Placeholder 2">
            <a:extLst>
              <a:ext uri="{FF2B5EF4-FFF2-40B4-BE49-F238E27FC236}">
                <a16:creationId xmlns:a16="http://schemas.microsoft.com/office/drawing/2014/main" id="{326C9293-A5D0-4EDC-4211-AC7D030AF457}"/>
              </a:ext>
            </a:extLst>
          </p:cNvPr>
          <p:cNvSpPr>
            <a:spLocks/>
          </p:cNvSpPr>
          <p:nvPr>
            <p:custDataLst>
              <p:tags r:id="rId20"/>
            </p:custDataLst>
          </p:nvPr>
        </p:nvSpPr>
        <p:spPr bwMode="auto">
          <a:xfrm>
            <a:off x="1014413" y="2247900"/>
            <a:ext cx="1008063"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5199F64E-A579-4FA5-A048-DD93A0CBE74A}" type="datetime'P''3 - ''Alpha'' ''''''''''&amp; Bravo'' ''C''''a''''ll''''s'''''">
              <a:rPr lang="en-US" altLang="en-US" sz="800" b="1" smtClean="0"/>
              <a:pPr/>
              <a:t>P3 - Alpha &amp; Bravo Calls</a:t>
            </a:fld>
            <a:endParaRPr lang="en-US" sz="800" b="1" dirty="0">
              <a:sym typeface="Tahoma" panose="020B0604030504040204" pitchFamily="34" charset="0"/>
            </a:endParaRPr>
          </a:p>
        </p:txBody>
      </p:sp>
      <p:sp>
        <p:nvSpPr>
          <p:cNvPr id="30" name="Rectangle 29">
            <a:extLst>
              <a:ext uri="{FF2B5EF4-FFF2-40B4-BE49-F238E27FC236}">
                <a16:creationId xmlns:a16="http://schemas.microsoft.com/office/drawing/2014/main" id="{DD13A74B-6D89-8AED-C069-E05CCAE360C9}"/>
              </a:ext>
            </a:extLst>
          </p:cNvPr>
          <p:cNvSpPr/>
          <p:nvPr/>
        </p:nvSpPr>
        <p:spPr>
          <a:xfrm>
            <a:off x="350838" y="1476375"/>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4" name="Chart 53">
            <a:extLst>
              <a:ext uri="{FF2B5EF4-FFF2-40B4-BE49-F238E27FC236}">
                <a16:creationId xmlns:a16="http://schemas.microsoft.com/office/drawing/2014/main" id="{76263020-A2F9-7685-51D9-1EEEAA6325B1}"/>
              </a:ext>
            </a:extLst>
          </p:cNvPr>
          <p:cNvGraphicFramePr/>
          <p:nvPr>
            <p:custDataLst>
              <p:tags r:id="rId21"/>
            </p:custDataLst>
            <p:extLst>
              <p:ext uri="{D42A27DB-BD31-4B8C-83A1-F6EECF244321}">
                <p14:modId xmlns:p14="http://schemas.microsoft.com/office/powerpoint/2010/main" val="1678352985"/>
              </p:ext>
            </p:extLst>
          </p:nvPr>
        </p:nvGraphicFramePr>
        <p:xfrm>
          <a:off x="347663" y="4335463"/>
          <a:ext cx="5383212" cy="2151062"/>
        </p:xfrm>
        <a:graphic>
          <a:graphicData uri="http://schemas.openxmlformats.org/drawingml/2006/chart">
            <c:chart xmlns:c="http://schemas.openxmlformats.org/drawingml/2006/chart" xmlns:r="http://schemas.openxmlformats.org/officeDocument/2006/relationships" r:id="rId46"/>
          </a:graphicData>
        </a:graphic>
      </p:graphicFrame>
      <p:sp>
        <p:nvSpPr>
          <p:cNvPr id="38" name="Text Placeholder 2">
            <a:extLst>
              <a:ext uri="{FF2B5EF4-FFF2-40B4-BE49-F238E27FC236}">
                <a16:creationId xmlns:a16="http://schemas.microsoft.com/office/drawing/2014/main" id="{2F14B146-6E64-DBEA-FB0B-50B8CF72C334}"/>
              </a:ext>
            </a:extLst>
          </p:cNvPr>
          <p:cNvSpPr>
            <a:spLocks/>
          </p:cNvSpPr>
          <p:nvPr>
            <p:custDataLst>
              <p:tags r:id="rId22"/>
            </p:custDataLst>
          </p:nvPr>
        </p:nvSpPr>
        <p:spPr bwMode="auto">
          <a:xfrm>
            <a:off x="592138" y="6303963"/>
            <a:ext cx="393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9E09E67C-1290-4CB3-871B-F5D596D76299}" type="datetime'''''''J''''''''''''''''''u''n''''''''''''-''''''''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Jun-25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9" name="Text Placeholder 2">
            <a:extLst>
              <a:ext uri="{FF2B5EF4-FFF2-40B4-BE49-F238E27FC236}">
                <a16:creationId xmlns:a16="http://schemas.microsoft.com/office/drawing/2014/main" id="{4F663772-638C-C0CC-1EF5-A0E77D1F4BA9}"/>
              </a:ext>
            </a:extLst>
          </p:cNvPr>
          <p:cNvSpPr>
            <a:spLocks/>
          </p:cNvSpPr>
          <p:nvPr>
            <p:custDataLst>
              <p:tags r:id="rId23"/>
            </p:custDataLst>
          </p:nvPr>
        </p:nvSpPr>
        <p:spPr bwMode="auto">
          <a:xfrm>
            <a:off x="1049338" y="6303963"/>
            <a:ext cx="3508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7B3528E9-80D3-4668-98E3-ADA140222171}" type="datetime'''''''''''''''''''''J''''''''''''''u''''''''''l-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Jul-25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7" name="Text Placeholder 2">
            <a:extLst>
              <a:ext uri="{FF2B5EF4-FFF2-40B4-BE49-F238E27FC236}">
                <a16:creationId xmlns:a16="http://schemas.microsoft.com/office/drawing/2014/main" id="{F4968C94-886A-340C-9856-CCE3E3A7DE6E}"/>
              </a:ext>
            </a:extLst>
          </p:cNvPr>
          <p:cNvSpPr>
            <a:spLocks/>
          </p:cNvSpPr>
          <p:nvPr>
            <p:custDataLst>
              <p:tags r:id="rId24"/>
            </p:custDataLst>
          </p:nvPr>
        </p:nvSpPr>
        <p:spPr bwMode="auto">
          <a:xfrm>
            <a:off x="1452563" y="6303963"/>
            <a:ext cx="4159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E6471725-7B4D-4B93-85D4-0C2D71DEFFEA}" type="datetime'''''A''''''''''''u''''g''''''''''''''''''''''''''''-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Aug-25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5" name="Text Placeholder 2">
            <a:extLst>
              <a:ext uri="{FF2B5EF4-FFF2-40B4-BE49-F238E27FC236}">
                <a16:creationId xmlns:a16="http://schemas.microsoft.com/office/drawing/2014/main" id="{20024FCA-CAD0-E363-1613-2C251DC259A3}"/>
              </a:ext>
            </a:extLst>
          </p:cNvPr>
          <p:cNvSpPr>
            <a:spLocks/>
          </p:cNvSpPr>
          <p:nvPr>
            <p:custDataLst>
              <p:tags r:id="rId25"/>
            </p:custDataLst>
          </p:nvPr>
        </p:nvSpPr>
        <p:spPr bwMode="auto">
          <a:xfrm>
            <a:off x="1892300" y="6303963"/>
            <a:ext cx="4064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5DC567A5-02F9-4C65-8CFA-B075786FBB0A}" type="datetime'''''''''''''Sep''''''''''''-''''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Sep-25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9" name="Text Placeholder 2">
            <a:extLst>
              <a:ext uri="{FF2B5EF4-FFF2-40B4-BE49-F238E27FC236}">
                <a16:creationId xmlns:a16="http://schemas.microsoft.com/office/drawing/2014/main" id="{80F7D17F-BD0E-ED0E-0BEE-C1C262F52F4B}"/>
              </a:ext>
            </a:extLst>
          </p:cNvPr>
          <p:cNvSpPr>
            <a:spLocks/>
          </p:cNvSpPr>
          <p:nvPr>
            <p:custDataLst>
              <p:tags r:id="rId26"/>
            </p:custDataLst>
          </p:nvPr>
        </p:nvSpPr>
        <p:spPr bwMode="auto">
          <a:xfrm>
            <a:off x="2335213" y="6303963"/>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5D39B304-9B4A-48B5-9480-49EC29FA020B}" type="datetime'''O''''''''''''c''''''''''''t-''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Oct-25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8" name="Text Placeholder 2">
            <a:extLst>
              <a:ext uri="{FF2B5EF4-FFF2-40B4-BE49-F238E27FC236}">
                <a16:creationId xmlns:a16="http://schemas.microsoft.com/office/drawing/2014/main" id="{338ADE1A-D2AA-F9B7-37A2-1AE1CBAE2C7C}"/>
              </a:ext>
            </a:extLst>
          </p:cNvPr>
          <p:cNvSpPr>
            <a:spLocks/>
          </p:cNvSpPr>
          <p:nvPr>
            <p:custDataLst>
              <p:tags r:id="rId27"/>
            </p:custDataLst>
          </p:nvPr>
        </p:nvSpPr>
        <p:spPr bwMode="auto">
          <a:xfrm>
            <a:off x="2760663" y="6303963"/>
            <a:ext cx="4143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F67B9442-52B0-4C72-806A-3844BFC6DC93}" type="datetime'''''N''o''''''''v''''''''''''''-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Nov-25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2" name="Text Placeholder 2">
            <a:extLst>
              <a:ext uri="{FF2B5EF4-FFF2-40B4-BE49-F238E27FC236}">
                <a16:creationId xmlns:a16="http://schemas.microsoft.com/office/drawing/2014/main" id="{1A5A8F95-7C16-D487-820B-2A8B99F849E7}"/>
              </a:ext>
            </a:extLst>
          </p:cNvPr>
          <p:cNvSpPr>
            <a:spLocks/>
          </p:cNvSpPr>
          <p:nvPr>
            <p:custDataLst>
              <p:tags r:id="rId28"/>
            </p:custDataLst>
          </p:nvPr>
        </p:nvSpPr>
        <p:spPr bwMode="auto">
          <a:xfrm>
            <a:off x="3197225" y="6303963"/>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49BFD00D-7363-46EE-8C0E-AEB5C9FC3F4A}" type="datetime'D''e''c''''''''''''''-''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Dec-25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4" name="Text Placeholder 2">
            <a:extLst>
              <a:ext uri="{FF2B5EF4-FFF2-40B4-BE49-F238E27FC236}">
                <a16:creationId xmlns:a16="http://schemas.microsoft.com/office/drawing/2014/main" id="{13DC2652-D492-9427-BFFC-BB04C36CA59A}"/>
              </a:ext>
            </a:extLst>
          </p:cNvPr>
          <p:cNvSpPr>
            <a:spLocks/>
          </p:cNvSpPr>
          <p:nvPr>
            <p:custDataLst>
              <p:tags r:id="rId29"/>
            </p:custDataLst>
          </p:nvPr>
        </p:nvSpPr>
        <p:spPr bwMode="auto">
          <a:xfrm>
            <a:off x="3644900" y="6303963"/>
            <a:ext cx="3889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6D46D486-7DDB-4A6E-A881-9E697C5C4C7F}" type="datetime'''J''''''''''a''''''''''''''''n''''-''''''''''''''''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Jan-26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0" name="Text Placeholder 2">
            <a:extLst>
              <a:ext uri="{FF2B5EF4-FFF2-40B4-BE49-F238E27FC236}">
                <a16:creationId xmlns:a16="http://schemas.microsoft.com/office/drawing/2014/main" id="{820BAC9E-FDCB-779E-B4A7-8D80106E2F26}"/>
              </a:ext>
            </a:extLst>
          </p:cNvPr>
          <p:cNvSpPr>
            <a:spLocks/>
          </p:cNvSpPr>
          <p:nvPr>
            <p:custDataLst>
              <p:tags r:id="rId30"/>
            </p:custDataLst>
          </p:nvPr>
        </p:nvSpPr>
        <p:spPr bwMode="auto">
          <a:xfrm>
            <a:off x="4073525" y="6303963"/>
            <a:ext cx="4016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D5D7FBD4-A2BC-4CB8-B2F8-623A53C5EAC9}" type="datetime'''F''''''e''b''''''''''''''''''''''-''''''''''''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Feb-26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5" name="Text Placeholder 2">
            <a:extLst>
              <a:ext uri="{FF2B5EF4-FFF2-40B4-BE49-F238E27FC236}">
                <a16:creationId xmlns:a16="http://schemas.microsoft.com/office/drawing/2014/main" id="{6D82A48D-A42A-5AB5-FDB3-FA7145D5D571}"/>
              </a:ext>
            </a:extLst>
          </p:cNvPr>
          <p:cNvSpPr>
            <a:spLocks/>
          </p:cNvSpPr>
          <p:nvPr>
            <p:custDataLst>
              <p:tags r:id="rId31"/>
            </p:custDataLst>
          </p:nvPr>
        </p:nvSpPr>
        <p:spPr bwMode="auto">
          <a:xfrm>
            <a:off x="4503738" y="6303963"/>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66B7D62E-18C1-468F-9020-E8010E21D7F2}" type="datetime'''M''''''a''''''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3" name="Text Placeholder 2">
            <a:extLst>
              <a:ext uri="{FF2B5EF4-FFF2-40B4-BE49-F238E27FC236}">
                <a16:creationId xmlns:a16="http://schemas.microsoft.com/office/drawing/2014/main" id="{34FFC975-7ACA-4BBF-D6B1-85674B8C0E80}"/>
              </a:ext>
            </a:extLst>
          </p:cNvPr>
          <p:cNvSpPr>
            <a:spLocks/>
          </p:cNvSpPr>
          <p:nvPr>
            <p:custDataLst>
              <p:tags r:id="rId32"/>
            </p:custDataLst>
          </p:nvPr>
        </p:nvSpPr>
        <p:spPr bwMode="auto">
          <a:xfrm>
            <a:off x="4949825" y="6303963"/>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BA418C27-EC73-4BDE-87A4-1AE3906B1E0B}" type="datetime'''''''''Ap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Apr-26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1" name="Text Placeholder 2">
            <a:extLst>
              <a:ext uri="{FF2B5EF4-FFF2-40B4-BE49-F238E27FC236}">
                <a16:creationId xmlns:a16="http://schemas.microsoft.com/office/drawing/2014/main" id="{6BD18AE4-F334-64E9-36F0-CE667B158340}"/>
              </a:ext>
            </a:extLst>
          </p:cNvPr>
          <p:cNvSpPr>
            <a:spLocks/>
          </p:cNvSpPr>
          <p:nvPr>
            <p:custDataLst>
              <p:tags r:id="rId33"/>
            </p:custDataLst>
          </p:nvPr>
        </p:nvSpPr>
        <p:spPr bwMode="auto">
          <a:xfrm>
            <a:off x="5367338" y="6303963"/>
            <a:ext cx="4270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386E3927-17A2-4ABA-B68F-545E77A33CA9}" type="datetime'''''''''''''M''''''''''a''y''''''''''''''-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May-26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8" name="TextBox 77">
            <a:extLst>
              <a:ext uri="{FF2B5EF4-FFF2-40B4-BE49-F238E27FC236}">
                <a16:creationId xmlns:a16="http://schemas.microsoft.com/office/drawing/2014/main" id="{98C90A5D-A6CB-ABB8-DC63-03278FBCB561}"/>
              </a:ext>
            </a:extLst>
          </p:cNvPr>
          <p:cNvSpPr txBox="1">
            <a:spLocks/>
          </p:cNvSpPr>
          <p:nvPr/>
        </p:nvSpPr>
        <p:spPr>
          <a:xfrm>
            <a:off x="1727200" y="4119562"/>
            <a:ext cx="2601913" cy="338138"/>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Monthly Call Volume</a:t>
            </a:r>
          </a:p>
        </p:txBody>
      </p:sp>
      <p:sp>
        <p:nvSpPr>
          <p:cNvPr id="79" name="Rectangle 78">
            <a:extLst>
              <a:ext uri="{FF2B5EF4-FFF2-40B4-BE49-F238E27FC236}">
                <a16:creationId xmlns:a16="http://schemas.microsoft.com/office/drawing/2014/main" id="{6462C443-5638-1A41-C459-2DF66B866EDA}"/>
              </a:ext>
            </a:extLst>
          </p:cNvPr>
          <p:cNvSpPr/>
          <p:nvPr/>
        </p:nvSpPr>
        <p:spPr>
          <a:xfrm>
            <a:off x="360363" y="4081463"/>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7FC258AD-340F-DBAB-C9DB-CAF57178614D}"/>
              </a:ext>
            </a:extLst>
          </p:cNvPr>
          <p:cNvSpPr txBox="1">
            <a:spLocks/>
          </p:cNvSpPr>
          <p:nvPr/>
        </p:nvSpPr>
        <p:spPr>
          <a:xfrm>
            <a:off x="6127750" y="4100094"/>
            <a:ext cx="587375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Top Five Problem Natures</a:t>
            </a:r>
          </a:p>
        </p:txBody>
      </p:sp>
      <p:sp>
        <p:nvSpPr>
          <p:cNvPr id="108" name="Rectangle 107">
            <a:extLst>
              <a:ext uri="{FF2B5EF4-FFF2-40B4-BE49-F238E27FC236}">
                <a16:creationId xmlns:a16="http://schemas.microsoft.com/office/drawing/2014/main" id="{606A0223-A506-3818-5143-A2CA029E3AF2}"/>
              </a:ext>
            </a:extLst>
          </p:cNvPr>
          <p:cNvSpPr/>
          <p:nvPr/>
        </p:nvSpPr>
        <p:spPr>
          <a:xfrm>
            <a:off x="6284913" y="4080891"/>
            <a:ext cx="5513387" cy="248716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7BEDB0ED-D13E-1714-C6F0-A02EF316F132}"/>
              </a:ext>
            </a:extLst>
          </p:cNvPr>
          <p:cNvSpPr txBox="1">
            <a:spLocks/>
          </p:cNvSpPr>
          <p:nvPr/>
        </p:nvSpPr>
        <p:spPr>
          <a:xfrm>
            <a:off x="6361113" y="1513655"/>
            <a:ext cx="538480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Daily Priority Call Volume and Entry to Assignment </a:t>
            </a:r>
          </a:p>
        </p:txBody>
      </p:sp>
      <p:sp>
        <p:nvSpPr>
          <p:cNvPr id="110" name="Rectangle 109">
            <a:extLst>
              <a:ext uri="{FF2B5EF4-FFF2-40B4-BE49-F238E27FC236}">
                <a16:creationId xmlns:a16="http://schemas.microsoft.com/office/drawing/2014/main" id="{06800A4A-BF98-F3CF-A472-BC9F58811EF4}"/>
              </a:ext>
            </a:extLst>
          </p:cNvPr>
          <p:cNvSpPr/>
          <p:nvPr/>
        </p:nvSpPr>
        <p:spPr>
          <a:xfrm>
            <a:off x="6284913" y="1476374"/>
            <a:ext cx="5505450" cy="248364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6" name="Chart 35">
            <a:extLst>
              <a:ext uri="{FF2B5EF4-FFF2-40B4-BE49-F238E27FC236}">
                <a16:creationId xmlns:a16="http://schemas.microsoft.com/office/drawing/2014/main" id="{F3508919-4CB5-EBDB-E8EF-8754BA3D7ED8}"/>
              </a:ext>
            </a:extLst>
          </p:cNvPr>
          <p:cNvGraphicFramePr/>
          <p:nvPr>
            <p:custDataLst>
              <p:tags r:id="rId34"/>
            </p:custDataLst>
            <p:extLst>
              <p:ext uri="{D42A27DB-BD31-4B8C-83A1-F6EECF244321}">
                <p14:modId xmlns:p14="http://schemas.microsoft.com/office/powerpoint/2010/main" val="5884975"/>
              </p:ext>
            </p:extLst>
          </p:nvPr>
        </p:nvGraphicFramePr>
        <p:xfrm>
          <a:off x="7810500" y="4260850"/>
          <a:ext cx="3765550" cy="2366963"/>
        </p:xfrm>
        <a:graphic>
          <a:graphicData uri="http://schemas.openxmlformats.org/drawingml/2006/chart">
            <c:chart xmlns:c="http://schemas.openxmlformats.org/drawingml/2006/chart" xmlns:r="http://schemas.openxmlformats.org/officeDocument/2006/relationships" r:id="rId47"/>
          </a:graphicData>
        </a:graphic>
      </p:graphicFrame>
      <p:sp>
        <p:nvSpPr>
          <p:cNvPr id="133" name="Text Placeholder 2">
            <a:extLst>
              <a:ext uri="{FF2B5EF4-FFF2-40B4-BE49-F238E27FC236}">
                <a16:creationId xmlns:a16="http://schemas.microsoft.com/office/drawing/2014/main" id="{5424138A-AB7B-0F7B-15F3-FAA030115ECF}"/>
              </a:ext>
            </a:extLst>
          </p:cNvPr>
          <p:cNvSpPr>
            <a:spLocks/>
          </p:cNvSpPr>
          <p:nvPr>
            <p:custDataLst>
              <p:tags r:id="rId35"/>
            </p:custDataLst>
          </p:nvPr>
        </p:nvSpPr>
        <p:spPr bwMode="auto">
          <a:xfrm>
            <a:off x="6534150" y="4608513"/>
            <a:ext cx="12731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ACBBB60C-8F32-446C-8274-B650453EE1CD}" type="datetime'''''''Mo''''t''''o''r V''eh''icl''''e A''c''c''''iden''t'''">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Motor Vehicle Accident</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5" name="Text Placeholder 2">
            <a:extLst>
              <a:ext uri="{FF2B5EF4-FFF2-40B4-BE49-F238E27FC236}">
                <a16:creationId xmlns:a16="http://schemas.microsoft.com/office/drawing/2014/main" id="{BA495C2F-E652-0B75-7A16-F6A1F64312BE}"/>
              </a:ext>
            </a:extLst>
          </p:cNvPr>
          <p:cNvSpPr>
            <a:spLocks/>
          </p:cNvSpPr>
          <p:nvPr>
            <p:custDataLst>
              <p:tags r:id="rId36"/>
            </p:custDataLst>
          </p:nvPr>
        </p:nvSpPr>
        <p:spPr bwMode="auto">
          <a:xfrm>
            <a:off x="7165975" y="4991100"/>
            <a:ext cx="6413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48B05673-D7C2-4845-94C8-1D3766B1D273}" type="datetime'''''''Si''c''''''''k'' ''Pe''''r''''s''''''''''''''o''''n'''''">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Sick Person</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6" name="Text Placeholder 2">
            <a:extLst>
              <a:ext uri="{FF2B5EF4-FFF2-40B4-BE49-F238E27FC236}">
                <a16:creationId xmlns:a16="http://schemas.microsoft.com/office/drawing/2014/main" id="{CB3283BC-69A1-DE36-1760-FDD3588B4CAD}"/>
              </a:ext>
            </a:extLst>
          </p:cNvPr>
          <p:cNvSpPr>
            <a:spLocks/>
          </p:cNvSpPr>
          <p:nvPr>
            <p:custDataLst>
              <p:tags r:id="rId37"/>
            </p:custDataLst>
          </p:nvPr>
        </p:nvSpPr>
        <p:spPr bwMode="auto">
          <a:xfrm>
            <a:off x="7162800" y="5375275"/>
            <a:ext cx="644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9025E756-D3C4-4FE6-AE6F-8D042F5ADBB1}" type="datetime'''V''''''e''hi''''cl''''''e ''''''''''''''''''''Fir''''e'''">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Vehicle Fire</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7" name="Text Placeholder 2">
            <a:extLst>
              <a:ext uri="{FF2B5EF4-FFF2-40B4-BE49-F238E27FC236}">
                <a16:creationId xmlns:a16="http://schemas.microsoft.com/office/drawing/2014/main" id="{E4B79A22-8103-94CD-F875-9827A05F8002}"/>
              </a:ext>
            </a:extLst>
          </p:cNvPr>
          <p:cNvSpPr>
            <a:spLocks/>
          </p:cNvSpPr>
          <p:nvPr>
            <p:custDataLst>
              <p:tags r:id="rId38"/>
            </p:custDataLst>
          </p:nvPr>
        </p:nvSpPr>
        <p:spPr bwMode="auto">
          <a:xfrm>
            <a:off x="6681788" y="5757863"/>
            <a:ext cx="11255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BB721608-DDD5-406B-96BD-194D9BF4F9F3}" type="datetime'''B''ac''kc''''o''un''''tr''''''y'' Resc''ue'''''''">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Backcountry Rescue</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8" name="Text Placeholder 2">
            <a:extLst>
              <a:ext uri="{FF2B5EF4-FFF2-40B4-BE49-F238E27FC236}">
                <a16:creationId xmlns:a16="http://schemas.microsoft.com/office/drawing/2014/main" id="{7A7BF95B-537C-2588-A4E4-756592017FC8}"/>
              </a:ext>
            </a:extLst>
          </p:cNvPr>
          <p:cNvSpPr>
            <a:spLocks/>
          </p:cNvSpPr>
          <p:nvPr>
            <p:custDataLst>
              <p:tags r:id="rId39"/>
            </p:custDataLst>
          </p:nvPr>
        </p:nvSpPr>
        <p:spPr bwMode="auto">
          <a:xfrm>
            <a:off x="7559675" y="6142038"/>
            <a:ext cx="2476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09DCC5C4-D328-434D-B446-4B39DE9BBFCC}" type="datetime'''F''''''''''''''a''''''''l''''''''''''''''''l''s'''''''''''''">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Falls</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 name="Slide Number Placeholder 2">
            <a:extLst>
              <a:ext uri="{FF2B5EF4-FFF2-40B4-BE49-F238E27FC236}">
                <a16:creationId xmlns:a16="http://schemas.microsoft.com/office/drawing/2014/main" id="{E352B70C-7A9D-8F6C-4CE6-D440060FF1E2}"/>
              </a:ext>
            </a:extLst>
          </p:cNvPr>
          <p:cNvSpPr>
            <a:spLocks noGrp="1"/>
          </p:cNvSpPr>
          <p:nvPr>
            <p:ph type="sldNum" sz="quarter" idx="12"/>
          </p:nvPr>
        </p:nvSpPr>
        <p:spPr/>
        <p:txBody>
          <a:bodyPr/>
          <a:lstStyle/>
          <a:p>
            <a:fld id="{7E42DF0F-B536-4D3B-A493-5032C5E2E097}" type="slidenum">
              <a:rPr lang="en-US" smtClean="0"/>
              <a:t>24</a:t>
            </a:fld>
            <a:endParaRPr lang="en-US"/>
          </a:p>
        </p:txBody>
      </p:sp>
      <p:pic>
        <p:nvPicPr>
          <p:cNvPr id="47" name="Picture 2" descr="No photo description available.">
            <a:extLst>
              <a:ext uri="{FF2B5EF4-FFF2-40B4-BE49-F238E27FC236}">
                <a16:creationId xmlns:a16="http://schemas.microsoft.com/office/drawing/2014/main" id="{55FEC4FA-31E0-6ED8-2D89-0BA8BBFD4CA9}"/>
              </a:ext>
            </a:extLst>
          </p:cNvPr>
          <p:cNvPicPr>
            <a:picLocks noChangeAspect="1" noChangeArrowheads="1"/>
          </p:cNvPicPr>
          <p:nvPr/>
        </p:nvPicPr>
        <p:blipFill>
          <a:blip r:embed="rId48">
            <a:extLst>
              <a:ext uri="{28A0092B-C50C-407E-A947-70E740481C1C}">
                <a14:useLocalDpi xmlns:a14="http://schemas.microsoft.com/office/drawing/2010/main" val="0"/>
              </a:ext>
            </a:extLst>
          </a:blip>
          <a:srcRect/>
          <a:stretch>
            <a:fillRect/>
          </a:stretch>
        </p:blipFill>
        <p:spPr bwMode="auto">
          <a:xfrm>
            <a:off x="76835" y="180046"/>
            <a:ext cx="1005840" cy="1004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53547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6B547BD-D5B0-4162-8AC1-23C66C4D5501}"/>
              </a:ext>
            </a:extLst>
          </p:cNvPr>
          <p:cNvGraphicFramePr>
            <a:graphicFrameLocks/>
          </p:cNvGraphicFramePr>
          <p:nvPr>
            <p:custDataLst>
              <p:tags r:id="rId1"/>
            </p:custDataLst>
            <p:extLst>
              <p:ext uri="{D42A27DB-BD31-4B8C-83A1-F6EECF244321}">
                <p14:modId xmlns:p14="http://schemas.microsoft.com/office/powerpoint/2010/main" val="5464430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5" imgW="452" imgH="454" progId="TCLayout.ActiveDocument.1">
                  <p:embed/>
                </p:oleObj>
              </mc:Choice>
              <mc:Fallback>
                <p:oleObj name="think-cell Slide" r:id="rId65" imgW="452" imgH="454" progId="TCLayout.ActiveDocument.1">
                  <p:embed/>
                  <p:pic>
                    <p:nvPicPr>
                      <p:cNvPr id="4" name="Object 3" hidden="1">
                        <a:extLst>
                          <a:ext uri="{FF2B5EF4-FFF2-40B4-BE49-F238E27FC236}">
                            <a16:creationId xmlns:a16="http://schemas.microsoft.com/office/drawing/2014/main" id="{86B547BD-D5B0-4162-8AC1-23C66C4D5501}"/>
                          </a:ext>
                        </a:extLst>
                      </p:cNvPr>
                      <p:cNvPicPr/>
                      <p:nvPr/>
                    </p:nvPicPr>
                    <p:blipFill>
                      <a:blip r:embed="rId66"/>
                      <a:stretch>
                        <a:fillRect/>
                      </a:stretch>
                    </p:blipFill>
                    <p:spPr>
                      <a:xfrm>
                        <a:off x="1588" y="1588"/>
                        <a:ext cx="1588" cy="1588"/>
                      </a:xfrm>
                      <a:prstGeom prst="rect">
                        <a:avLst/>
                      </a:prstGeom>
                    </p:spPr>
                  </p:pic>
                </p:oleObj>
              </mc:Fallback>
            </mc:AlternateContent>
          </a:graphicData>
        </a:graphic>
      </p:graphicFrame>
      <p:pic>
        <p:nvPicPr>
          <p:cNvPr id="34" name="Picture 33">
            <a:extLst>
              <a:ext uri="{FF2B5EF4-FFF2-40B4-BE49-F238E27FC236}">
                <a16:creationId xmlns:a16="http://schemas.microsoft.com/office/drawing/2014/main" id="{1937E3CF-B872-7494-428B-87D9D5E96752}"/>
              </a:ext>
            </a:extLst>
          </p:cNvPr>
          <p:cNvPicPr>
            <a:picLocks noChangeAspect="1"/>
          </p:cNvPicPr>
          <p:nvPr/>
        </p:nvPicPr>
        <p:blipFill>
          <a:blip r:embed="rId67"/>
          <a:stretch>
            <a:fillRect/>
          </a:stretch>
        </p:blipFill>
        <p:spPr>
          <a:xfrm>
            <a:off x="6474724" y="1821661"/>
            <a:ext cx="5162550" cy="2095500"/>
          </a:xfrm>
          <a:prstGeom prst="rect">
            <a:avLst/>
          </a:prstGeom>
        </p:spPr>
      </p:pic>
      <p:sp>
        <p:nvSpPr>
          <p:cNvPr id="6" name="Text Box 58">
            <a:extLst>
              <a:ext uri="{FF2B5EF4-FFF2-40B4-BE49-F238E27FC236}">
                <a16:creationId xmlns:a16="http://schemas.microsoft.com/office/drawing/2014/main" id="{B47CE71D-7819-4857-B121-737A3BD39B4D}"/>
              </a:ext>
            </a:extLst>
          </p:cNvPr>
          <p:cNvSpPr txBox="1"/>
          <p:nvPr/>
        </p:nvSpPr>
        <p:spPr>
          <a:xfrm>
            <a:off x="1066067" y="26991"/>
            <a:ext cx="5697416" cy="1300160"/>
          </a:xfrm>
          <a:prstGeom prst="rect">
            <a:avLst/>
          </a:prstGeom>
          <a:solidFill>
            <a:schemeClr val="lt1"/>
          </a:solidFill>
          <a:ln w="6350">
            <a:noFill/>
          </a:ln>
        </p:spPr>
        <p:txBody>
          <a:bodyPr rot="0" spcFirstLastPara="0" vert="horz" wrap="square" lIns="91439" tIns="45720" rIns="91439" bIns="45720" numCol="1" spcCol="0" rtlCol="0" fromWordArt="0" anchor="ctr"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Jeffco Sheriff</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a:extLst>
              <a:ext uri="{FF2B5EF4-FFF2-40B4-BE49-F238E27FC236}">
                <a16:creationId xmlns:a16="http://schemas.microsoft.com/office/drawing/2014/main" id="{81C3ADD2-FBA2-4990-9325-1C3084F656B8}"/>
              </a:ext>
            </a:extLst>
          </p:cNvPr>
          <p:cNvCxnSpPr>
            <a:cxnSpLocks/>
          </p:cNvCxnSpPr>
          <p:nvPr/>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graphicFrame>
        <p:nvGraphicFramePr>
          <p:cNvPr id="9" name="Chart 8">
            <a:extLst>
              <a:ext uri="{FF2B5EF4-FFF2-40B4-BE49-F238E27FC236}">
                <a16:creationId xmlns:a16="http://schemas.microsoft.com/office/drawing/2014/main" id="{D911C32C-92E7-C16B-9E96-232EF76FB568}"/>
              </a:ext>
            </a:extLst>
          </p:cNvPr>
          <p:cNvGraphicFramePr/>
          <p:nvPr>
            <p:custDataLst>
              <p:tags r:id="rId2"/>
            </p:custDataLst>
            <p:extLst>
              <p:ext uri="{D42A27DB-BD31-4B8C-83A1-F6EECF244321}">
                <p14:modId xmlns:p14="http://schemas.microsoft.com/office/powerpoint/2010/main" val="3261463384"/>
              </p:ext>
            </p:extLst>
          </p:nvPr>
        </p:nvGraphicFramePr>
        <p:xfrm>
          <a:off x="338138" y="1716088"/>
          <a:ext cx="5324475" cy="1906587"/>
        </p:xfrm>
        <a:graphic>
          <a:graphicData uri="http://schemas.openxmlformats.org/drawingml/2006/chart">
            <c:chart xmlns:c="http://schemas.openxmlformats.org/drawingml/2006/chart" xmlns:r="http://schemas.openxmlformats.org/officeDocument/2006/relationships" r:id="rId68"/>
          </a:graphicData>
        </a:graphic>
      </p:graphicFrame>
      <p:sp>
        <p:nvSpPr>
          <p:cNvPr id="14" name="Text Placeholder 2">
            <a:extLst>
              <a:ext uri="{FF2B5EF4-FFF2-40B4-BE49-F238E27FC236}">
                <a16:creationId xmlns:a16="http://schemas.microsoft.com/office/drawing/2014/main" id="{125AC75A-3DBA-4ABE-AC86-1CE5256F61BE}"/>
              </a:ext>
            </a:extLst>
          </p:cNvPr>
          <p:cNvSpPr>
            <a:spLocks/>
          </p:cNvSpPr>
          <p:nvPr>
            <p:custDataLst>
              <p:tags r:id="rId3"/>
            </p:custDataLst>
          </p:nvPr>
        </p:nvSpPr>
        <p:spPr bwMode="auto">
          <a:xfrm>
            <a:off x="646113"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316E701-918D-4A1B-97F4-36E75122DEBD}" type="datetime'''''0'''''''''':''''''''''''''00&#10;''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0:00
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 name="Text Placeholder 2">
            <a:extLst>
              <a:ext uri="{FF2B5EF4-FFF2-40B4-BE49-F238E27FC236}">
                <a16:creationId xmlns:a16="http://schemas.microsoft.com/office/drawing/2014/main" id="{2ADF3224-EFE6-477E-A4FE-BC72536000D5}"/>
              </a:ext>
            </a:extLst>
          </p:cNvPr>
          <p:cNvSpPr>
            <a:spLocks/>
          </p:cNvSpPr>
          <p:nvPr>
            <p:custDataLst>
              <p:tags r:id="rId4"/>
            </p:custDataLst>
          </p:nvPr>
        </p:nvSpPr>
        <p:spPr bwMode="auto">
          <a:xfrm>
            <a:off x="1082675"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1BBCFF5-170F-4C3C-BD37-0694FDAAC1BF}" type="datetime'''''''''''''''''''''''''2'''''':''0''0&#10;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
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 name="Text Placeholder 2">
            <a:extLst>
              <a:ext uri="{FF2B5EF4-FFF2-40B4-BE49-F238E27FC236}">
                <a16:creationId xmlns:a16="http://schemas.microsoft.com/office/drawing/2014/main" id="{8F57F73A-899F-4994-9FFE-52D028C366A7}"/>
              </a:ext>
            </a:extLst>
          </p:cNvPr>
          <p:cNvSpPr>
            <a:spLocks/>
          </p:cNvSpPr>
          <p:nvPr>
            <p:custDataLst>
              <p:tags r:id="rId5"/>
            </p:custDataLst>
          </p:nvPr>
        </p:nvSpPr>
        <p:spPr bwMode="auto">
          <a:xfrm>
            <a:off x="1519238"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7EC8E005-BA4A-4DF2-A360-11BCFFBEE8F7}" type="datetime'''''4'''':0''''''''''''0''''''''''&#10;''''''''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4:00
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 name="Text Placeholder 2">
            <a:extLst>
              <a:ext uri="{FF2B5EF4-FFF2-40B4-BE49-F238E27FC236}">
                <a16:creationId xmlns:a16="http://schemas.microsoft.com/office/drawing/2014/main" id="{510CBB17-3761-4288-BCC5-43E8A3E9B8A6}"/>
              </a:ext>
            </a:extLst>
          </p:cNvPr>
          <p:cNvSpPr>
            <a:spLocks/>
          </p:cNvSpPr>
          <p:nvPr>
            <p:custDataLst>
              <p:tags r:id="rId6"/>
            </p:custDataLst>
          </p:nvPr>
        </p:nvSpPr>
        <p:spPr bwMode="auto">
          <a:xfrm>
            <a:off x="1955800"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323BA4A-FC66-4054-BC9E-12F7F1DD0424}" type="datetime'6'''''':''''''''''''''''''''''''00''''''&#10;''''''''''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6:00
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 name="Text Placeholder 2">
            <a:extLst>
              <a:ext uri="{FF2B5EF4-FFF2-40B4-BE49-F238E27FC236}">
                <a16:creationId xmlns:a16="http://schemas.microsoft.com/office/drawing/2014/main" id="{86D1D7DB-75DF-4EB5-BF12-3B0F914F060A}"/>
              </a:ext>
            </a:extLst>
          </p:cNvPr>
          <p:cNvSpPr>
            <a:spLocks/>
          </p:cNvSpPr>
          <p:nvPr>
            <p:custDataLst>
              <p:tags r:id="rId7"/>
            </p:custDataLst>
          </p:nvPr>
        </p:nvSpPr>
        <p:spPr bwMode="auto">
          <a:xfrm>
            <a:off x="23574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AAC2EAE-FB54-4C17-9BC6-CBC01BF736B3}" type="datetime'8:''0''''''''''''0''&#10;''''''1''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8:00
10:00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 name="Text Placeholder 2">
            <a:extLst>
              <a:ext uri="{FF2B5EF4-FFF2-40B4-BE49-F238E27FC236}">
                <a16:creationId xmlns:a16="http://schemas.microsoft.com/office/drawing/2014/main" id="{88BD6F20-E5C6-442A-81AC-2DDF2B0EA25F}"/>
              </a:ext>
            </a:extLst>
          </p:cNvPr>
          <p:cNvSpPr>
            <a:spLocks/>
          </p:cNvSpPr>
          <p:nvPr>
            <p:custDataLst>
              <p:tags r:id="rId8"/>
            </p:custDataLst>
          </p:nvPr>
        </p:nvSpPr>
        <p:spPr bwMode="auto">
          <a:xfrm>
            <a:off x="27940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D99A7D3-06B9-4463-B8AC-D44E03B38197}" type="datetime'1''''''''''''''''''''''''0'':''0''0''''&#10;1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10:00
12:00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 name="Text Placeholder 2">
            <a:extLst>
              <a:ext uri="{FF2B5EF4-FFF2-40B4-BE49-F238E27FC236}">
                <a16:creationId xmlns:a16="http://schemas.microsoft.com/office/drawing/2014/main" id="{AF2E4BE3-825E-4943-AF85-F410BBE02D93}"/>
              </a:ext>
            </a:extLst>
          </p:cNvPr>
          <p:cNvSpPr>
            <a:spLocks/>
          </p:cNvSpPr>
          <p:nvPr>
            <p:custDataLst>
              <p:tags r:id="rId9"/>
            </p:custDataLst>
          </p:nvPr>
        </p:nvSpPr>
        <p:spPr bwMode="auto">
          <a:xfrm>
            <a:off x="322897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FFDFA8B-9CC7-4538-B4DB-235F18DCD7F6}" type="datetime'''12'''''''':00''&#10;1''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12:00
14:00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 name="Text Placeholder 2">
            <a:extLst>
              <a:ext uri="{FF2B5EF4-FFF2-40B4-BE49-F238E27FC236}">
                <a16:creationId xmlns:a16="http://schemas.microsoft.com/office/drawing/2014/main" id="{F82C3FA9-B102-49A3-9ABE-767C053A5608}"/>
              </a:ext>
            </a:extLst>
          </p:cNvPr>
          <p:cNvSpPr>
            <a:spLocks/>
          </p:cNvSpPr>
          <p:nvPr>
            <p:custDataLst>
              <p:tags r:id="rId10"/>
            </p:custDataLst>
          </p:nvPr>
        </p:nvSpPr>
        <p:spPr bwMode="auto">
          <a:xfrm>
            <a:off x="36655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CECB8EA-97B8-4C6D-A508-CEDB0B017DB4}" type="datetime'''1''''''''''''''''''''''''4'''':00&#10;''''1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14:00
16:00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9" name="Text Placeholder 2">
            <a:extLst>
              <a:ext uri="{FF2B5EF4-FFF2-40B4-BE49-F238E27FC236}">
                <a16:creationId xmlns:a16="http://schemas.microsoft.com/office/drawing/2014/main" id="{1F21DD55-4A60-49A9-A66B-FDD64EEF9241}"/>
              </a:ext>
            </a:extLst>
          </p:cNvPr>
          <p:cNvSpPr>
            <a:spLocks/>
          </p:cNvSpPr>
          <p:nvPr>
            <p:custDataLst>
              <p:tags r:id="rId11"/>
            </p:custDataLst>
          </p:nvPr>
        </p:nvSpPr>
        <p:spPr bwMode="auto">
          <a:xfrm>
            <a:off x="41021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ADF81E2-1377-4241-8E77-5DCC33AB2573}" type="datetime'1''''''''''''''''''6:''0''''''0''''''&#10;''''1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16:00
18:00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0" name="Text Placeholder 2">
            <a:extLst>
              <a:ext uri="{FF2B5EF4-FFF2-40B4-BE49-F238E27FC236}">
                <a16:creationId xmlns:a16="http://schemas.microsoft.com/office/drawing/2014/main" id="{AEEE7103-5AE1-47C4-9BB2-5692F40A0C74}"/>
              </a:ext>
            </a:extLst>
          </p:cNvPr>
          <p:cNvSpPr>
            <a:spLocks/>
          </p:cNvSpPr>
          <p:nvPr>
            <p:custDataLst>
              <p:tags r:id="rId12"/>
            </p:custDataLst>
          </p:nvPr>
        </p:nvSpPr>
        <p:spPr bwMode="auto">
          <a:xfrm>
            <a:off x="4538663"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663F4755-3D18-4A5B-B30D-7AD27D175D79}" type="datetime'''''''18:0''''''''''''''0''''''&#10;2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18:00
20:00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1" name="Text Placeholder 2">
            <a:extLst>
              <a:ext uri="{FF2B5EF4-FFF2-40B4-BE49-F238E27FC236}">
                <a16:creationId xmlns:a16="http://schemas.microsoft.com/office/drawing/2014/main" id="{5B9D02C9-95E6-498A-95D4-E2FC18135BCE}"/>
              </a:ext>
            </a:extLst>
          </p:cNvPr>
          <p:cNvSpPr>
            <a:spLocks/>
          </p:cNvSpPr>
          <p:nvPr>
            <p:custDataLst>
              <p:tags r:id="rId13"/>
            </p:custDataLst>
          </p:nvPr>
        </p:nvSpPr>
        <p:spPr bwMode="auto">
          <a:xfrm>
            <a:off x="497522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35CD3A56-7C9D-4396-9D94-C9F5E11B1089}" type="datetime'''''''''''''2''''''''''''0:0''0''''&#10;2''''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20:00
22:00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2" name="Text Placeholder 2">
            <a:extLst>
              <a:ext uri="{FF2B5EF4-FFF2-40B4-BE49-F238E27FC236}">
                <a16:creationId xmlns:a16="http://schemas.microsoft.com/office/drawing/2014/main" id="{F076BF07-A2E5-4626-88CC-FB14E1A0A722}"/>
              </a:ext>
            </a:extLst>
          </p:cNvPr>
          <p:cNvSpPr>
            <a:spLocks/>
          </p:cNvSpPr>
          <p:nvPr>
            <p:custDataLst>
              <p:tags r:id="rId14"/>
            </p:custDataLst>
          </p:nvPr>
        </p:nvSpPr>
        <p:spPr bwMode="auto">
          <a:xfrm>
            <a:off x="541178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82BBE4A-07B7-44A0-BC9A-80F05BB2B6AB}" type="datetime'''''''''2''''''''''''''''2'''':0''''''''''0&#10;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22:00
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3" name="TextBox 22">
            <a:extLst>
              <a:ext uri="{FF2B5EF4-FFF2-40B4-BE49-F238E27FC236}">
                <a16:creationId xmlns:a16="http://schemas.microsoft.com/office/drawing/2014/main" id="{4F66D543-1212-4042-AA81-691C8D2FF42C}"/>
              </a:ext>
            </a:extLst>
          </p:cNvPr>
          <p:cNvSpPr txBox="1"/>
          <p:nvPr/>
        </p:nvSpPr>
        <p:spPr>
          <a:xfrm>
            <a:off x="103188" y="1513863"/>
            <a:ext cx="6042025" cy="338138"/>
          </a:xfrm>
          <a:prstGeom prst="rect">
            <a:avLst/>
          </a:prstGeom>
          <a:noFill/>
        </p:spPr>
        <p:txBody>
          <a:bodyPr wrap="square">
            <a:spAutoFit/>
          </a:bodyPr>
          <a:lstStyle/>
          <a:p>
            <a:pPr algn="ctr" defTabSz="914483">
              <a:defRPr sz="2000" b="0" i="0" u="none" strike="noStrike" kern="1200" spc="0" baseline="0">
                <a:solidFill>
                  <a:sysClr val="windowText" lastClr="000000"/>
                </a:solidFill>
                <a:latin typeface="+mn-lt"/>
                <a:ea typeface="+mn-ea"/>
                <a:cs typeface="+mn-cs"/>
              </a:defRPr>
            </a:pPr>
            <a:r>
              <a:rPr lang="en-US" sz="1600" b="1" u="sng" dirty="0">
                <a:solidFill>
                  <a:srgbClr val="002060"/>
                </a:solidFill>
                <a:latin typeface="Tahoma" panose="020B0604030504040204" pitchFamily="34" charset="0"/>
                <a:ea typeface="Tahoma" panose="020B0604030504040204" pitchFamily="34" charset="0"/>
                <a:cs typeface="Tahoma" panose="020B0604030504040204" pitchFamily="34" charset="0"/>
              </a:rPr>
              <a:t>Priority Dispatched Calls Per Time of Day</a:t>
            </a:r>
          </a:p>
        </p:txBody>
      </p:sp>
      <p:sp>
        <p:nvSpPr>
          <p:cNvPr id="37" name="Rectangle 36">
            <a:extLst>
              <a:ext uri="{FF2B5EF4-FFF2-40B4-BE49-F238E27FC236}">
                <a16:creationId xmlns:a16="http://schemas.microsoft.com/office/drawing/2014/main" id="{6E6D97FF-E2E0-42EA-A83A-C3DF9F3514AE}"/>
              </a:ext>
            </a:extLst>
          </p:cNvPr>
          <p:cNvSpPr/>
          <p:nvPr>
            <p:custDataLst>
              <p:tags r:id="rId15"/>
            </p:custDataLst>
          </p:nvPr>
        </p:nvSpPr>
        <p:spPr bwMode="auto">
          <a:xfrm>
            <a:off x="1160463" y="1995488"/>
            <a:ext cx="142875" cy="106363"/>
          </a:xfrm>
          <a:prstGeom prst="rect">
            <a:avLst/>
          </a:prstGeom>
          <a:solidFill>
            <a:schemeClr val="accent5"/>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266CB46-9FEF-4BCD-8922-A745A5B58C13}"/>
              </a:ext>
            </a:extLst>
          </p:cNvPr>
          <p:cNvSpPr/>
          <p:nvPr>
            <p:custDataLst>
              <p:tags r:id="rId16"/>
            </p:custDataLst>
          </p:nvPr>
        </p:nvSpPr>
        <p:spPr bwMode="auto">
          <a:xfrm>
            <a:off x="1160463" y="2160588"/>
            <a:ext cx="142875" cy="106363"/>
          </a:xfrm>
          <a:prstGeom prst="rect">
            <a:avLst/>
          </a:prstGeom>
          <a:solidFill>
            <a:srgbClr val="C0000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C9484DF-536D-4C88-9E3B-A9F578479DAC}"/>
              </a:ext>
            </a:extLst>
          </p:cNvPr>
          <p:cNvSpPr/>
          <p:nvPr>
            <p:custDataLst>
              <p:tags r:id="rId17"/>
            </p:custDataLst>
          </p:nvPr>
        </p:nvSpPr>
        <p:spPr bwMode="auto">
          <a:xfrm>
            <a:off x="1160463" y="2325688"/>
            <a:ext cx="142875" cy="106363"/>
          </a:xfrm>
          <a:prstGeom prst="rect">
            <a:avLst/>
          </a:prstGeom>
          <a:solidFill>
            <a:srgbClr val="00206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8412C1A-18FA-4771-9810-3062F008A625}"/>
              </a:ext>
            </a:extLst>
          </p:cNvPr>
          <p:cNvSpPr/>
          <p:nvPr>
            <p:custDataLst>
              <p:tags r:id="rId18"/>
            </p:custDataLst>
          </p:nvPr>
        </p:nvSpPr>
        <p:spPr bwMode="auto">
          <a:xfrm>
            <a:off x="1160463" y="2490788"/>
            <a:ext cx="142875" cy="106363"/>
          </a:xfrm>
          <a:prstGeom prst="rect">
            <a:avLst/>
          </a:prstGeom>
          <a:solidFill>
            <a:srgbClr val="7F7F7F"/>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 Placeholder 2">
            <a:extLst>
              <a:ext uri="{FF2B5EF4-FFF2-40B4-BE49-F238E27FC236}">
                <a16:creationId xmlns:a16="http://schemas.microsoft.com/office/drawing/2014/main" id="{1E5392BC-349C-45B4-8F81-52F83DA74F43}"/>
              </a:ext>
            </a:extLst>
          </p:cNvPr>
          <p:cNvSpPr>
            <a:spLocks/>
          </p:cNvSpPr>
          <p:nvPr>
            <p:custDataLst>
              <p:tags r:id="rId19"/>
            </p:custDataLst>
          </p:nvPr>
        </p:nvSpPr>
        <p:spPr bwMode="auto">
          <a:xfrm>
            <a:off x="1354138" y="20002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A97F163C-AE00-4BFE-A041-059ABD3F0635}" type="datetime'''P''''''''0'''''''''''''''">
              <a:rPr lang="en-US" altLang="en-US" sz="800" b="1" smtClean="0"/>
              <a:pPr/>
              <a:t>P0</a:t>
            </a:fld>
            <a:endParaRPr lang="en-US" sz="800" b="1" dirty="0">
              <a:sym typeface="Tahoma" panose="020B0604030504040204" pitchFamily="34" charset="0"/>
            </a:endParaRPr>
          </a:p>
        </p:txBody>
      </p:sp>
      <p:sp>
        <p:nvSpPr>
          <p:cNvPr id="29" name="Text Placeholder 2">
            <a:extLst>
              <a:ext uri="{FF2B5EF4-FFF2-40B4-BE49-F238E27FC236}">
                <a16:creationId xmlns:a16="http://schemas.microsoft.com/office/drawing/2014/main" id="{BC3CB169-FB0F-4DFA-B618-5D28FED99FDA}"/>
              </a:ext>
            </a:extLst>
          </p:cNvPr>
          <p:cNvSpPr>
            <a:spLocks/>
          </p:cNvSpPr>
          <p:nvPr>
            <p:custDataLst>
              <p:tags r:id="rId20"/>
            </p:custDataLst>
          </p:nvPr>
        </p:nvSpPr>
        <p:spPr bwMode="auto">
          <a:xfrm>
            <a:off x="1354138" y="21653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EA5215CB-BA85-471D-9931-6ED3C6DD4DED}" type="datetime'''''''''P1'''''''''''''''''''''''''''''''''''''''''">
              <a:rPr lang="en-US" altLang="en-US" sz="800" b="1" smtClean="0"/>
              <a:pPr/>
              <a:t>P1</a:t>
            </a:fld>
            <a:endParaRPr lang="en-US" sz="800" b="1" dirty="0">
              <a:sym typeface="Tahoma" panose="020B0604030504040204" pitchFamily="34" charset="0"/>
            </a:endParaRPr>
          </a:p>
        </p:txBody>
      </p:sp>
      <p:sp>
        <p:nvSpPr>
          <p:cNvPr id="27" name="Text Placeholder 2">
            <a:extLst>
              <a:ext uri="{FF2B5EF4-FFF2-40B4-BE49-F238E27FC236}">
                <a16:creationId xmlns:a16="http://schemas.microsoft.com/office/drawing/2014/main" id="{6B043A74-191B-4682-B7D2-B6CF3A3E1A62}"/>
              </a:ext>
            </a:extLst>
          </p:cNvPr>
          <p:cNvSpPr>
            <a:spLocks/>
          </p:cNvSpPr>
          <p:nvPr>
            <p:custDataLst>
              <p:tags r:id="rId21"/>
            </p:custDataLst>
          </p:nvPr>
        </p:nvSpPr>
        <p:spPr bwMode="auto">
          <a:xfrm>
            <a:off x="1354138" y="23304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01CB0EDA-F7BC-4207-AAC6-0A7AA907D91A}" type="datetime'''''''P''''''''''''''2'''''''''''''''''''''''''''''''''''">
              <a:rPr lang="en-US" altLang="en-US" sz="800" b="1" smtClean="0"/>
              <a:pPr/>
              <a:t>P2</a:t>
            </a:fld>
            <a:endParaRPr lang="en-US" sz="800" b="1" dirty="0">
              <a:sym typeface="Tahoma" panose="020B0604030504040204" pitchFamily="34" charset="0"/>
            </a:endParaRPr>
          </a:p>
        </p:txBody>
      </p:sp>
      <p:sp>
        <p:nvSpPr>
          <p:cNvPr id="28" name="Text Placeholder 2">
            <a:extLst>
              <a:ext uri="{FF2B5EF4-FFF2-40B4-BE49-F238E27FC236}">
                <a16:creationId xmlns:a16="http://schemas.microsoft.com/office/drawing/2014/main" id="{D9C87F4B-14A5-4B23-A3FF-70EC9F35E941}"/>
              </a:ext>
            </a:extLst>
          </p:cNvPr>
          <p:cNvSpPr>
            <a:spLocks/>
          </p:cNvSpPr>
          <p:nvPr>
            <p:custDataLst>
              <p:tags r:id="rId22"/>
            </p:custDataLst>
          </p:nvPr>
        </p:nvSpPr>
        <p:spPr bwMode="auto">
          <a:xfrm>
            <a:off x="1354138" y="24955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4BDBD231-2413-4DAE-8AD5-AFE3B93A6D3D}" type="datetime'''P''''''''3'''''''''''''''''''''''''''''''''''''''''''''">
              <a:rPr lang="en-US" altLang="en-US" sz="800" b="1" smtClean="0"/>
              <a:pPr/>
              <a:t>P3</a:t>
            </a:fld>
            <a:endParaRPr lang="en-US" sz="800" b="1" dirty="0">
              <a:sym typeface="Tahoma" panose="020B0604030504040204" pitchFamily="34" charset="0"/>
            </a:endParaRPr>
          </a:p>
        </p:txBody>
      </p:sp>
      <p:sp>
        <p:nvSpPr>
          <p:cNvPr id="30" name="Rectangle 29">
            <a:extLst>
              <a:ext uri="{FF2B5EF4-FFF2-40B4-BE49-F238E27FC236}">
                <a16:creationId xmlns:a16="http://schemas.microsoft.com/office/drawing/2014/main" id="{121A2A89-FB4E-4B9A-840D-28523B0B457F}"/>
              </a:ext>
            </a:extLst>
          </p:cNvPr>
          <p:cNvSpPr/>
          <p:nvPr/>
        </p:nvSpPr>
        <p:spPr>
          <a:xfrm>
            <a:off x="350838" y="1476375"/>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6" name="Chart 65">
            <a:extLst>
              <a:ext uri="{FF2B5EF4-FFF2-40B4-BE49-F238E27FC236}">
                <a16:creationId xmlns:a16="http://schemas.microsoft.com/office/drawing/2014/main" id="{312DB7D3-71BA-FFB9-3DE7-822DCFAA6584}"/>
              </a:ext>
            </a:extLst>
          </p:cNvPr>
          <p:cNvGraphicFramePr/>
          <p:nvPr>
            <p:custDataLst>
              <p:tags r:id="rId23"/>
            </p:custDataLst>
            <p:extLst>
              <p:ext uri="{D42A27DB-BD31-4B8C-83A1-F6EECF244321}">
                <p14:modId xmlns:p14="http://schemas.microsoft.com/office/powerpoint/2010/main" val="3049509961"/>
              </p:ext>
            </p:extLst>
          </p:nvPr>
        </p:nvGraphicFramePr>
        <p:xfrm>
          <a:off x="706438" y="4583113"/>
          <a:ext cx="4956175" cy="1760537"/>
        </p:xfrm>
        <a:graphic>
          <a:graphicData uri="http://schemas.openxmlformats.org/drawingml/2006/chart">
            <c:chart xmlns:c="http://schemas.openxmlformats.org/drawingml/2006/chart" xmlns:r="http://schemas.openxmlformats.org/officeDocument/2006/relationships" r:id="rId69"/>
          </a:graphicData>
        </a:graphic>
      </p:graphicFrame>
      <p:sp>
        <p:nvSpPr>
          <p:cNvPr id="62" name="Text Placeholder 2">
            <a:extLst>
              <a:ext uri="{FF2B5EF4-FFF2-40B4-BE49-F238E27FC236}">
                <a16:creationId xmlns:a16="http://schemas.microsoft.com/office/drawing/2014/main" id="{7CAA3B95-4C78-4122-BECA-B5FB0F3F3764}"/>
              </a:ext>
            </a:extLst>
          </p:cNvPr>
          <p:cNvSpPr>
            <a:spLocks/>
          </p:cNvSpPr>
          <p:nvPr>
            <p:custDataLst>
              <p:tags r:id="rId24"/>
            </p:custDataLst>
          </p:nvPr>
        </p:nvSpPr>
        <p:spPr bwMode="gray">
          <a:xfrm>
            <a:off x="419100" y="5997575"/>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F9B10A8F-CEC3-4D79-90CE-D921DE7E62BE}" type="datetime'2.''''''0''k'''''">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r">
                <a:spcBef>
                  <a:spcPct val="0"/>
                </a:spcBef>
                <a:spcAft>
                  <a:spcPct val="0"/>
                </a:spcAft>
                <a:buNone/>
              </a:pPr>
              <a:t>2.0k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85" name="Text Placeholder 2">
            <a:extLst>
              <a:ext uri="{FF2B5EF4-FFF2-40B4-BE49-F238E27FC236}">
                <a16:creationId xmlns:a16="http://schemas.microsoft.com/office/drawing/2014/main" id="{7CAA3B95-4C78-4122-BECA-B5FB0F3F3764}"/>
              </a:ext>
            </a:extLst>
          </p:cNvPr>
          <p:cNvSpPr>
            <a:spLocks/>
          </p:cNvSpPr>
          <p:nvPr>
            <p:custDataLst>
              <p:tags r:id="rId25"/>
            </p:custDataLst>
          </p:nvPr>
        </p:nvSpPr>
        <p:spPr bwMode="gray">
          <a:xfrm>
            <a:off x="419100" y="5799138"/>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1DAE3FE0-A572-4D53-8DE5-23990FF256FC}" type="datetime'''''''''''''''''''2.2''''''k'''''">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r">
                <a:spcBef>
                  <a:spcPct val="0"/>
                </a:spcBef>
                <a:spcAft>
                  <a:spcPct val="0"/>
                </a:spcAft>
                <a:buNone/>
              </a:pPr>
              <a:t>2.2k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86" name="Text Placeholder 2">
            <a:extLst>
              <a:ext uri="{FF2B5EF4-FFF2-40B4-BE49-F238E27FC236}">
                <a16:creationId xmlns:a16="http://schemas.microsoft.com/office/drawing/2014/main" id="{7CAA3B95-4C78-4122-BECA-B5FB0F3F3764}"/>
              </a:ext>
            </a:extLst>
          </p:cNvPr>
          <p:cNvSpPr>
            <a:spLocks/>
          </p:cNvSpPr>
          <p:nvPr>
            <p:custDataLst>
              <p:tags r:id="rId26"/>
            </p:custDataLst>
          </p:nvPr>
        </p:nvSpPr>
        <p:spPr bwMode="gray">
          <a:xfrm>
            <a:off x="419100" y="5599113"/>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FF5607A5-ED6A-4CBF-8EA4-066B4558D7B7}" type="datetime'''''''2''''''''''.''''''''''''''''''''''''''''4k'''''''">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r">
                <a:spcBef>
                  <a:spcPct val="0"/>
                </a:spcBef>
                <a:spcAft>
                  <a:spcPct val="0"/>
                </a:spcAft>
                <a:buNone/>
              </a:pPr>
              <a:t>2.4k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87" name="Text Placeholder 2">
            <a:extLst>
              <a:ext uri="{FF2B5EF4-FFF2-40B4-BE49-F238E27FC236}">
                <a16:creationId xmlns:a16="http://schemas.microsoft.com/office/drawing/2014/main" id="{7CAA3B95-4C78-4122-BECA-B5FB0F3F3764}"/>
              </a:ext>
            </a:extLst>
          </p:cNvPr>
          <p:cNvSpPr>
            <a:spLocks/>
          </p:cNvSpPr>
          <p:nvPr>
            <p:custDataLst>
              <p:tags r:id="rId27"/>
            </p:custDataLst>
          </p:nvPr>
        </p:nvSpPr>
        <p:spPr bwMode="gray">
          <a:xfrm>
            <a:off x="419100" y="5400675"/>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E7553D91-B9D7-4EA7-B088-886BD92EF507}" type="datetime'''2''''.''''''''''''''''''''''6''''k'">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r">
                <a:spcBef>
                  <a:spcPct val="0"/>
                </a:spcBef>
                <a:spcAft>
                  <a:spcPct val="0"/>
                </a:spcAft>
                <a:buNone/>
              </a:pPr>
              <a:t>2.6k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88" name="Text Placeholder 2">
            <a:extLst>
              <a:ext uri="{FF2B5EF4-FFF2-40B4-BE49-F238E27FC236}">
                <a16:creationId xmlns:a16="http://schemas.microsoft.com/office/drawing/2014/main" id="{7CAA3B95-4C78-4122-BECA-B5FB0F3F3764}"/>
              </a:ext>
            </a:extLst>
          </p:cNvPr>
          <p:cNvSpPr>
            <a:spLocks/>
          </p:cNvSpPr>
          <p:nvPr>
            <p:custDataLst>
              <p:tags r:id="rId28"/>
            </p:custDataLst>
          </p:nvPr>
        </p:nvSpPr>
        <p:spPr bwMode="gray">
          <a:xfrm>
            <a:off x="419100" y="5200650"/>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84F7B2C2-B59A-4476-967C-914D5517B976}" type="datetime'2''''''''''''''''''''''''''''''''''''''''''''.''''''''''8k'">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r">
                <a:spcBef>
                  <a:spcPct val="0"/>
                </a:spcBef>
                <a:spcAft>
                  <a:spcPct val="0"/>
                </a:spcAft>
                <a:buNone/>
              </a:pPr>
              <a:t>2.8k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6" name="Text Placeholder 2">
            <a:extLst>
              <a:ext uri="{FF2B5EF4-FFF2-40B4-BE49-F238E27FC236}">
                <a16:creationId xmlns:a16="http://schemas.microsoft.com/office/drawing/2014/main" id="{7CAA3B95-4C78-4122-BECA-B5FB0F3F3764}"/>
              </a:ext>
            </a:extLst>
          </p:cNvPr>
          <p:cNvSpPr>
            <a:spLocks/>
          </p:cNvSpPr>
          <p:nvPr>
            <p:custDataLst>
              <p:tags r:id="rId29"/>
            </p:custDataLst>
          </p:nvPr>
        </p:nvSpPr>
        <p:spPr bwMode="gray">
          <a:xfrm>
            <a:off x="419100" y="5000625"/>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78F177F6-F4B8-46F4-A316-40B4D20D9B84}" type="datetime'3''''''''''''''''''''.''0''''''''''''''''''''''k'''">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3.0k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89" name="Text Placeholder 2">
            <a:extLst>
              <a:ext uri="{FF2B5EF4-FFF2-40B4-BE49-F238E27FC236}">
                <a16:creationId xmlns:a16="http://schemas.microsoft.com/office/drawing/2014/main" id="{7CAA3B95-4C78-4122-BECA-B5FB0F3F3764}"/>
              </a:ext>
            </a:extLst>
          </p:cNvPr>
          <p:cNvSpPr>
            <a:spLocks/>
          </p:cNvSpPr>
          <p:nvPr>
            <p:custDataLst>
              <p:tags r:id="rId30"/>
            </p:custDataLst>
          </p:nvPr>
        </p:nvSpPr>
        <p:spPr bwMode="gray">
          <a:xfrm>
            <a:off x="419100" y="4802188"/>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918CE2CF-0A58-4525-B30A-1926BE58E0A7}" type="datetime'''''''''3''''''.''''''''2''''''''''''''''''k'''''''''">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r">
                <a:spcBef>
                  <a:spcPct val="0"/>
                </a:spcBef>
                <a:spcAft>
                  <a:spcPct val="0"/>
                </a:spcAft>
                <a:buNone/>
              </a:pPr>
              <a:t>3.2k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5" name="Text Placeholder 2">
            <a:extLst>
              <a:ext uri="{FF2B5EF4-FFF2-40B4-BE49-F238E27FC236}">
                <a16:creationId xmlns:a16="http://schemas.microsoft.com/office/drawing/2014/main" id="{7CAA3B95-4C78-4122-BECA-B5FB0F3F3764}"/>
              </a:ext>
            </a:extLst>
          </p:cNvPr>
          <p:cNvSpPr>
            <a:spLocks/>
          </p:cNvSpPr>
          <p:nvPr>
            <p:custDataLst>
              <p:tags r:id="rId31"/>
            </p:custDataLst>
          </p:nvPr>
        </p:nvSpPr>
        <p:spPr bwMode="gray">
          <a:xfrm>
            <a:off x="419100" y="4602164"/>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E622BAB3-6927-4EB6-B19D-E0E686368868}" type="datetime'''''''''''''''''''3''''''''''''.''''''''4''''''''''''''k'">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r">
                <a:spcBef>
                  <a:spcPct val="0"/>
                </a:spcBef>
                <a:spcAft>
                  <a:spcPct val="0"/>
                </a:spcAft>
                <a:buNone/>
              </a:pPr>
              <a:t>3.4k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6" name="Text Placeholder 2">
            <a:extLst>
              <a:ext uri="{FF2B5EF4-FFF2-40B4-BE49-F238E27FC236}">
                <a16:creationId xmlns:a16="http://schemas.microsoft.com/office/drawing/2014/main" id="{7CAA3B95-4C78-4122-BECA-B5FB0F3F3764}"/>
              </a:ext>
            </a:extLst>
          </p:cNvPr>
          <p:cNvSpPr>
            <a:spLocks/>
          </p:cNvSpPr>
          <p:nvPr>
            <p:custDataLst>
              <p:tags r:id="rId32"/>
            </p:custDataLst>
          </p:nvPr>
        </p:nvSpPr>
        <p:spPr bwMode="gray">
          <a:xfrm>
            <a:off x="419100" y="6197601"/>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60D7B5B1-950B-49AA-87BB-89D63811BD89}" type="datetime'''''''''''''''''''''''1''.''''''''''''''''''''''8k'">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r">
                <a:spcBef>
                  <a:spcPct val="0"/>
                </a:spcBef>
                <a:spcAft>
                  <a:spcPct val="0"/>
                </a:spcAft>
                <a:buNone/>
              </a:pPr>
              <a:t>1.8k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3" name="Text Placeholder 2">
            <a:extLst>
              <a:ext uri="{FF2B5EF4-FFF2-40B4-BE49-F238E27FC236}">
                <a16:creationId xmlns:a16="http://schemas.microsoft.com/office/drawing/2014/main" id="{57DCD67C-94F0-0AA2-542D-0BEA546D8D9C}"/>
              </a:ext>
            </a:extLst>
          </p:cNvPr>
          <p:cNvSpPr>
            <a:spLocks/>
          </p:cNvSpPr>
          <p:nvPr>
            <p:custDataLst>
              <p:tags r:id="rId33"/>
            </p:custDataLst>
          </p:nvPr>
        </p:nvSpPr>
        <p:spPr bwMode="gray">
          <a:xfrm>
            <a:off x="820738" y="5132388"/>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A66507FD-8D6C-49EA-9F49-5FC47ED047D5}" type="datetime'''''''''''''''3''''''''''.''''0''''''''''''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3.0k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0" name="Text Placeholder 2">
            <a:extLst>
              <a:ext uri="{FF2B5EF4-FFF2-40B4-BE49-F238E27FC236}">
                <a16:creationId xmlns:a16="http://schemas.microsoft.com/office/drawing/2014/main" id="{05A100B9-8B14-99A0-A519-4A2BAAC10E1E}"/>
              </a:ext>
            </a:extLst>
          </p:cNvPr>
          <p:cNvSpPr>
            <a:spLocks/>
          </p:cNvSpPr>
          <p:nvPr>
            <p:custDataLst>
              <p:tags r:id="rId34"/>
            </p:custDataLst>
          </p:nvPr>
        </p:nvSpPr>
        <p:spPr bwMode="auto">
          <a:xfrm>
            <a:off x="592138" y="6303963"/>
            <a:ext cx="393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6FBBD9F1-F339-422F-B0BC-5707E3CC1136}" type="datetime'J''''u''''''''''''''''''''''n''''''''-''''''''''''''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Jun-25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0" name="Text Placeholder 2">
            <a:extLst>
              <a:ext uri="{FF2B5EF4-FFF2-40B4-BE49-F238E27FC236}">
                <a16:creationId xmlns:a16="http://schemas.microsoft.com/office/drawing/2014/main" id="{C309BC60-C1D0-A550-7233-6E07EBA30030}"/>
              </a:ext>
            </a:extLst>
          </p:cNvPr>
          <p:cNvSpPr>
            <a:spLocks/>
          </p:cNvSpPr>
          <p:nvPr>
            <p:custDataLst>
              <p:tags r:id="rId35"/>
            </p:custDataLst>
          </p:nvPr>
        </p:nvSpPr>
        <p:spPr bwMode="gray">
          <a:xfrm>
            <a:off x="1085850" y="4643438"/>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516DBD6C-8D75-4D07-9B71-C54B096F4CA6}" type="datetime'3''''''.''''''''''''''''2''''''''k'''''''''''">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3.2k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4" name="Text Placeholder 2">
            <a:extLst>
              <a:ext uri="{FF2B5EF4-FFF2-40B4-BE49-F238E27FC236}">
                <a16:creationId xmlns:a16="http://schemas.microsoft.com/office/drawing/2014/main" id="{1B1338E1-2572-C8FF-138E-DFF94EDF43D0}"/>
              </a:ext>
            </a:extLst>
          </p:cNvPr>
          <p:cNvSpPr>
            <a:spLocks/>
          </p:cNvSpPr>
          <p:nvPr>
            <p:custDataLst>
              <p:tags r:id="rId36"/>
            </p:custDataLst>
          </p:nvPr>
        </p:nvSpPr>
        <p:spPr bwMode="auto">
          <a:xfrm>
            <a:off x="1049338" y="6303963"/>
            <a:ext cx="3508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C652D0DE-6C1F-4DC5-BEBD-88EEF4486F7A}" type="datetime'''J''''''''''''''''''''''ul-''''''''''''''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Jul-25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2" name="Text Placeholder 2">
            <a:extLst>
              <a:ext uri="{FF2B5EF4-FFF2-40B4-BE49-F238E27FC236}">
                <a16:creationId xmlns:a16="http://schemas.microsoft.com/office/drawing/2014/main" id="{F80163A7-1B81-47F8-1EFC-54F6278E2A35}"/>
              </a:ext>
            </a:extLst>
          </p:cNvPr>
          <p:cNvSpPr>
            <a:spLocks/>
          </p:cNvSpPr>
          <p:nvPr>
            <p:custDataLst>
              <p:tags r:id="rId37"/>
            </p:custDataLst>
          </p:nvPr>
        </p:nvSpPr>
        <p:spPr bwMode="gray">
          <a:xfrm>
            <a:off x="1522413" y="4730750"/>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6EE35144-8770-4098-8B0A-6319C2B72784}" type="datetime'''3''.''''''''''''''''''''''''''1''''''''''''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3.1k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1" name="Text Placeholder 2">
            <a:extLst>
              <a:ext uri="{FF2B5EF4-FFF2-40B4-BE49-F238E27FC236}">
                <a16:creationId xmlns:a16="http://schemas.microsoft.com/office/drawing/2014/main" id="{50C5F9D5-404E-77E3-8BBC-EF4D7DB0131D}"/>
              </a:ext>
            </a:extLst>
          </p:cNvPr>
          <p:cNvSpPr>
            <a:spLocks/>
          </p:cNvSpPr>
          <p:nvPr>
            <p:custDataLst>
              <p:tags r:id="rId38"/>
            </p:custDataLst>
          </p:nvPr>
        </p:nvSpPr>
        <p:spPr bwMode="auto">
          <a:xfrm>
            <a:off x="1452563" y="6303964"/>
            <a:ext cx="4159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5D66F9AB-B5D7-410F-A5E9-0D343259AA7D}" type="datetime'''A''''u''''''g''''-''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Aug-25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1" name="Text Placeholder 2">
            <a:extLst>
              <a:ext uri="{FF2B5EF4-FFF2-40B4-BE49-F238E27FC236}">
                <a16:creationId xmlns:a16="http://schemas.microsoft.com/office/drawing/2014/main" id="{9283BF95-DC39-A088-974F-B12AF2550577}"/>
              </a:ext>
            </a:extLst>
          </p:cNvPr>
          <p:cNvSpPr>
            <a:spLocks/>
          </p:cNvSpPr>
          <p:nvPr>
            <p:custDataLst>
              <p:tags r:id="rId39"/>
            </p:custDataLst>
          </p:nvPr>
        </p:nvSpPr>
        <p:spPr bwMode="gray">
          <a:xfrm>
            <a:off x="2033588" y="4973638"/>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182F9C41-0E2D-467D-8687-DB952C168438}" type="datetime'''2''''''''''''''''''.''''''''''8''''''''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spcBef>
                  <a:spcPct val="0"/>
                </a:spcBef>
                <a:spcAft>
                  <a:spcPct val="0"/>
                </a:spcAft>
                <a:buNone/>
              </a:pPr>
              <a:t>2.8k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0" name="Text Placeholder 2">
            <a:extLst>
              <a:ext uri="{FF2B5EF4-FFF2-40B4-BE49-F238E27FC236}">
                <a16:creationId xmlns:a16="http://schemas.microsoft.com/office/drawing/2014/main" id="{FD7BFF93-2675-C9DB-CB60-47099E982E14}"/>
              </a:ext>
            </a:extLst>
          </p:cNvPr>
          <p:cNvSpPr>
            <a:spLocks/>
          </p:cNvSpPr>
          <p:nvPr>
            <p:custDataLst>
              <p:tags r:id="rId40"/>
            </p:custDataLst>
          </p:nvPr>
        </p:nvSpPr>
        <p:spPr bwMode="auto">
          <a:xfrm>
            <a:off x="1892300" y="6303964"/>
            <a:ext cx="4064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E58EB518-12EF-4072-B669-D7B9C6C03525}" type="datetime'S''''''''''''ep''''''''''''-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Sep-25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8" name="Text Placeholder 2">
            <a:extLst>
              <a:ext uri="{FF2B5EF4-FFF2-40B4-BE49-F238E27FC236}">
                <a16:creationId xmlns:a16="http://schemas.microsoft.com/office/drawing/2014/main" id="{E15BA12C-75D0-67B1-6C95-01B83F2468E5}"/>
              </a:ext>
            </a:extLst>
          </p:cNvPr>
          <p:cNvSpPr>
            <a:spLocks/>
          </p:cNvSpPr>
          <p:nvPr>
            <p:custDataLst>
              <p:tags r:id="rId41"/>
            </p:custDataLst>
          </p:nvPr>
        </p:nvSpPr>
        <p:spPr bwMode="auto">
          <a:xfrm>
            <a:off x="2335213" y="6303964"/>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1185F50E-641E-4087-932F-EDFEF846F7B5}" type="datetime'O''''ct''''''''-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Oct-25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9" name="Text Placeholder 2">
            <a:extLst>
              <a:ext uri="{FF2B5EF4-FFF2-40B4-BE49-F238E27FC236}">
                <a16:creationId xmlns:a16="http://schemas.microsoft.com/office/drawing/2014/main" id="{99773D56-EDDB-E232-E218-5D3E7AF17C3E}"/>
              </a:ext>
            </a:extLst>
          </p:cNvPr>
          <p:cNvSpPr>
            <a:spLocks/>
          </p:cNvSpPr>
          <p:nvPr>
            <p:custDataLst>
              <p:tags r:id="rId42"/>
            </p:custDataLst>
          </p:nvPr>
        </p:nvSpPr>
        <p:spPr bwMode="gray">
          <a:xfrm>
            <a:off x="2828925" y="5749925"/>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E4207FAD-B69B-4FC7-AD59-7536DED2AC01}" type="datetime'''''''''''2''.''''''''''''''''4''''''''''''''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2.4k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8" name="Text Placeholder 2">
            <a:extLst>
              <a:ext uri="{FF2B5EF4-FFF2-40B4-BE49-F238E27FC236}">
                <a16:creationId xmlns:a16="http://schemas.microsoft.com/office/drawing/2014/main" id="{488101E1-1772-494C-437F-915D5A416025}"/>
              </a:ext>
            </a:extLst>
          </p:cNvPr>
          <p:cNvSpPr>
            <a:spLocks/>
          </p:cNvSpPr>
          <p:nvPr>
            <p:custDataLst>
              <p:tags r:id="rId43"/>
            </p:custDataLst>
          </p:nvPr>
        </p:nvSpPr>
        <p:spPr bwMode="auto">
          <a:xfrm>
            <a:off x="2760663" y="6303964"/>
            <a:ext cx="4143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2C6DC1A6-2172-46F7-967E-A867930F9169}" type="datetime'''N''''''''''''''o''''''''''''''''v''''''-''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Nov-25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9" name="Text Placeholder 2">
            <a:extLst>
              <a:ext uri="{FF2B5EF4-FFF2-40B4-BE49-F238E27FC236}">
                <a16:creationId xmlns:a16="http://schemas.microsoft.com/office/drawing/2014/main" id="{577128C3-6D3C-A95F-6BA5-8A1588DB70B0}"/>
              </a:ext>
            </a:extLst>
          </p:cNvPr>
          <p:cNvSpPr>
            <a:spLocks/>
          </p:cNvSpPr>
          <p:nvPr>
            <p:custDataLst>
              <p:tags r:id="rId44"/>
            </p:custDataLst>
          </p:nvPr>
        </p:nvSpPr>
        <p:spPr bwMode="gray">
          <a:xfrm>
            <a:off x="3263900" y="5648325"/>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0822DC68-F75C-4149-8DDE-E13872F3BD4E}" type="datetime'''''''''2''''''''.''''5''''''''''''''''''''''''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2.5k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4" name="Text Placeholder 2">
            <a:extLst>
              <a:ext uri="{FF2B5EF4-FFF2-40B4-BE49-F238E27FC236}">
                <a16:creationId xmlns:a16="http://schemas.microsoft.com/office/drawing/2014/main" id="{D76C8FB7-F40A-3448-E0EE-37CD8BB25C35}"/>
              </a:ext>
            </a:extLst>
          </p:cNvPr>
          <p:cNvSpPr>
            <a:spLocks/>
          </p:cNvSpPr>
          <p:nvPr>
            <p:custDataLst>
              <p:tags r:id="rId45"/>
            </p:custDataLst>
          </p:nvPr>
        </p:nvSpPr>
        <p:spPr bwMode="auto">
          <a:xfrm>
            <a:off x="3197225" y="6303964"/>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2ABAA5F0-85E7-438E-B78C-916557B120E2}" type="datetime'''''De''''''''''''''''''c''''''''''-''''''''''''''''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Dec-25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2" name="Text Placeholder 2">
            <a:extLst>
              <a:ext uri="{FF2B5EF4-FFF2-40B4-BE49-F238E27FC236}">
                <a16:creationId xmlns:a16="http://schemas.microsoft.com/office/drawing/2014/main" id="{7104CC32-058C-D8CE-AFE0-E2C32CA896AB}"/>
              </a:ext>
            </a:extLst>
          </p:cNvPr>
          <p:cNvSpPr>
            <a:spLocks/>
          </p:cNvSpPr>
          <p:nvPr>
            <p:custDataLst>
              <p:tags r:id="rId46"/>
            </p:custDataLst>
          </p:nvPr>
        </p:nvSpPr>
        <p:spPr bwMode="gray">
          <a:xfrm>
            <a:off x="3660775" y="5940425"/>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1C82D061-0F68-47BD-B3E6-E28F2333CEF7}" type="datetime'''''''''2''''''''.''''''''''''''3''''''''''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spcBef>
                  <a:spcPct val="0"/>
                </a:spcBef>
                <a:spcAft>
                  <a:spcPct val="0"/>
                </a:spcAft>
                <a:buNone/>
              </a:pPr>
              <a:t>2.3k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69" name="Text Placeholder 2">
            <a:extLst>
              <a:ext uri="{FF2B5EF4-FFF2-40B4-BE49-F238E27FC236}">
                <a16:creationId xmlns:a16="http://schemas.microsoft.com/office/drawing/2014/main" id="{FE9F5083-0198-1FCC-8441-DF2C158E56D4}"/>
              </a:ext>
            </a:extLst>
          </p:cNvPr>
          <p:cNvSpPr>
            <a:spLocks/>
          </p:cNvSpPr>
          <p:nvPr>
            <p:custDataLst>
              <p:tags r:id="rId47"/>
            </p:custDataLst>
          </p:nvPr>
        </p:nvSpPr>
        <p:spPr bwMode="auto">
          <a:xfrm>
            <a:off x="3644900" y="6303963"/>
            <a:ext cx="3889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21AB86C9-A59D-465A-9221-B15DA09DF297}" type="datetime'J''''''an''''''''''''''''''''''-''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Jan-26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5" name="Text Placeholder 2">
            <a:extLst>
              <a:ext uri="{FF2B5EF4-FFF2-40B4-BE49-F238E27FC236}">
                <a16:creationId xmlns:a16="http://schemas.microsoft.com/office/drawing/2014/main" id="{BDEDF7EF-B24E-118C-5FBB-19ED91F3CB4D}"/>
              </a:ext>
            </a:extLst>
          </p:cNvPr>
          <p:cNvSpPr>
            <a:spLocks/>
          </p:cNvSpPr>
          <p:nvPr>
            <p:custDataLst>
              <p:tags r:id="rId48"/>
            </p:custDataLst>
          </p:nvPr>
        </p:nvSpPr>
        <p:spPr bwMode="gray">
          <a:xfrm>
            <a:off x="4135438" y="6119813"/>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898B5121-1BDA-4640-AE6B-F4DB7A2C014D}" type="datetime'''''2''''''''''''''.0''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2.0k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3" name="Text Placeholder 2">
            <a:extLst>
              <a:ext uri="{FF2B5EF4-FFF2-40B4-BE49-F238E27FC236}">
                <a16:creationId xmlns:a16="http://schemas.microsoft.com/office/drawing/2014/main" id="{E78BB54B-6537-F96C-477E-D8F4464922B0}"/>
              </a:ext>
            </a:extLst>
          </p:cNvPr>
          <p:cNvSpPr>
            <a:spLocks/>
          </p:cNvSpPr>
          <p:nvPr>
            <p:custDataLst>
              <p:tags r:id="rId49"/>
            </p:custDataLst>
          </p:nvPr>
        </p:nvSpPr>
        <p:spPr bwMode="auto">
          <a:xfrm>
            <a:off x="4073525" y="6303964"/>
            <a:ext cx="4016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64E68702-0614-44A5-91A6-F091423D71AB}" type="datetime'F''''''''''''''''e''b''''''''''-''''''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Feb-26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3" name="Text Placeholder 2">
            <a:extLst>
              <a:ext uri="{FF2B5EF4-FFF2-40B4-BE49-F238E27FC236}">
                <a16:creationId xmlns:a16="http://schemas.microsoft.com/office/drawing/2014/main" id="{21128F21-DF17-5407-B6E4-9921C974A56C}"/>
              </a:ext>
            </a:extLst>
          </p:cNvPr>
          <p:cNvSpPr>
            <a:spLocks/>
          </p:cNvSpPr>
          <p:nvPr>
            <p:custDataLst>
              <p:tags r:id="rId50"/>
            </p:custDataLst>
          </p:nvPr>
        </p:nvSpPr>
        <p:spPr bwMode="gray">
          <a:xfrm>
            <a:off x="4570413" y="5389563"/>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D63B9623-B2E1-42C9-B8B7-AD45ACB0FE90}" type="datetime'2.''''5''''''''''''''''''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2.5k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60" name="Text Placeholder 2">
            <a:extLst>
              <a:ext uri="{FF2B5EF4-FFF2-40B4-BE49-F238E27FC236}">
                <a16:creationId xmlns:a16="http://schemas.microsoft.com/office/drawing/2014/main" id="{13E684F5-9DF6-8FA4-7E51-D819758A6F96}"/>
              </a:ext>
            </a:extLst>
          </p:cNvPr>
          <p:cNvSpPr>
            <a:spLocks/>
          </p:cNvSpPr>
          <p:nvPr>
            <p:custDataLst>
              <p:tags r:id="rId51"/>
            </p:custDataLst>
          </p:nvPr>
        </p:nvSpPr>
        <p:spPr bwMode="auto">
          <a:xfrm>
            <a:off x="4503738" y="6303963"/>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D256B3E3-BF1D-4A85-8228-EAE3D8F0655F}" type="datetime'''''''''''''''M''a''''''''''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5" name="Text Placeholder 2">
            <a:extLst>
              <a:ext uri="{FF2B5EF4-FFF2-40B4-BE49-F238E27FC236}">
                <a16:creationId xmlns:a16="http://schemas.microsoft.com/office/drawing/2014/main" id="{1F947A94-2FBA-5CA3-1FA3-56061808FDF3}"/>
              </a:ext>
            </a:extLst>
          </p:cNvPr>
          <p:cNvSpPr>
            <a:spLocks/>
          </p:cNvSpPr>
          <p:nvPr>
            <p:custDataLst>
              <p:tags r:id="rId52"/>
            </p:custDataLst>
          </p:nvPr>
        </p:nvSpPr>
        <p:spPr bwMode="gray">
          <a:xfrm>
            <a:off x="5006975" y="5405438"/>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23B10151-415E-495D-8C3E-0D479259322D}" type="datetime'2.''''5''''''''''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2.5k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9" name="Text Placeholder 2">
            <a:extLst>
              <a:ext uri="{FF2B5EF4-FFF2-40B4-BE49-F238E27FC236}">
                <a16:creationId xmlns:a16="http://schemas.microsoft.com/office/drawing/2014/main" id="{0F41AE0F-CE62-B0A0-7B26-0F0BD41D3725}"/>
              </a:ext>
            </a:extLst>
          </p:cNvPr>
          <p:cNvSpPr>
            <a:spLocks/>
          </p:cNvSpPr>
          <p:nvPr>
            <p:custDataLst>
              <p:tags r:id="rId53"/>
            </p:custDataLst>
          </p:nvPr>
        </p:nvSpPr>
        <p:spPr bwMode="auto">
          <a:xfrm>
            <a:off x="4949825" y="6303963"/>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C430C3A7-ABDB-4E78-9869-014ACEA5DF79}" type="datetime'''''''A''''''''''p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Apr-26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2" name="Text Placeholder 2">
            <a:extLst>
              <a:ext uri="{FF2B5EF4-FFF2-40B4-BE49-F238E27FC236}">
                <a16:creationId xmlns:a16="http://schemas.microsoft.com/office/drawing/2014/main" id="{E1B73D02-228F-6B4B-C63E-062CCF8C8B12}"/>
              </a:ext>
            </a:extLst>
          </p:cNvPr>
          <p:cNvSpPr>
            <a:spLocks/>
          </p:cNvSpPr>
          <p:nvPr>
            <p:custDataLst>
              <p:tags r:id="rId54"/>
            </p:custDataLst>
          </p:nvPr>
        </p:nvSpPr>
        <p:spPr bwMode="auto">
          <a:xfrm>
            <a:off x="5367338" y="6303963"/>
            <a:ext cx="4270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CD3A7799-BACE-491F-9B94-1C4864EF043F}" type="datetime'''''''''''''''''''''''''''May''''''-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May-26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7" name="Text Placeholder 2">
            <a:extLst>
              <a:ext uri="{FF2B5EF4-FFF2-40B4-BE49-F238E27FC236}">
                <a16:creationId xmlns:a16="http://schemas.microsoft.com/office/drawing/2014/main" id="{C08871E4-2A94-7772-8F94-E5FC4289CAA2}"/>
              </a:ext>
            </a:extLst>
          </p:cNvPr>
          <p:cNvSpPr>
            <a:spLocks/>
          </p:cNvSpPr>
          <p:nvPr>
            <p:custDataLst>
              <p:tags r:id="rId55"/>
            </p:custDataLst>
          </p:nvPr>
        </p:nvSpPr>
        <p:spPr bwMode="gray">
          <a:xfrm>
            <a:off x="5441950" y="5281613"/>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9AE3FDB7-095C-4B07-AC73-B0101A273807}" type="datetime'''''''''''''''''''''''''''''''''''''''2''''''''.''6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2.6k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7" name="Text Placeholder 2">
            <a:extLst>
              <a:ext uri="{FF2B5EF4-FFF2-40B4-BE49-F238E27FC236}">
                <a16:creationId xmlns:a16="http://schemas.microsoft.com/office/drawing/2014/main" id="{05404649-104A-B4D8-5551-6A55D13C3EFA}"/>
              </a:ext>
            </a:extLst>
          </p:cNvPr>
          <p:cNvSpPr>
            <a:spLocks/>
          </p:cNvSpPr>
          <p:nvPr>
            <p:custDataLst>
              <p:tags r:id="rId56"/>
            </p:custDataLst>
          </p:nvPr>
        </p:nvSpPr>
        <p:spPr bwMode="gray">
          <a:xfrm>
            <a:off x="2392363" y="5132388"/>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394CB951-8D0A-4445-A87C-9A85FA98C03D}" type="datetime'''''''''''2''.''7''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2.7k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8" name="TextBox 77">
            <a:extLst>
              <a:ext uri="{FF2B5EF4-FFF2-40B4-BE49-F238E27FC236}">
                <a16:creationId xmlns:a16="http://schemas.microsoft.com/office/drawing/2014/main" id="{4C71B650-5C52-48B0-85D7-82C22FA4B22B}"/>
              </a:ext>
            </a:extLst>
          </p:cNvPr>
          <p:cNvSpPr txBox="1">
            <a:spLocks/>
          </p:cNvSpPr>
          <p:nvPr/>
        </p:nvSpPr>
        <p:spPr>
          <a:xfrm>
            <a:off x="1727200" y="4119562"/>
            <a:ext cx="2601913" cy="338138"/>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Monthly Call Volume</a:t>
            </a:r>
          </a:p>
        </p:txBody>
      </p:sp>
      <p:sp>
        <p:nvSpPr>
          <p:cNvPr id="79" name="Rectangle 78">
            <a:extLst>
              <a:ext uri="{FF2B5EF4-FFF2-40B4-BE49-F238E27FC236}">
                <a16:creationId xmlns:a16="http://schemas.microsoft.com/office/drawing/2014/main" id="{F1476AC4-694B-4D83-BFD8-8DCAA4BB1923}"/>
              </a:ext>
            </a:extLst>
          </p:cNvPr>
          <p:cNvSpPr/>
          <p:nvPr/>
        </p:nvSpPr>
        <p:spPr>
          <a:xfrm>
            <a:off x="360363" y="4081463"/>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8B5667AB-609C-4AEA-83B3-24E395C8F420}"/>
              </a:ext>
            </a:extLst>
          </p:cNvPr>
          <p:cNvSpPr txBox="1">
            <a:spLocks/>
          </p:cNvSpPr>
          <p:nvPr/>
        </p:nvSpPr>
        <p:spPr>
          <a:xfrm>
            <a:off x="6127750" y="4100094"/>
            <a:ext cx="587375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Top Five Problem Natures</a:t>
            </a:r>
          </a:p>
        </p:txBody>
      </p:sp>
      <p:sp>
        <p:nvSpPr>
          <p:cNvPr id="108" name="Rectangle 107">
            <a:extLst>
              <a:ext uri="{FF2B5EF4-FFF2-40B4-BE49-F238E27FC236}">
                <a16:creationId xmlns:a16="http://schemas.microsoft.com/office/drawing/2014/main" id="{A8A86972-DB82-4414-B38B-651BFA59AAA2}"/>
              </a:ext>
            </a:extLst>
          </p:cNvPr>
          <p:cNvSpPr/>
          <p:nvPr/>
        </p:nvSpPr>
        <p:spPr>
          <a:xfrm>
            <a:off x="6284913" y="4080891"/>
            <a:ext cx="5513387" cy="248716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E37BCFFE-2E8D-4926-BEE8-0720DF26B068}"/>
              </a:ext>
            </a:extLst>
          </p:cNvPr>
          <p:cNvSpPr txBox="1">
            <a:spLocks/>
          </p:cNvSpPr>
          <p:nvPr/>
        </p:nvSpPr>
        <p:spPr>
          <a:xfrm>
            <a:off x="6361113" y="1513655"/>
            <a:ext cx="538480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Daily Priority Call Volume and Entry to Assignment </a:t>
            </a:r>
          </a:p>
        </p:txBody>
      </p:sp>
      <p:sp>
        <p:nvSpPr>
          <p:cNvPr id="110" name="Rectangle 109">
            <a:extLst>
              <a:ext uri="{FF2B5EF4-FFF2-40B4-BE49-F238E27FC236}">
                <a16:creationId xmlns:a16="http://schemas.microsoft.com/office/drawing/2014/main" id="{76D5A471-E342-4112-9B61-678EA0C3F282}"/>
              </a:ext>
            </a:extLst>
          </p:cNvPr>
          <p:cNvSpPr/>
          <p:nvPr/>
        </p:nvSpPr>
        <p:spPr>
          <a:xfrm>
            <a:off x="6284913" y="1476374"/>
            <a:ext cx="5505450" cy="248364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6" name="Chart 75">
            <a:extLst>
              <a:ext uri="{FF2B5EF4-FFF2-40B4-BE49-F238E27FC236}">
                <a16:creationId xmlns:a16="http://schemas.microsoft.com/office/drawing/2014/main" id="{05649D0A-DCDA-6D60-23A4-F1F014AE7794}"/>
              </a:ext>
            </a:extLst>
          </p:cNvPr>
          <p:cNvGraphicFramePr/>
          <p:nvPr>
            <p:custDataLst>
              <p:tags r:id="rId57"/>
            </p:custDataLst>
            <p:extLst>
              <p:ext uri="{D42A27DB-BD31-4B8C-83A1-F6EECF244321}">
                <p14:modId xmlns:p14="http://schemas.microsoft.com/office/powerpoint/2010/main" val="3849223288"/>
              </p:ext>
            </p:extLst>
          </p:nvPr>
        </p:nvGraphicFramePr>
        <p:xfrm>
          <a:off x="7756525" y="4260850"/>
          <a:ext cx="3889375" cy="2366963"/>
        </p:xfrm>
        <a:graphic>
          <a:graphicData uri="http://schemas.openxmlformats.org/drawingml/2006/chart">
            <c:chart xmlns:c="http://schemas.openxmlformats.org/drawingml/2006/chart" xmlns:r="http://schemas.openxmlformats.org/officeDocument/2006/relationships" r:id="rId70"/>
          </a:graphicData>
        </a:graphic>
      </p:graphicFrame>
      <p:sp>
        <p:nvSpPr>
          <p:cNvPr id="41" name="Text Placeholder 2">
            <a:extLst>
              <a:ext uri="{FF2B5EF4-FFF2-40B4-BE49-F238E27FC236}">
                <a16:creationId xmlns:a16="http://schemas.microsoft.com/office/drawing/2014/main" id="{7CAA3B95-4C78-4122-BECA-B5FB0F3F3764}"/>
              </a:ext>
            </a:extLst>
          </p:cNvPr>
          <p:cNvSpPr>
            <a:spLocks/>
          </p:cNvSpPr>
          <p:nvPr>
            <p:custDataLst>
              <p:tags r:id="rId58"/>
            </p:custDataLst>
          </p:nvPr>
        </p:nvSpPr>
        <p:spPr bwMode="auto">
          <a:xfrm>
            <a:off x="7207250" y="4608514"/>
            <a:ext cx="5461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9177DDE4-D4D5-42A5-8B02-D7D472324D78}" type="datetime'''''''F''ol''''''l''''o''''''''w'''''''' U''''p'''''''''''''">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r">
                <a:spcBef>
                  <a:spcPct val="0"/>
                </a:spcBef>
                <a:spcAft>
                  <a:spcPct val="0"/>
                </a:spcAft>
                <a:buNone/>
              </a:pPr>
              <a:t>Follow Up</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6" name="Text Placeholder 2">
            <a:extLst>
              <a:ext uri="{FF2B5EF4-FFF2-40B4-BE49-F238E27FC236}">
                <a16:creationId xmlns:a16="http://schemas.microsoft.com/office/drawing/2014/main" id="{7CAA3B95-4C78-4122-BECA-B5FB0F3F3764}"/>
              </a:ext>
            </a:extLst>
          </p:cNvPr>
          <p:cNvSpPr>
            <a:spLocks/>
          </p:cNvSpPr>
          <p:nvPr>
            <p:custDataLst>
              <p:tags r:id="rId59"/>
            </p:custDataLst>
          </p:nvPr>
        </p:nvSpPr>
        <p:spPr bwMode="auto">
          <a:xfrm>
            <a:off x="6948488" y="4991101"/>
            <a:ext cx="8048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9842344C-F200-4EA3-9777-57AF0467CD39}" type="datetime'Welf''a''r''''''''e'''''' ''C''''''''''h''''e''ck'''''''">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r">
                <a:spcBef>
                  <a:spcPct val="0"/>
                </a:spcBef>
                <a:spcAft>
                  <a:spcPct val="0"/>
                </a:spcAft>
                <a:buNone/>
              </a:pPr>
              <a:t>Welfare Check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63" name="Text Placeholder 2">
            <a:extLst>
              <a:ext uri="{FF2B5EF4-FFF2-40B4-BE49-F238E27FC236}">
                <a16:creationId xmlns:a16="http://schemas.microsoft.com/office/drawing/2014/main" id="{7CAA3B95-4C78-4122-BECA-B5FB0F3F3764}"/>
              </a:ext>
            </a:extLst>
          </p:cNvPr>
          <p:cNvSpPr>
            <a:spLocks/>
          </p:cNvSpPr>
          <p:nvPr>
            <p:custDataLst>
              <p:tags r:id="rId60"/>
            </p:custDataLst>
          </p:nvPr>
        </p:nvSpPr>
        <p:spPr bwMode="auto">
          <a:xfrm>
            <a:off x="6486525" y="5375276"/>
            <a:ext cx="12668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8FFF5D9D-7C39-4505-AE9F-8BA82E54846E}" type="datetime'Ci''''tizen ''''''''''Ass''i''''st''/''Serv ''C''''al''l'">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r">
                <a:spcBef>
                  <a:spcPct val="0"/>
                </a:spcBef>
                <a:spcAft>
                  <a:spcPct val="0"/>
                </a:spcAft>
                <a:buNone/>
              </a:pPr>
              <a:t>Citizen Assist/Serv Call</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65" name="Text Placeholder 2">
            <a:extLst>
              <a:ext uri="{FF2B5EF4-FFF2-40B4-BE49-F238E27FC236}">
                <a16:creationId xmlns:a16="http://schemas.microsoft.com/office/drawing/2014/main" id="{7CAA3B95-4C78-4122-BECA-B5FB0F3F3764}"/>
              </a:ext>
            </a:extLst>
          </p:cNvPr>
          <p:cNvSpPr>
            <a:spLocks/>
          </p:cNvSpPr>
          <p:nvPr>
            <p:custDataLst>
              <p:tags r:id="rId61"/>
            </p:custDataLst>
          </p:nvPr>
        </p:nvSpPr>
        <p:spPr bwMode="auto">
          <a:xfrm>
            <a:off x="6480175" y="5757864"/>
            <a:ext cx="12731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3384CBB8-E103-43C1-BF8F-F7288869A692}" type="datetime'Motor Ve''h''icl''''e'''' ''Ac''''''''''c''''i''''d''e''nt'''">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r">
                <a:spcBef>
                  <a:spcPct val="0"/>
                </a:spcBef>
                <a:spcAft>
                  <a:spcPct val="0"/>
                </a:spcAft>
                <a:buNone/>
              </a:pPr>
              <a:t>Motor Vehicle Accident</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68" name="Text Placeholder 2">
            <a:extLst>
              <a:ext uri="{FF2B5EF4-FFF2-40B4-BE49-F238E27FC236}">
                <a16:creationId xmlns:a16="http://schemas.microsoft.com/office/drawing/2014/main" id="{7CAA3B95-4C78-4122-BECA-B5FB0F3F3764}"/>
              </a:ext>
            </a:extLst>
          </p:cNvPr>
          <p:cNvSpPr>
            <a:spLocks/>
          </p:cNvSpPr>
          <p:nvPr>
            <p:custDataLst>
              <p:tags r:id="rId62"/>
            </p:custDataLst>
          </p:nvPr>
        </p:nvSpPr>
        <p:spPr bwMode="auto">
          <a:xfrm>
            <a:off x="6719888" y="6142039"/>
            <a:ext cx="10334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58247258-713A-4B2F-80E8-6325F1A2E5CC}" type="datetime'As''''s''''''''is''t'' ''''''F''i''''''''re/Med''i''c''al'''''">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r">
                <a:spcBef>
                  <a:spcPct val="0"/>
                </a:spcBef>
                <a:spcAft>
                  <a:spcPct val="0"/>
                </a:spcAft>
                <a:buNone/>
              </a:pPr>
              <a:t>Assist Fire/Medical</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pic>
        <p:nvPicPr>
          <p:cNvPr id="58" name="Picture 57">
            <a:extLst>
              <a:ext uri="{FF2B5EF4-FFF2-40B4-BE49-F238E27FC236}">
                <a16:creationId xmlns:a16="http://schemas.microsoft.com/office/drawing/2014/main" id="{5A47B146-1888-48D9-9547-6A3C215BE1D4}"/>
              </a:ext>
            </a:extLst>
          </p:cNvPr>
          <p:cNvPicPr preferRelativeResize="0">
            <a:picLocks noChangeAspect="1"/>
          </p:cNvPicPr>
          <p:nvPr/>
        </p:nvPicPr>
        <p:blipFill>
          <a:blip r:embed="rId71"/>
          <a:stretch>
            <a:fillRect/>
          </a:stretch>
        </p:blipFill>
        <p:spPr>
          <a:xfrm>
            <a:off x="75895" y="194960"/>
            <a:ext cx="938519" cy="933446"/>
          </a:xfrm>
          <a:prstGeom prst="rect">
            <a:avLst/>
          </a:prstGeom>
        </p:spPr>
      </p:pic>
      <p:sp>
        <p:nvSpPr>
          <p:cNvPr id="2" name="Slide Number Placeholder 1">
            <a:extLst>
              <a:ext uri="{FF2B5EF4-FFF2-40B4-BE49-F238E27FC236}">
                <a16:creationId xmlns:a16="http://schemas.microsoft.com/office/drawing/2014/main" id="{2799481D-3313-41C1-9238-7B9AB0AAF857}"/>
              </a:ext>
            </a:extLst>
          </p:cNvPr>
          <p:cNvSpPr>
            <a:spLocks noGrp="1"/>
          </p:cNvSpPr>
          <p:nvPr>
            <p:ph type="sldNum" sz="quarter" idx="12"/>
          </p:nvPr>
        </p:nvSpPr>
        <p:spPr/>
        <p:txBody>
          <a:bodyPr/>
          <a:lstStyle/>
          <a:p>
            <a:fld id="{7E42DF0F-B536-4D3B-A493-5032C5E2E097}" type="slidenum">
              <a:rPr lang="en-US" smtClean="0"/>
              <a:t>25</a:t>
            </a:fld>
            <a:endParaRPr lang="en-US" dirty="0"/>
          </a:p>
        </p:txBody>
      </p:sp>
    </p:spTree>
    <p:extLst>
      <p:ext uri="{BB962C8B-B14F-4D97-AF65-F5344CB8AC3E}">
        <p14:creationId xmlns:p14="http://schemas.microsoft.com/office/powerpoint/2010/main" val="10020239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6B547BD-D5B0-4162-8AC1-23C66C4D5501}"/>
              </a:ext>
            </a:extLst>
          </p:cNvPr>
          <p:cNvGraphicFramePr>
            <a:graphicFrameLocks/>
          </p:cNvGraphicFramePr>
          <p:nvPr>
            <p:custDataLst>
              <p:tags r:id="rId1"/>
            </p:custDataLst>
            <p:extLst>
              <p:ext uri="{D42A27DB-BD31-4B8C-83A1-F6EECF244321}">
                <p14:modId xmlns:p14="http://schemas.microsoft.com/office/powerpoint/2010/main" val="31221270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2" imgW="452" imgH="454" progId="TCLayout.ActiveDocument.1">
                  <p:embed/>
                </p:oleObj>
              </mc:Choice>
              <mc:Fallback>
                <p:oleObj name="think-cell Slide" r:id="rId62" imgW="452" imgH="454" progId="TCLayout.ActiveDocument.1">
                  <p:embed/>
                  <p:pic>
                    <p:nvPicPr>
                      <p:cNvPr id="4" name="Object 3" hidden="1">
                        <a:extLst>
                          <a:ext uri="{FF2B5EF4-FFF2-40B4-BE49-F238E27FC236}">
                            <a16:creationId xmlns:a16="http://schemas.microsoft.com/office/drawing/2014/main" id="{86B547BD-D5B0-4162-8AC1-23C66C4D5501}"/>
                          </a:ext>
                        </a:extLst>
                      </p:cNvPr>
                      <p:cNvPicPr/>
                      <p:nvPr/>
                    </p:nvPicPr>
                    <p:blipFill>
                      <a:blip r:embed="rId63"/>
                      <a:stretch>
                        <a:fillRect/>
                      </a:stretch>
                    </p:blipFill>
                    <p:spPr>
                      <a:xfrm>
                        <a:off x="1588" y="1588"/>
                        <a:ext cx="1588" cy="1588"/>
                      </a:xfrm>
                      <a:prstGeom prst="rect">
                        <a:avLst/>
                      </a:prstGeom>
                    </p:spPr>
                  </p:pic>
                </p:oleObj>
              </mc:Fallback>
            </mc:AlternateContent>
          </a:graphicData>
        </a:graphic>
      </p:graphicFrame>
      <p:pic>
        <p:nvPicPr>
          <p:cNvPr id="5" name="Picture 4">
            <a:extLst>
              <a:ext uri="{FF2B5EF4-FFF2-40B4-BE49-F238E27FC236}">
                <a16:creationId xmlns:a16="http://schemas.microsoft.com/office/drawing/2014/main" id="{89BF6290-EE25-50FA-61A0-9E0F595A9B51}"/>
              </a:ext>
            </a:extLst>
          </p:cNvPr>
          <p:cNvPicPr>
            <a:picLocks noChangeAspect="1"/>
          </p:cNvPicPr>
          <p:nvPr/>
        </p:nvPicPr>
        <p:blipFill>
          <a:blip r:embed="rId64"/>
          <a:stretch>
            <a:fillRect/>
          </a:stretch>
        </p:blipFill>
        <p:spPr>
          <a:xfrm>
            <a:off x="6470122" y="1829603"/>
            <a:ext cx="5162550" cy="2095500"/>
          </a:xfrm>
          <a:prstGeom prst="rect">
            <a:avLst/>
          </a:prstGeom>
        </p:spPr>
      </p:pic>
      <p:sp>
        <p:nvSpPr>
          <p:cNvPr id="6" name="Text Box 58">
            <a:extLst>
              <a:ext uri="{FF2B5EF4-FFF2-40B4-BE49-F238E27FC236}">
                <a16:creationId xmlns:a16="http://schemas.microsoft.com/office/drawing/2014/main" id="{B47CE71D-7819-4857-B121-737A3BD39B4D}"/>
              </a:ext>
            </a:extLst>
          </p:cNvPr>
          <p:cNvSpPr txBox="1"/>
          <p:nvPr/>
        </p:nvSpPr>
        <p:spPr>
          <a:xfrm>
            <a:off x="1066067" y="26991"/>
            <a:ext cx="5697416" cy="1300160"/>
          </a:xfrm>
          <a:prstGeom prst="rect">
            <a:avLst/>
          </a:prstGeom>
          <a:solidFill>
            <a:schemeClr val="lt1"/>
          </a:solidFill>
          <a:ln w="6350">
            <a:noFill/>
          </a:ln>
        </p:spPr>
        <p:txBody>
          <a:bodyPr rot="0" spcFirstLastPara="0" vert="horz" wrap="square" lIns="91439" tIns="45720" rIns="91439" bIns="45720" numCol="1" spcCol="0" rtlCol="0" fromWordArt="0" anchor="ctr"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Lakewood PD</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a:extLst>
              <a:ext uri="{FF2B5EF4-FFF2-40B4-BE49-F238E27FC236}">
                <a16:creationId xmlns:a16="http://schemas.microsoft.com/office/drawing/2014/main" id="{81C3ADD2-FBA2-4990-9325-1C3084F656B8}"/>
              </a:ext>
            </a:extLst>
          </p:cNvPr>
          <p:cNvCxnSpPr>
            <a:cxnSpLocks/>
          </p:cNvCxnSpPr>
          <p:nvPr/>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graphicFrame>
        <p:nvGraphicFramePr>
          <p:cNvPr id="8" name="Chart 7">
            <a:extLst>
              <a:ext uri="{FF2B5EF4-FFF2-40B4-BE49-F238E27FC236}">
                <a16:creationId xmlns:a16="http://schemas.microsoft.com/office/drawing/2014/main" id="{7A291993-5697-C27F-D2E8-179F5B8FD26E}"/>
              </a:ext>
            </a:extLst>
          </p:cNvPr>
          <p:cNvGraphicFramePr/>
          <p:nvPr>
            <p:custDataLst>
              <p:tags r:id="rId2"/>
            </p:custDataLst>
            <p:extLst>
              <p:ext uri="{D42A27DB-BD31-4B8C-83A1-F6EECF244321}">
                <p14:modId xmlns:p14="http://schemas.microsoft.com/office/powerpoint/2010/main" val="2294523106"/>
              </p:ext>
            </p:extLst>
          </p:nvPr>
        </p:nvGraphicFramePr>
        <p:xfrm>
          <a:off x="338138" y="1716088"/>
          <a:ext cx="5324475" cy="1906587"/>
        </p:xfrm>
        <a:graphic>
          <a:graphicData uri="http://schemas.openxmlformats.org/drawingml/2006/chart">
            <c:chart xmlns:c="http://schemas.openxmlformats.org/drawingml/2006/chart" xmlns:r="http://schemas.openxmlformats.org/officeDocument/2006/relationships" r:id="rId65"/>
          </a:graphicData>
        </a:graphic>
      </p:graphicFrame>
      <p:sp>
        <p:nvSpPr>
          <p:cNvPr id="14" name="Text Placeholder 2">
            <a:extLst>
              <a:ext uri="{FF2B5EF4-FFF2-40B4-BE49-F238E27FC236}">
                <a16:creationId xmlns:a16="http://schemas.microsoft.com/office/drawing/2014/main" id="{125AC75A-3DBA-4ABE-AC86-1CE5256F61BE}"/>
              </a:ext>
            </a:extLst>
          </p:cNvPr>
          <p:cNvSpPr>
            <a:spLocks/>
          </p:cNvSpPr>
          <p:nvPr>
            <p:custDataLst>
              <p:tags r:id="rId3"/>
            </p:custDataLst>
          </p:nvPr>
        </p:nvSpPr>
        <p:spPr bwMode="auto">
          <a:xfrm>
            <a:off x="646113"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316E701-918D-4A1B-97F4-36E75122DEBD}" type="datetime'''''0'''''''''':''''''''''''''00&#10;''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0:00
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 name="Text Placeholder 2">
            <a:extLst>
              <a:ext uri="{FF2B5EF4-FFF2-40B4-BE49-F238E27FC236}">
                <a16:creationId xmlns:a16="http://schemas.microsoft.com/office/drawing/2014/main" id="{2ADF3224-EFE6-477E-A4FE-BC72536000D5}"/>
              </a:ext>
            </a:extLst>
          </p:cNvPr>
          <p:cNvSpPr>
            <a:spLocks/>
          </p:cNvSpPr>
          <p:nvPr>
            <p:custDataLst>
              <p:tags r:id="rId4"/>
            </p:custDataLst>
          </p:nvPr>
        </p:nvSpPr>
        <p:spPr bwMode="auto">
          <a:xfrm>
            <a:off x="1082675"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1BBCFF5-170F-4C3C-BD37-0694FDAAC1BF}" type="datetime'''''''''''''''''''''''''2'''''':''0''0&#10;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
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 name="Text Placeholder 2">
            <a:extLst>
              <a:ext uri="{FF2B5EF4-FFF2-40B4-BE49-F238E27FC236}">
                <a16:creationId xmlns:a16="http://schemas.microsoft.com/office/drawing/2014/main" id="{8F57F73A-899F-4994-9FFE-52D028C366A7}"/>
              </a:ext>
            </a:extLst>
          </p:cNvPr>
          <p:cNvSpPr>
            <a:spLocks/>
          </p:cNvSpPr>
          <p:nvPr>
            <p:custDataLst>
              <p:tags r:id="rId5"/>
            </p:custDataLst>
          </p:nvPr>
        </p:nvSpPr>
        <p:spPr bwMode="auto">
          <a:xfrm>
            <a:off x="1519238"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7EC8E005-BA4A-4DF2-A360-11BCFFBEE8F7}" type="datetime'''''4'''':0''''''''''''0''''''''''&#10;''''''''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4:00
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 name="Text Placeholder 2">
            <a:extLst>
              <a:ext uri="{FF2B5EF4-FFF2-40B4-BE49-F238E27FC236}">
                <a16:creationId xmlns:a16="http://schemas.microsoft.com/office/drawing/2014/main" id="{510CBB17-3761-4288-BCC5-43E8A3E9B8A6}"/>
              </a:ext>
            </a:extLst>
          </p:cNvPr>
          <p:cNvSpPr>
            <a:spLocks/>
          </p:cNvSpPr>
          <p:nvPr>
            <p:custDataLst>
              <p:tags r:id="rId6"/>
            </p:custDataLst>
          </p:nvPr>
        </p:nvSpPr>
        <p:spPr bwMode="auto">
          <a:xfrm>
            <a:off x="1955800"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323BA4A-FC66-4054-BC9E-12F7F1DD0424}" type="datetime'6'''''':''''''''''''''''''''''''00''''''&#10;''''''''''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6:00
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 name="Text Placeholder 2">
            <a:extLst>
              <a:ext uri="{FF2B5EF4-FFF2-40B4-BE49-F238E27FC236}">
                <a16:creationId xmlns:a16="http://schemas.microsoft.com/office/drawing/2014/main" id="{86D1D7DB-75DF-4EB5-BF12-3B0F914F060A}"/>
              </a:ext>
            </a:extLst>
          </p:cNvPr>
          <p:cNvSpPr>
            <a:spLocks/>
          </p:cNvSpPr>
          <p:nvPr>
            <p:custDataLst>
              <p:tags r:id="rId7"/>
            </p:custDataLst>
          </p:nvPr>
        </p:nvSpPr>
        <p:spPr bwMode="auto">
          <a:xfrm>
            <a:off x="23574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AAC2EAE-FB54-4C17-9BC6-CBC01BF736B3}" type="datetime'8:''0''''''''''''0''&#10;''''''1''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8:00
10:00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 name="Text Placeholder 2">
            <a:extLst>
              <a:ext uri="{FF2B5EF4-FFF2-40B4-BE49-F238E27FC236}">
                <a16:creationId xmlns:a16="http://schemas.microsoft.com/office/drawing/2014/main" id="{88BD6F20-E5C6-442A-81AC-2DDF2B0EA25F}"/>
              </a:ext>
            </a:extLst>
          </p:cNvPr>
          <p:cNvSpPr>
            <a:spLocks/>
          </p:cNvSpPr>
          <p:nvPr>
            <p:custDataLst>
              <p:tags r:id="rId8"/>
            </p:custDataLst>
          </p:nvPr>
        </p:nvSpPr>
        <p:spPr bwMode="auto">
          <a:xfrm>
            <a:off x="27940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D99A7D3-06B9-4463-B8AC-D44E03B38197}" type="datetime'1''''''''''''''''''''''''0'':''0''0''''&#10;1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10:00
12:00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 name="Text Placeholder 2">
            <a:extLst>
              <a:ext uri="{FF2B5EF4-FFF2-40B4-BE49-F238E27FC236}">
                <a16:creationId xmlns:a16="http://schemas.microsoft.com/office/drawing/2014/main" id="{AF2E4BE3-825E-4943-AF85-F410BBE02D93}"/>
              </a:ext>
            </a:extLst>
          </p:cNvPr>
          <p:cNvSpPr>
            <a:spLocks/>
          </p:cNvSpPr>
          <p:nvPr>
            <p:custDataLst>
              <p:tags r:id="rId9"/>
            </p:custDataLst>
          </p:nvPr>
        </p:nvSpPr>
        <p:spPr bwMode="auto">
          <a:xfrm>
            <a:off x="322897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FFDFA8B-9CC7-4538-B4DB-235F18DCD7F6}" type="datetime'''12'''''''':00''&#10;1''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12:00
14:00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 name="Text Placeholder 2">
            <a:extLst>
              <a:ext uri="{FF2B5EF4-FFF2-40B4-BE49-F238E27FC236}">
                <a16:creationId xmlns:a16="http://schemas.microsoft.com/office/drawing/2014/main" id="{F82C3FA9-B102-49A3-9ABE-767C053A5608}"/>
              </a:ext>
            </a:extLst>
          </p:cNvPr>
          <p:cNvSpPr>
            <a:spLocks/>
          </p:cNvSpPr>
          <p:nvPr>
            <p:custDataLst>
              <p:tags r:id="rId10"/>
            </p:custDataLst>
          </p:nvPr>
        </p:nvSpPr>
        <p:spPr bwMode="auto">
          <a:xfrm>
            <a:off x="36655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CECB8EA-97B8-4C6D-A508-CEDB0B017DB4}" type="datetime'''1''''''''''''''''''''''''4'''':00&#10;''''1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14:00
16:00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9" name="Text Placeholder 2">
            <a:extLst>
              <a:ext uri="{FF2B5EF4-FFF2-40B4-BE49-F238E27FC236}">
                <a16:creationId xmlns:a16="http://schemas.microsoft.com/office/drawing/2014/main" id="{1F21DD55-4A60-49A9-A66B-FDD64EEF9241}"/>
              </a:ext>
            </a:extLst>
          </p:cNvPr>
          <p:cNvSpPr>
            <a:spLocks/>
          </p:cNvSpPr>
          <p:nvPr>
            <p:custDataLst>
              <p:tags r:id="rId11"/>
            </p:custDataLst>
          </p:nvPr>
        </p:nvSpPr>
        <p:spPr bwMode="auto">
          <a:xfrm>
            <a:off x="41021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ADF81E2-1377-4241-8E77-5DCC33AB2573}" type="datetime'1''''''''''''''''''6:''0''''''0''''''&#10;''''1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16:00
18:00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0" name="Text Placeholder 2">
            <a:extLst>
              <a:ext uri="{FF2B5EF4-FFF2-40B4-BE49-F238E27FC236}">
                <a16:creationId xmlns:a16="http://schemas.microsoft.com/office/drawing/2014/main" id="{AEEE7103-5AE1-47C4-9BB2-5692F40A0C74}"/>
              </a:ext>
            </a:extLst>
          </p:cNvPr>
          <p:cNvSpPr>
            <a:spLocks/>
          </p:cNvSpPr>
          <p:nvPr>
            <p:custDataLst>
              <p:tags r:id="rId12"/>
            </p:custDataLst>
          </p:nvPr>
        </p:nvSpPr>
        <p:spPr bwMode="auto">
          <a:xfrm>
            <a:off x="4538663"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663F4755-3D18-4A5B-B30D-7AD27D175D79}" type="datetime'''''''18:0''''''''''''''0''''''&#10;2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18:00
20:00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1" name="Text Placeholder 2">
            <a:extLst>
              <a:ext uri="{FF2B5EF4-FFF2-40B4-BE49-F238E27FC236}">
                <a16:creationId xmlns:a16="http://schemas.microsoft.com/office/drawing/2014/main" id="{5B9D02C9-95E6-498A-95D4-E2FC18135BCE}"/>
              </a:ext>
            </a:extLst>
          </p:cNvPr>
          <p:cNvSpPr>
            <a:spLocks/>
          </p:cNvSpPr>
          <p:nvPr>
            <p:custDataLst>
              <p:tags r:id="rId13"/>
            </p:custDataLst>
          </p:nvPr>
        </p:nvSpPr>
        <p:spPr bwMode="auto">
          <a:xfrm>
            <a:off x="497522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35CD3A56-7C9D-4396-9D94-C9F5E11B1089}" type="datetime'''''''''''''2''''''''''''0:0''0''''&#10;2''''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20:00
22:00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2" name="Text Placeholder 2">
            <a:extLst>
              <a:ext uri="{FF2B5EF4-FFF2-40B4-BE49-F238E27FC236}">
                <a16:creationId xmlns:a16="http://schemas.microsoft.com/office/drawing/2014/main" id="{F076BF07-A2E5-4626-88CC-FB14E1A0A722}"/>
              </a:ext>
            </a:extLst>
          </p:cNvPr>
          <p:cNvSpPr>
            <a:spLocks/>
          </p:cNvSpPr>
          <p:nvPr>
            <p:custDataLst>
              <p:tags r:id="rId14"/>
            </p:custDataLst>
          </p:nvPr>
        </p:nvSpPr>
        <p:spPr bwMode="auto">
          <a:xfrm>
            <a:off x="541178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82BBE4A-07B7-44A0-BC9A-80F05BB2B6AB}" type="datetime'''''''''2''''''''''''''''2'''':0''''''''''0&#10;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22:00
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3" name="TextBox 22">
            <a:extLst>
              <a:ext uri="{FF2B5EF4-FFF2-40B4-BE49-F238E27FC236}">
                <a16:creationId xmlns:a16="http://schemas.microsoft.com/office/drawing/2014/main" id="{4F66D543-1212-4042-AA81-691C8D2FF42C}"/>
              </a:ext>
            </a:extLst>
          </p:cNvPr>
          <p:cNvSpPr txBox="1"/>
          <p:nvPr/>
        </p:nvSpPr>
        <p:spPr>
          <a:xfrm>
            <a:off x="103188" y="1513863"/>
            <a:ext cx="6042025" cy="338138"/>
          </a:xfrm>
          <a:prstGeom prst="rect">
            <a:avLst/>
          </a:prstGeom>
          <a:noFill/>
        </p:spPr>
        <p:txBody>
          <a:bodyPr wrap="square">
            <a:spAutoFit/>
          </a:bodyPr>
          <a:lstStyle/>
          <a:p>
            <a:pPr algn="ctr" defTabSz="914483">
              <a:defRPr sz="2000" b="0" i="0" u="none" strike="noStrike" kern="1200" spc="0" baseline="0">
                <a:solidFill>
                  <a:sysClr val="windowText" lastClr="000000"/>
                </a:solidFill>
                <a:latin typeface="+mn-lt"/>
                <a:ea typeface="+mn-ea"/>
                <a:cs typeface="+mn-cs"/>
              </a:defRPr>
            </a:pPr>
            <a:r>
              <a:rPr lang="en-US" sz="1600" b="1" u="sng" dirty="0">
                <a:solidFill>
                  <a:srgbClr val="002060"/>
                </a:solidFill>
                <a:latin typeface="Tahoma" panose="020B0604030504040204" pitchFamily="34" charset="0"/>
                <a:ea typeface="Tahoma" panose="020B0604030504040204" pitchFamily="34" charset="0"/>
                <a:cs typeface="Tahoma" panose="020B0604030504040204" pitchFamily="34" charset="0"/>
              </a:rPr>
              <a:t>Priority Dispatched Calls Per Time of Day</a:t>
            </a:r>
          </a:p>
        </p:txBody>
      </p:sp>
      <p:sp>
        <p:nvSpPr>
          <p:cNvPr id="37" name="Rectangle 36">
            <a:extLst>
              <a:ext uri="{FF2B5EF4-FFF2-40B4-BE49-F238E27FC236}">
                <a16:creationId xmlns:a16="http://schemas.microsoft.com/office/drawing/2014/main" id="{6E6D97FF-E2E0-42EA-A83A-C3DF9F3514AE}"/>
              </a:ext>
            </a:extLst>
          </p:cNvPr>
          <p:cNvSpPr/>
          <p:nvPr>
            <p:custDataLst>
              <p:tags r:id="rId15"/>
            </p:custDataLst>
          </p:nvPr>
        </p:nvSpPr>
        <p:spPr bwMode="auto">
          <a:xfrm>
            <a:off x="1160463" y="1995488"/>
            <a:ext cx="142875" cy="106363"/>
          </a:xfrm>
          <a:prstGeom prst="rect">
            <a:avLst/>
          </a:prstGeom>
          <a:solidFill>
            <a:schemeClr val="accent5"/>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266CB46-9FEF-4BCD-8922-A745A5B58C13}"/>
              </a:ext>
            </a:extLst>
          </p:cNvPr>
          <p:cNvSpPr/>
          <p:nvPr>
            <p:custDataLst>
              <p:tags r:id="rId16"/>
            </p:custDataLst>
          </p:nvPr>
        </p:nvSpPr>
        <p:spPr bwMode="auto">
          <a:xfrm>
            <a:off x="1160463" y="2160588"/>
            <a:ext cx="142875" cy="106363"/>
          </a:xfrm>
          <a:prstGeom prst="rect">
            <a:avLst/>
          </a:prstGeom>
          <a:solidFill>
            <a:srgbClr val="C0000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C9484DF-536D-4C88-9E3B-A9F578479DAC}"/>
              </a:ext>
            </a:extLst>
          </p:cNvPr>
          <p:cNvSpPr/>
          <p:nvPr>
            <p:custDataLst>
              <p:tags r:id="rId17"/>
            </p:custDataLst>
          </p:nvPr>
        </p:nvSpPr>
        <p:spPr bwMode="auto">
          <a:xfrm>
            <a:off x="1160463" y="2325688"/>
            <a:ext cx="142875" cy="106363"/>
          </a:xfrm>
          <a:prstGeom prst="rect">
            <a:avLst/>
          </a:prstGeom>
          <a:solidFill>
            <a:srgbClr val="00206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8412C1A-18FA-4771-9810-3062F008A625}"/>
              </a:ext>
            </a:extLst>
          </p:cNvPr>
          <p:cNvSpPr/>
          <p:nvPr>
            <p:custDataLst>
              <p:tags r:id="rId18"/>
            </p:custDataLst>
          </p:nvPr>
        </p:nvSpPr>
        <p:spPr bwMode="auto">
          <a:xfrm>
            <a:off x="1160463" y="2490788"/>
            <a:ext cx="142875" cy="106363"/>
          </a:xfrm>
          <a:prstGeom prst="rect">
            <a:avLst/>
          </a:prstGeom>
          <a:solidFill>
            <a:srgbClr val="7F7F7F"/>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 Placeholder 2">
            <a:extLst>
              <a:ext uri="{FF2B5EF4-FFF2-40B4-BE49-F238E27FC236}">
                <a16:creationId xmlns:a16="http://schemas.microsoft.com/office/drawing/2014/main" id="{1E5392BC-349C-45B4-8F81-52F83DA74F43}"/>
              </a:ext>
            </a:extLst>
          </p:cNvPr>
          <p:cNvSpPr>
            <a:spLocks/>
          </p:cNvSpPr>
          <p:nvPr>
            <p:custDataLst>
              <p:tags r:id="rId19"/>
            </p:custDataLst>
          </p:nvPr>
        </p:nvSpPr>
        <p:spPr bwMode="auto">
          <a:xfrm>
            <a:off x="1354138" y="20002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A97F163C-AE00-4BFE-A041-059ABD3F0635}" type="datetime'''P''''''''0'''''''''''''''">
              <a:rPr lang="en-US" altLang="en-US" sz="800" b="1" smtClean="0"/>
              <a:pPr/>
              <a:t>P0</a:t>
            </a:fld>
            <a:endParaRPr lang="en-US" sz="800" b="1" dirty="0">
              <a:sym typeface="Tahoma" panose="020B0604030504040204" pitchFamily="34" charset="0"/>
            </a:endParaRPr>
          </a:p>
        </p:txBody>
      </p:sp>
      <p:sp>
        <p:nvSpPr>
          <p:cNvPr id="29" name="Text Placeholder 2">
            <a:extLst>
              <a:ext uri="{FF2B5EF4-FFF2-40B4-BE49-F238E27FC236}">
                <a16:creationId xmlns:a16="http://schemas.microsoft.com/office/drawing/2014/main" id="{BC3CB169-FB0F-4DFA-B618-5D28FED99FDA}"/>
              </a:ext>
            </a:extLst>
          </p:cNvPr>
          <p:cNvSpPr>
            <a:spLocks/>
          </p:cNvSpPr>
          <p:nvPr>
            <p:custDataLst>
              <p:tags r:id="rId20"/>
            </p:custDataLst>
          </p:nvPr>
        </p:nvSpPr>
        <p:spPr bwMode="auto">
          <a:xfrm>
            <a:off x="1354138" y="21653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EA5215CB-BA85-471D-9931-6ED3C6DD4DED}" type="datetime'''''''''P1'''''''''''''''''''''''''''''''''''''''''">
              <a:rPr lang="en-US" altLang="en-US" sz="800" b="1" smtClean="0"/>
              <a:pPr/>
              <a:t>P1</a:t>
            </a:fld>
            <a:endParaRPr lang="en-US" sz="800" b="1" dirty="0">
              <a:sym typeface="Tahoma" panose="020B0604030504040204" pitchFamily="34" charset="0"/>
            </a:endParaRPr>
          </a:p>
        </p:txBody>
      </p:sp>
      <p:sp>
        <p:nvSpPr>
          <p:cNvPr id="27" name="Text Placeholder 2">
            <a:extLst>
              <a:ext uri="{FF2B5EF4-FFF2-40B4-BE49-F238E27FC236}">
                <a16:creationId xmlns:a16="http://schemas.microsoft.com/office/drawing/2014/main" id="{6B043A74-191B-4682-B7D2-B6CF3A3E1A62}"/>
              </a:ext>
            </a:extLst>
          </p:cNvPr>
          <p:cNvSpPr>
            <a:spLocks/>
          </p:cNvSpPr>
          <p:nvPr>
            <p:custDataLst>
              <p:tags r:id="rId21"/>
            </p:custDataLst>
          </p:nvPr>
        </p:nvSpPr>
        <p:spPr bwMode="auto">
          <a:xfrm>
            <a:off x="1354138" y="23304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01CB0EDA-F7BC-4207-AAC6-0A7AA907D91A}" type="datetime'''''''P''''''''''''''2'''''''''''''''''''''''''''''''''''">
              <a:rPr lang="en-US" altLang="en-US" sz="800" b="1" smtClean="0"/>
              <a:pPr/>
              <a:t>P2</a:t>
            </a:fld>
            <a:endParaRPr lang="en-US" sz="800" b="1" dirty="0">
              <a:sym typeface="Tahoma" panose="020B0604030504040204" pitchFamily="34" charset="0"/>
            </a:endParaRPr>
          </a:p>
        </p:txBody>
      </p:sp>
      <p:sp>
        <p:nvSpPr>
          <p:cNvPr id="28" name="Text Placeholder 2">
            <a:extLst>
              <a:ext uri="{FF2B5EF4-FFF2-40B4-BE49-F238E27FC236}">
                <a16:creationId xmlns:a16="http://schemas.microsoft.com/office/drawing/2014/main" id="{D9C87F4B-14A5-4B23-A3FF-70EC9F35E941}"/>
              </a:ext>
            </a:extLst>
          </p:cNvPr>
          <p:cNvSpPr>
            <a:spLocks/>
          </p:cNvSpPr>
          <p:nvPr>
            <p:custDataLst>
              <p:tags r:id="rId22"/>
            </p:custDataLst>
          </p:nvPr>
        </p:nvSpPr>
        <p:spPr bwMode="auto">
          <a:xfrm>
            <a:off x="1354138" y="24955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4BDBD231-2413-4DAE-8AD5-AFE3B93A6D3D}" type="datetime'''P''''''''3'''''''''''''''''''''''''''''''''''''''''''''">
              <a:rPr lang="en-US" altLang="en-US" sz="800" b="1" smtClean="0"/>
              <a:pPr/>
              <a:t>P3</a:t>
            </a:fld>
            <a:endParaRPr lang="en-US" sz="800" b="1" dirty="0">
              <a:sym typeface="Tahoma" panose="020B0604030504040204" pitchFamily="34" charset="0"/>
            </a:endParaRPr>
          </a:p>
        </p:txBody>
      </p:sp>
      <p:sp>
        <p:nvSpPr>
          <p:cNvPr id="30" name="Rectangle 29">
            <a:extLst>
              <a:ext uri="{FF2B5EF4-FFF2-40B4-BE49-F238E27FC236}">
                <a16:creationId xmlns:a16="http://schemas.microsoft.com/office/drawing/2014/main" id="{121A2A89-FB4E-4B9A-840D-28523B0B457F}"/>
              </a:ext>
            </a:extLst>
          </p:cNvPr>
          <p:cNvSpPr/>
          <p:nvPr/>
        </p:nvSpPr>
        <p:spPr>
          <a:xfrm>
            <a:off x="350838" y="1476375"/>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0" name="Chart 59">
            <a:extLst>
              <a:ext uri="{FF2B5EF4-FFF2-40B4-BE49-F238E27FC236}">
                <a16:creationId xmlns:a16="http://schemas.microsoft.com/office/drawing/2014/main" id="{26D4D22D-8DC3-DE8D-43BB-2277C0757360}"/>
              </a:ext>
            </a:extLst>
          </p:cNvPr>
          <p:cNvGraphicFramePr/>
          <p:nvPr>
            <p:custDataLst>
              <p:tags r:id="rId23"/>
            </p:custDataLst>
            <p:extLst>
              <p:ext uri="{D42A27DB-BD31-4B8C-83A1-F6EECF244321}">
                <p14:modId xmlns:p14="http://schemas.microsoft.com/office/powerpoint/2010/main" val="3174918506"/>
              </p:ext>
            </p:extLst>
          </p:nvPr>
        </p:nvGraphicFramePr>
        <p:xfrm>
          <a:off x="706438" y="4583113"/>
          <a:ext cx="4956175" cy="1760537"/>
        </p:xfrm>
        <a:graphic>
          <a:graphicData uri="http://schemas.openxmlformats.org/drawingml/2006/chart">
            <c:chart xmlns:c="http://schemas.openxmlformats.org/drawingml/2006/chart" xmlns:r="http://schemas.openxmlformats.org/officeDocument/2006/relationships" r:id="rId66"/>
          </a:graphicData>
        </a:graphic>
      </p:graphicFrame>
      <p:sp>
        <p:nvSpPr>
          <p:cNvPr id="72" name="Text Placeholder 2">
            <a:extLst>
              <a:ext uri="{FF2B5EF4-FFF2-40B4-BE49-F238E27FC236}">
                <a16:creationId xmlns:a16="http://schemas.microsoft.com/office/drawing/2014/main" id="{7CAA3B95-4C78-4122-BECA-B5FB0F3F3764}"/>
              </a:ext>
            </a:extLst>
          </p:cNvPr>
          <p:cNvSpPr>
            <a:spLocks/>
          </p:cNvSpPr>
          <p:nvPr>
            <p:custDataLst>
              <p:tags r:id="rId24"/>
            </p:custDataLst>
          </p:nvPr>
        </p:nvSpPr>
        <p:spPr bwMode="gray">
          <a:xfrm>
            <a:off x="419100" y="6197601"/>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73B8BD4A-0B8D-4F18-A19B-B8F0A5193FB3}" type="datetime'3''''''''''''''''''''''''''''''''.''''''''5''''''k'''''''''">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r">
                <a:spcBef>
                  <a:spcPct val="0"/>
                </a:spcBef>
                <a:spcAft>
                  <a:spcPct val="0"/>
                </a:spcAft>
                <a:buNone/>
              </a:pPr>
              <a:t>3.5k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68" name="Text Placeholder 2">
            <a:extLst>
              <a:ext uri="{FF2B5EF4-FFF2-40B4-BE49-F238E27FC236}">
                <a16:creationId xmlns:a16="http://schemas.microsoft.com/office/drawing/2014/main" id="{7CAA3B95-4C78-4122-BECA-B5FB0F3F3764}"/>
              </a:ext>
            </a:extLst>
          </p:cNvPr>
          <p:cNvSpPr>
            <a:spLocks/>
          </p:cNvSpPr>
          <p:nvPr>
            <p:custDataLst>
              <p:tags r:id="rId25"/>
            </p:custDataLst>
          </p:nvPr>
        </p:nvSpPr>
        <p:spPr bwMode="gray">
          <a:xfrm>
            <a:off x="419100" y="5878513"/>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7F4C0E5A-C221-4909-AB73-95A2490C0019}" type="datetime'''''''''''''''4.''''''''''''0''''''''k'''''''">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r">
                <a:spcBef>
                  <a:spcPct val="0"/>
                </a:spcBef>
                <a:spcAft>
                  <a:spcPct val="0"/>
                </a:spcAft>
                <a:buNone/>
              </a:pPr>
              <a:t>4.0k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69" name="Text Placeholder 2">
            <a:extLst>
              <a:ext uri="{FF2B5EF4-FFF2-40B4-BE49-F238E27FC236}">
                <a16:creationId xmlns:a16="http://schemas.microsoft.com/office/drawing/2014/main" id="{7CAA3B95-4C78-4122-BECA-B5FB0F3F3764}"/>
              </a:ext>
            </a:extLst>
          </p:cNvPr>
          <p:cNvSpPr>
            <a:spLocks/>
          </p:cNvSpPr>
          <p:nvPr>
            <p:custDataLst>
              <p:tags r:id="rId26"/>
            </p:custDataLst>
          </p:nvPr>
        </p:nvSpPr>
        <p:spPr bwMode="gray">
          <a:xfrm>
            <a:off x="419100" y="5559425"/>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16AD01BB-A0E4-4497-B6F5-A5110276E8D5}" type="datetime'''''''4''''''''''''''.5''''k'''''">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r">
                <a:spcBef>
                  <a:spcPct val="0"/>
                </a:spcBef>
                <a:spcAft>
                  <a:spcPct val="0"/>
                </a:spcAft>
                <a:buNone/>
              </a:pPr>
              <a:t>4.5k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4" name="Text Placeholder 2">
            <a:extLst>
              <a:ext uri="{FF2B5EF4-FFF2-40B4-BE49-F238E27FC236}">
                <a16:creationId xmlns:a16="http://schemas.microsoft.com/office/drawing/2014/main" id="{7CAA3B95-4C78-4122-BECA-B5FB0F3F3764}"/>
              </a:ext>
            </a:extLst>
          </p:cNvPr>
          <p:cNvSpPr>
            <a:spLocks/>
          </p:cNvSpPr>
          <p:nvPr>
            <p:custDataLst>
              <p:tags r:id="rId27"/>
            </p:custDataLst>
          </p:nvPr>
        </p:nvSpPr>
        <p:spPr bwMode="gray">
          <a:xfrm>
            <a:off x="419100" y="5240338"/>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06310ED3-17A2-488D-A47B-113184A450D5}" type="datetime'''5''''''''''''''''''''''''''''''''.''''0''''''''k'''''''''''">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r">
                <a:spcBef>
                  <a:spcPct val="0"/>
                </a:spcBef>
                <a:spcAft>
                  <a:spcPct val="0"/>
                </a:spcAft>
                <a:buNone/>
              </a:pPr>
              <a:t>5.0k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1" name="Text Placeholder 2">
            <a:extLst>
              <a:ext uri="{FF2B5EF4-FFF2-40B4-BE49-F238E27FC236}">
                <a16:creationId xmlns:a16="http://schemas.microsoft.com/office/drawing/2014/main" id="{7CAA3B95-4C78-4122-BECA-B5FB0F3F3764}"/>
              </a:ext>
            </a:extLst>
          </p:cNvPr>
          <p:cNvSpPr>
            <a:spLocks/>
          </p:cNvSpPr>
          <p:nvPr>
            <p:custDataLst>
              <p:tags r:id="rId28"/>
            </p:custDataLst>
          </p:nvPr>
        </p:nvSpPr>
        <p:spPr bwMode="gray">
          <a:xfrm>
            <a:off x="419100" y="4921250"/>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37750C7A-9175-472C-8C43-D936D6AF9077}" type="datetime'5''''''''''.''''''''''''''''''''''''5''''''''''''''''k'''''''">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r">
                <a:spcBef>
                  <a:spcPct val="0"/>
                </a:spcBef>
                <a:spcAft>
                  <a:spcPct val="0"/>
                </a:spcAft>
                <a:buNone/>
              </a:pPr>
              <a:t>5.5k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99" name="Text Placeholder 2">
            <a:extLst>
              <a:ext uri="{FF2B5EF4-FFF2-40B4-BE49-F238E27FC236}">
                <a16:creationId xmlns:a16="http://schemas.microsoft.com/office/drawing/2014/main" id="{7CAA3B95-4C78-4122-BECA-B5FB0F3F3764}"/>
              </a:ext>
            </a:extLst>
          </p:cNvPr>
          <p:cNvSpPr>
            <a:spLocks/>
          </p:cNvSpPr>
          <p:nvPr>
            <p:custDataLst>
              <p:tags r:id="rId29"/>
            </p:custDataLst>
          </p:nvPr>
        </p:nvSpPr>
        <p:spPr bwMode="gray">
          <a:xfrm>
            <a:off x="419100" y="4602163"/>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C1FDB727-2DC2-4B03-9BED-061907A097FE}" type="datetime'6''''''''''''.''''''''''''''''''''''''''''0''''k'''''''">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6.0k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7" name="Text Placeholder 2">
            <a:extLst>
              <a:ext uri="{FF2B5EF4-FFF2-40B4-BE49-F238E27FC236}">
                <a16:creationId xmlns:a16="http://schemas.microsoft.com/office/drawing/2014/main" id="{B869102A-F128-748B-AD41-7D7712FBF183}"/>
              </a:ext>
            </a:extLst>
          </p:cNvPr>
          <p:cNvSpPr>
            <a:spLocks/>
          </p:cNvSpPr>
          <p:nvPr>
            <p:custDataLst>
              <p:tags r:id="rId30"/>
            </p:custDataLst>
          </p:nvPr>
        </p:nvSpPr>
        <p:spPr bwMode="gray">
          <a:xfrm>
            <a:off x="820738" y="4587875"/>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EC14B1A7-CF01-4670-AC25-133E999C673C}" type="datetime'''''''''''''''5.''''''''''''''8''''''''''''''''''''''''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5.8k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0" name="Text Placeholder 2">
            <a:extLst>
              <a:ext uri="{FF2B5EF4-FFF2-40B4-BE49-F238E27FC236}">
                <a16:creationId xmlns:a16="http://schemas.microsoft.com/office/drawing/2014/main" id="{5EB36876-53DB-DEEC-BF22-94CA0D5320DD}"/>
              </a:ext>
            </a:extLst>
          </p:cNvPr>
          <p:cNvSpPr>
            <a:spLocks/>
          </p:cNvSpPr>
          <p:nvPr>
            <p:custDataLst>
              <p:tags r:id="rId31"/>
            </p:custDataLst>
          </p:nvPr>
        </p:nvSpPr>
        <p:spPr bwMode="auto">
          <a:xfrm>
            <a:off x="592138" y="6303963"/>
            <a:ext cx="393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52462F74-5630-4EF5-81E7-F232285214D8}" type="datetime'''J''u''n''''''''-''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Jun-25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62" name="Text Placeholder 2">
            <a:extLst>
              <a:ext uri="{FF2B5EF4-FFF2-40B4-BE49-F238E27FC236}">
                <a16:creationId xmlns:a16="http://schemas.microsoft.com/office/drawing/2014/main" id="{1E27686C-7355-BC4C-BDA9-97F32E7CFE84}"/>
              </a:ext>
            </a:extLst>
          </p:cNvPr>
          <p:cNvSpPr>
            <a:spLocks/>
          </p:cNvSpPr>
          <p:nvPr>
            <p:custDataLst>
              <p:tags r:id="rId32"/>
            </p:custDataLst>
          </p:nvPr>
        </p:nvSpPr>
        <p:spPr bwMode="gray">
          <a:xfrm>
            <a:off x="1085850" y="4559300"/>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F19AB8AC-1DE1-41D7-8061-9CEFB3465D8E}" type="datetime'''''''''''''''''5''.''''''''9''''''k'''''">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5.9k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4" name="Text Placeholder 2">
            <a:extLst>
              <a:ext uri="{FF2B5EF4-FFF2-40B4-BE49-F238E27FC236}">
                <a16:creationId xmlns:a16="http://schemas.microsoft.com/office/drawing/2014/main" id="{A987F9A9-99C8-F0E8-50B9-31B8D39581C5}"/>
              </a:ext>
            </a:extLst>
          </p:cNvPr>
          <p:cNvSpPr>
            <a:spLocks/>
          </p:cNvSpPr>
          <p:nvPr>
            <p:custDataLst>
              <p:tags r:id="rId33"/>
            </p:custDataLst>
          </p:nvPr>
        </p:nvSpPr>
        <p:spPr bwMode="auto">
          <a:xfrm>
            <a:off x="1049338" y="6303963"/>
            <a:ext cx="3508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F9A485F9-22C7-4B7A-AECF-38EA22662226}" type="datetime'''''''''''''''J''''''ul-''''''''''''''''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Jul-25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1" name="Text Placeholder 2">
            <a:extLst>
              <a:ext uri="{FF2B5EF4-FFF2-40B4-BE49-F238E27FC236}">
                <a16:creationId xmlns:a16="http://schemas.microsoft.com/office/drawing/2014/main" id="{BE5C04A7-7DE2-F8A1-BBE4-C90739C7802E}"/>
              </a:ext>
            </a:extLst>
          </p:cNvPr>
          <p:cNvSpPr>
            <a:spLocks/>
          </p:cNvSpPr>
          <p:nvPr>
            <p:custDataLst>
              <p:tags r:id="rId34"/>
            </p:custDataLst>
          </p:nvPr>
        </p:nvSpPr>
        <p:spPr bwMode="gray">
          <a:xfrm>
            <a:off x="1522413" y="4502150"/>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7979096F-5305-438C-B9DE-23D3170412D1}" type="datetime'''6''''''''''''''.''''''''''''0''''''''''''''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6.0k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1" name="Text Placeholder 2">
            <a:extLst>
              <a:ext uri="{FF2B5EF4-FFF2-40B4-BE49-F238E27FC236}">
                <a16:creationId xmlns:a16="http://schemas.microsoft.com/office/drawing/2014/main" id="{5D59EFD1-6A48-CFF5-B0F8-A3BB7051B095}"/>
              </a:ext>
            </a:extLst>
          </p:cNvPr>
          <p:cNvSpPr>
            <a:spLocks/>
          </p:cNvSpPr>
          <p:nvPr>
            <p:custDataLst>
              <p:tags r:id="rId35"/>
            </p:custDataLst>
          </p:nvPr>
        </p:nvSpPr>
        <p:spPr bwMode="auto">
          <a:xfrm>
            <a:off x="1452563" y="6303964"/>
            <a:ext cx="4159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C2FC34E7-025A-4767-97AE-572D4CF29444}" type="datetime'A''''''ug''''''''-''''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Aug-25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2" name="Text Placeholder 2">
            <a:extLst>
              <a:ext uri="{FF2B5EF4-FFF2-40B4-BE49-F238E27FC236}">
                <a16:creationId xmlns:a16="http://schemas.microsoft.com/office/drawing/2014/main" id="{89972C23-AAC4-98D5-56EE-5B9A69CF7196}"/>
              </a:ext>
            </a:extLst>
          </p:cNvPr>
          <p:cNvSpPr>
            <a:spLocks/>
          </p:cNvSpPr>
          <p:nvPr>
            <p:custDataLst>
              <p:tags r:id="rId36"/>
            </p:custDataLst>
          </p:nvPr>
        </p:nvSpPr>
        <p:spPr bwMode="gray">
          <a:xfrm>
            <a:off x="1843088" y="5048250"/>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89B932F8-F429-4D9F-8AAA-95E1ADF742B1}" type="datetime'''''''''''''''5.''''5''''''''''''''''''''''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spcBef>
                  <a:spcPct val="0"/>
                </a:spcBef>
                <a:spcAft>
                  <a:spcPct val="0"/>
                </a:spcAft>
                <a:buNone/>
              </a:pPr>
              <a:t>5.5k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6" name="Text Placeholder 2">
            <a:extLst>
              <a:ext uri="{FF2B5EF4-FFF2-40B4-BE49-F238E27FC236}">
                <a16:creationId xmlns:a16="http://schemas.microsoft.com/office/drawing/2014/main" id="{5197EF79-6A08-D5D2-5B62-5A2D7D188920}"/>
              </a:ext>
            </a:extLst>
          </p:cNvPr>
          <p:cNvSpPr>
            <a:spLocks/>
          </p:cNvSpPr>
          <p:nvPr>
            <p:custDataLst>
              <p:tags r:id="rId37"/>
            </p:custDataLst>
          </p:nvPr>
        </p:nvSpPr>
        <p:spPr bwMode="auto">
          <a:xfrm>
            <a:off x="1892300" y="6303964"/>
            <a:ext cx="4064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401115A9-487D-42E6-90F0-BA1DDFDB88B6}" type="datetime'''''''''''''''''''''''''Se''p''''''''-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Sep-25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03" name="Text Placeholder 2">
            <a:extLst>
              <a:ext uri="{FF2B5EF4-FFF2-40B4-BE49-F238E27FC236}">
                <a16:creationId xmlns:a16="http://schemas.microsoft.com/office/drawing/2014/main" id="{B25E9FD4-D4C5-CD79-4F0F-5B3681D88FB2}"/>
              </a:ext>
            </a:extLst>
          </p:cNvPr>
          <p:cNvSpPr>
            <a:spLocks/>
          </p:cNvSpPr>
          <p:nvPr>
            <p:custDataLst>
              <p:tags r:id="rId38"/>
            </p:custDataLst>
          </p:nvPr>
        </p:nvSpPr>
        <p:spPr bwMode="gray">
          <a:xfrm>
            <a:off x="2392363" y="4959350"/>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38833E70-1032-4BAD-9D97-4C770E58EA4F}" type="datetime'''''5''''''''''.''''''''''''''''''''''2''''''''''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5.2k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96" name="Text Placeholder 2">
            <a:extLst>
              <a:ext uri="{FF2B5EF4-FFF2-40B4-BE49-F238E27FC236}">
                <a16:creationId xmlns:a16="http://schemas.microsoft.com/office/drawing/2014/main" id="{7DDB2672-3420-27D6-C6FC-5FAF694B64E5}"/>
              </a:ext>
            </a:extLst>
          </p:cNvPr>
          <p:cNvSpPr>
            <a:spLocks/>
          </p:cNvSpPr>
          <p:nvPr>
            <p:custDataLst>
              <p:tags r:id="rId39"/>
            </p:custDataLst>
          </p:nvPr>
        </p:nvSpPr>
        <p:spPr bwMode="auto">
          <a:xfrm>
            <a:off x="2335213" y="6303963"/>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6F488149-7715-48C6-AFAB-B0054C9D4847}" type="datetime'''''O''''c''''''t''''''''''''''''''-''''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Oct-25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3" name="Text Placeholder 2">
            <a:extLst>
              <a:ext uri="{FF2B5EF4-FFF2-40B4-BE49-F238E27FC236}">
                <a16:creationId xmlns:a16="http://schemas.microsoft.com/office/drawing/2014/main" id="{65042807-8548-3118-1D60-F56E99D48CF9}"/>
              </a:ext>
            </a:extLst>
          </p:cNvPr>
          <p:cNvSpPr>
            <a:spLocks/>
          </p:cNvSpPr>
          <p:nvPr>
            <p:custDataLst>
              <p:tags r:id="rId40"/>
            </p:custDataLst>
          </p:nvPr>
        </p:nvSpPr>
        <p:spPr bwMode="gray">
          <a:xfrm>
            <a:off x="2828925" y="5668963"/>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CFDE2E15-7F1C-467F-8FED-37970E855D48}" type="datetime'''''''''4''''''''''''''.''''5''''''''''''''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4.5k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8" name="Text Placeholder 2">
            <a:extLst>
              <a:ext uri="{FF2B5EF4-FFF2-40B4-BE49-F238E27FC236}">
                <a16:creationId xmlns:a16="http://schemas.microsoft.com/office/drawing/2014/main" id="{454C4985-C30A-27DA-BEC2-C7DE23570C63}"/>
              </a:ext>
            </a:extLst>
          </p:cNvPr>
          <p:cNvSpPr>
            <a:spLocks/>
          </p:cNvSpPr>
          <p:nvPr>
            <p:custDataLst>
              <p:tags r:id="rId41"/>
            </p:custDataLst>
          </p:nvPr>
        </p:nvSpPr>
        <p:spPr bwMode="auto">
          <a:xfrm>
            <a:off x="2760663" y="6303964"/>
            <a:ext cx="4143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39BD9CDF-51B5-4DA4-8D3D-055A08F87442}" type="datetime'N''''''''''''''''''''o''''v-''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Nov-25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6" name="Text Placeholder 2">
            <a:extLst>
              <a:ext uri="{FF2B5EF4-FFF2-40B4-BE49-F238E27FC236}">
                <a16:creationId xmlns:a16="http://schemas.microsoft.com/office/drawing/2014/main" id="{405E12CD-9431-BE35-014D-3FDBA44E6168}"/>
              </a:ext>
            </a:extLst>
          </p:cNvPr>
          <p:cNvSpPr>
            <a:spLocks/>
          </p:cNvSpPr>
          <p:nvPr>
            <p:custDataLst>
              <p:tags r:id="rId42"/>
            </p:custDataLst>
          </p:nvPr>
        </p:nvSpPr>
        <p:spPr bwMode="gray">
          <a:xfrm>
            <a:off x="3263900" y="5343525"/>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147E15AE-4CA6-4CF3-B79C-2FC78459BC0C}" type="datetime'''4''''''''''''''''''''''.''''''''''''''''''''''''6''''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4.6k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3" name="Text Placeholder 2">
            <a:extLst>
              <a:ext uri="{FF2B5EF4-FFF2-40B4-BE49-F238E27FC236}">
                <a16:creationId xmlns:a16="http://schemas.microsoft.com/office/drawing/2014/main" id="{BB530F04-48DD-A3F4-8F4B-C08BCF707BAA}"/>
              </a:ext>
            </a:extLst>
          </p:cNvPr>
          <p:cNvSpPr>
            <a:spLocks/>
          </p:cNvSpPr>
          <p:nvPr>
            <p:custDataLst>
              <p:tags r:id="rId43"/>
            </p:custDataLst>
          </p:nvPr>
        </p:nvSpPr>
        <p:spPr bwMode="auto">
          <a:xfrm>
            <a:off x="3197225" y="6303964"/>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F67AF578-34A9-43D8-B403-45C991251762}" type="datetime'D''''''''''''''''e''''''''c''''''''''''''''''-''''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Dec-25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5" name="Text Placeholder 2">
            <a:extLst>
              <a:ext uri="{FF2B5EF4-FFF2-40B4-BE49-F238E27FC236}">
                <a16:creationId xmlns:a16="http://schemas.microsoft.com/office/drawing/2014/main" id="{26EF53F6-DFE9-6B76-595A-D4956BFD8682}"/>
              </a:ext>
            </a:extLst>
          </p:cNvPr>
          <p:cNvSpPr>
            <a:spLocks/>
          </p:cNvSpPr>
          <p:nvPr>
            <p:custDataLst>
              <p:tags r:id="rId44"/>
            </p:custDataLst>
          </p:nvPr>
        </p:nvSpPr>
        <p:spPr bwMode="gray">
          <a:xfrm>
            <a:off x="3700463" y="5911850"/>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14EA684D-978C-4266-90A7-0C4E96A99655}" type="datetime'''''''''''''''''''''''4''''''''''''''.''1''''''''''''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4.1k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5" name="Text Placeholder 2">
            <a:extLst>
              <a:ext uri="{FF2B5EF4-FFF2-40B4-BE49-F238E27FC236}">
                <a16:creationId xmlns:a16="http://schemas.microsoft.com/office/drawing/2014/main" id="{0510BF2D-4B9A-881B-B7AE-C6578AC9FB41}"/>
              </a:ext>
            </a:extLst>
          </p:cNvPr>
          <p:cNvSpPr>
            <a:spLocks/>
          </p:cNvSpPr>
          <p:nvPr>
            <p:custDataLst>
              <p:tags r:id="rId45"/>
            </p:custDataLst>
          </p:nvPr>
        </p:nvSpPr>
        <p:spPr bwMode="auto">
          <a:xfrm>
            <a:off x="3644900" y="6303963"/>
            <a:ext cx="3889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0758951E-5D82-452F-BD46-5DBF86D8991F}" type="datetime'''J''''''''an''''''''''-''''''''''''''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Jan-26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61" name="Text Placeholder 2">
            <a:extLst>
              <a:ext uri="{FF2B5EF4-FFF2-40B4-BE49-F238E27FC236}">
                <a16:creationId xmlns:a16="http://schemas.microsoft.com/office/drawing/2014/main" id="{B8582A3C-D232-A52B-1890-BE04E75A2D90}"/>
              </a:ext>
            </a:extLst>
          </p:cNvPr>
          <p:cNvSpPr>
            <a:spLocks/>
          </p:cNvSpPr>
          <p:nvPr>
            <p:custDataLst>
              <p:tags r:id="rId46"/>
            </p:custDataLst>
          </p:nvPr>
        </p:nvSpPr>
        <p:spPr bwMode="gray">
          <a:xfrm>
            <a:off x="4135438" y="6051550"/>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092BFA0D-C7B6-4648-9E04-32019CE25456}" type="datetime'''''''''''''3.''''''''9''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3.9k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6" name="Text Placeholder 2">
            <a:extLst>
              <a:ext uri="{FF2B5EF4-FFF2-40B4-BE49-F238E27FC236}">
                <a16:creationId xmlns:a16="http://schemas.microsoft.com/office/drawing/2014/main" id="{02996A32-B561-E1D1-FEBB-A5244A141AFF}"/>
              </a:ext>
            </a:extLst>
          </p:cNvPr>
          <p:cNvSpPr>
            <a:spLocks/>
          </p:cNvSpPr>
          <p:nvPr>
            <p:custDataLst>
              <p:tags r:id="rId47"/>
            </p:custDataLst>
          </p:nvPr>
        </p:nvSpPr>
        <p:spPr bwMode="auto">
          <a:xfrm>
            <a:off x="4073525" y="6303964"/>
            <a:ext cx="4016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DD258849-DB29-4FED-922E-77F2B0400A18}" type="datetime'''''''''''''''''F''''''''''''''''''''e''b''''''''-''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Feb-26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9" name="Text Placeholder 2">
            <a:extLst>
              <a:ext uri="{FF2B5EF4-FFF2-40B4-BE49-F238E27FC236}">
                <a16:creationId xmlns:a16="http://schemas.microsoft.com/office/drawing/2014/main" id="{A5A3FC6A-64E3-242D-B431-A508E0C4E2AF}"/>
              </a:ext>
            </a:extLst>
          </p:cNvPr>
          <p:cNvSpPr>
            <a:spLocks/>
          </p:cNvSpPr>
          <p:nvPr>
            <p:custDataLst>
              <p:tags r:id="rId48"/>
            </p:custDataLst>
          </p:nvPr>
        </p:nvSpPr>
        <p:spPr bwMode="gray">
          <a:xfrm>
            <a:off x="4570413" y="5508625"/>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C7100A3F-78B5-4D3B-B9DB-93CC39B6413D}" type="datetime'4''''''''''''.4''''''''''''''''''''''''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4.4k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8" name="Text Placeholder 2">
            <a:extLst>
              <a:ext uri="{FF2B5EF4-FFF2-40B4-BE49-F238E27FC236}">
                <a16:creationId xmlns:a16="http://schemas.microsoft.com/office/drawing/2014/main" id="{9A4A0772-445F-1B48-0C4D-92EA31993F95}"/>
              </a:ext>
            </a:extLst>
          </p:cNvPr>
          <p:cNvSpPr>
            <a:spLocks/>
          </p:cNvSpPr>
          <p:nvPr>
            <p:custDataLst>
              <p:tags r:id="rId49"/>
            </p:custDataLst>
          </p:nvPr>
        </p:nvSpPr>
        <p:spPr bwMode="auto">
          <a:xfrm>
            <a:off x="4503738" y="6303963"/>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857C2E65-85FC-4C5A-BD3A-BBC952280669}" type="datetime'''''''Ma''''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9" name="Text Placeholder 2">
            <a:extLst>
              <a:ext uri="{FF2B5EF4-FFF2-40B4-BE49-F238E27FC236}">
                <a16:creationId xmlns:a16="http://schemas.microsoft.com/office/drawing/2014/main" id="{E26ACDCB-6529-5761-2E64-49209FB32A87}"/>
              </a:ext>
            </a:extLst>
          </p:cNvPr>
          <p:cNvSpPr>
            <a:spLocks/>
          </p:cNvSpPr>
          <p:nvPr>
            <p:custDataLst>
              <p:tags r:id="rId50"/>
            </p:custDataLst>
          </p:nvPr>
        </p:nvSpPr>
        <p:spPr bwMode="gray">
          <a:xfrm>
            <a:off x="5006975" y="5832475"/>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19700EB2-8F3E-4850-813A-23EB1DB13596}" type="datetime'''''''''''''''''''''''''4''''''''''''''''''''''.3''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4.3k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2" name="Text Placeholder 2">
            <a:extLst>
              <a:ext uri="{FF2B5EF4-FFF2-40B4-BE49-F238E27FC236}">
                <a16:creationId xmlns:a16="http://schemas.microsoft.com/office/drawing/2014/main" id="{097DB2E8-02C8-FFDF-D187-91463898E9D1}"/>
              </a:ext>
            </a:extLst>
          </p:cNvPr>
          <p:cNvSpPr>
            <a:spLocks/>
          </p:cNvSpPr>
          <p:nvPr>
            <p:custDataLst>
              <p:tags r:id="rId51"/>
            </p:custDataLst>
          </p:nvPr>
        </p:nvSpPr>
        <p:spPr bwMode="auto">
          <a:xfrm>
            <a:off x="4949825" y="6303963"/>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35D28D83-6B66-45F2-8876-8F1F165652BD}" type="datetime'''A''''''''''''''''p''''''''''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Apr-26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3" name="Text Placeholder 2">
            <a:extLst>
              <a:ext uri="{FF2B5EF4-FFF2-40B4-BE49-F238E27FC236}">
                <a16:creationId xmlns:a16="http://schemas.microsoft.com/office/drawing/2014/main" id="{775110D1-0F54-EDC0-12C9-FDC67D023867}"/>
              </a:ext>
            </a:extLst>
          </p:cNvPr>
          <p:cNvSpPr>
            <a:spLocks/>
          </p:cNvSpPr>
          <p:nvPr>
            <p:custDataLst>
              <p:tags r:id="rId52"/>
            </p:custDataLst>
          </p:nvPr>
        </p:nvSpPr>
        <p:spPr bwMode="auto">
          <a:xfrm>
            <a:off x="5367338" y="6303963"/>
            <a:ext cx="4270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EC0591ED-DE04-4684-AD2E-3B3666007D63}" type="datetime'''''M''''a''''''y''''-''''''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May-26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9" name="Text Placeholder 2">
            <a:extLst>
              <a:ext uri="{FF2B5EF4-FFF2-40B4-BE49-F238E27FC236}">
                <a16:creationId xmlns:a16="http://schemas.microsoft.com/office/drawing/2014/main" id="{54E0E5EA-C35C-8940-DCD6-DC2EFE083E47}"/>
              </a:ext>
            </a:extLst>
          </p:cNvPr>
          <p:cNvSpPr>
            <a:spLocks/>
          </p:cNvSpPr>
          <p:nvPr>
            <p:custDataLst>
              <p:tags r:id="rId53"/>
            </p:custDataLst>
          </p:nvPr>
        </p:nvSpPr>
        <p:spPr bwMode="gray">
          <a:xfrm>
            <a:off x="5441950" y="5327650"/>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67D94F43-8E5A-4626-89FA-C86B83F178A2}" type="datetime'''''''''''4''''''''''''''.''''''''''7''''''''''''''''''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4.7k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8" name="TextBox 77">
            <a:extLst>
              <a:ext uri="{FF2B5EF4-FFF2-40B4-BE49-F238E27FC236}">
                <a16:creationId xmlns:a16="http://schemas.microsoft.com/office/drawing/2014/main" id="{4C71B650-5C52-48B0-85D7-82C22FA4B22B}"/>
              </a:ext>
            </a:extLst>
          </p:cNvPr>
          <p:cNvSpPr txBox="1">
            <a:spLocks/>
          </p:cNvSpPr>
          <p:nvPr/>
        </p:nvSpPr>
        <p:spPr>
          <a:xfrm>
            <a:off x="1727200" y="4119562"/>
            <a:ext cx="2601913" cy="338138"/>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Monthly Call Volume</a:t>
            </a:r>
          </a:p>
        </p:txBody>
      </p:sp>
      <p:sp>
        <p:nvSpPr>
          <p:cNvPr id="79" name="Rectangle 78">
            <a:extLst>
              <a:ext uri="{FF2B5EF4-FFF2-40B4-BE49-F238E27FC236}">
                <a16:creationId xmlns:a16="http://schemas.microsoft.com/office/drawing/2014/main" id="{F1476AC4-694B-4D83-BFD8-8DCAA4BB1923}"/>
              </a:ext>
            </a:extLst>
          </p:cNvPr>
          <p:cNvSpPr/>
          <p:nvPr/>
        </p:nvSpPr>
        <p:spPr>
          <a:xfrm>
            <a:off x="360363" y="4081463"/>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8B5667AB-609C-4AEA-83B3-24E395C8F420}"/>
              </a:ext>
            </a:extLst>
          </p:cNvPr>
          <p:cNvSpPr txBox="1">
            <a:spLocks/>
          </p:cNvSpPr>
          <p:nvPr/>
        </p:nvSpPr>
        <p:spPr>
          <a:xfrm>
            <a:off x="6127750" y="4100094"/>
            <a:ext cx="587375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Top Five Problem Natures</a:t>
            </a:r>
          </a:p>
        </p:txBody>
      </p:sp>
      <p:sp>
        <p:nvSpPr>
          <p:cNvPr id="108" name="Rectangle 107">
            <a:extLst>
              <a:ext uri="{FF2B5EF4-FFF2-40B4-BE49-F238E27FC236}">
                <a16:creationId xmlns:a16="http://schemas.microsoft.com/office/drawing/2014/main" id="{A8A86972-DB82-4414-B38B-651BFA59AAA2}"/>
              </a:ext>
            </a:extLst>
          </p:cNvPr>
          <p:cNvSpPr/>
          <p:nvPr/>
        </p:nvSpPr>
        <p:spPr>
          <a:xfrm>
            <a:off x="6284913" y="4080891"/>
            <a:ext cx="5513387" cy="248716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E37BCFFE-2E8D-4926-BEE8-0720DF26B068}"/>
              </a:ext>
            </a:extLst>
          </p:cNvPr>
          <p:cNvSpPr txBox="1">
            <a:spLocks/>
          </p:cNvSpPr>
          <p:nvPr/>
        </p:nvSpPr>
        <p:spPr>
          <a:xfrm>
            <a:off x="6361113" y="1513655"/>
            <a:ext cx="538480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Daily Priority Call Volume and Entry to Assignment </a:t>
            </a:r>
          </a:p>
        </p:txBody>
      </p:sp>
      <p:sp>
        <p:nvSpPr>
          <p:cNvPr id="110" name="Rectangle 109">
            <a:extLst>
              <a:ext uri="{FF2B5EF4-FFF2-40B4-BE49-F238E27FC236}">
                <a16:creationId xmlns:a16="http://schemas.microsoft.com/office/drawing/2014/main" id="{76D5A471-E342-4112-9B61-678EA0C3F282}"/>
              </a:ext>
            </a:extLst>
          </p:cNvPr>
          <p:cNvSpPr/>
          <p:nvPr/>
        </p:nvSpPr>
        <p:spPr>
          <a:xfrm>
            <a:off x="6284913" y="1476374"/>
            <a:ext cx="5505450" cy="248364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2" name="Chart 31">
            <a:extLst>
              <a:ext uri="{FF2B5EF4-FFF2-40B4-BE49-F238E27FC236}">
                <a16:creationId xmlns:a16="http://schemas.microsoft.com/office/drawing/2014/main" id="{54310B79-BF35-2218-D906-475370A507AE}"/>
              </a:ext>
            </a:extLst>
          </p:cNvPr>
          <p:cNvGraphicFramePr/>
          <p:nvPr>
            <p:custDataLst>
              <p:tags r:id="rId54"/>
            </p:custDataLst>
            <p:extLst>
              <p:ext uri="{D42A27DB-BD31-4B8C-83A1-F6EECF244321}">
                <p14:modId xmlns:p14="http://schemas.microsoft.com/office/powerpoint/2010/main" val="4016157328"/>
              </p:ext>
            </p:extLst>
          </p:nvPr>
        </p:nvGraphicFramePr>
        <p:xfrm>
          <a:off x="7775575" y="4260850"/>
          <a:ext cx="3870325" cy="2225675"/>
        </p:xfrm>
        <a:graphic>
          <a:graphicData uri="http://schemas.openxmlformats.org/drawingml/2006/chart">
            <c:chart xmlns:c="http://schemas.openxmlformats.org/drawingml/2006/chart" xmlns:r="http://schemas.openxmlformats.org/officeDocument/2006/relationships" r:id="rId67"/>
          </a:graphicData>
        </a:graphic>
      </p:graphicFrame>
      <p:sp>
        <p:nvSpPr>
          <p:cNvPr id="133" name="Text Placeholder 2">
            <a:extLst>
              <a:ext uri="{FF2B5EF4-FFF2-40B4-BE49-F238E27FC236}">
                <a16:creationId xmlns:a16="http://schemas.microsoft.com/office/drawing/2014/main" id="{7CAA3B95-4C78-4122-BECA-B5FB0F3F3764}"/>
              </a:ext>
            </a:extLst>
          </p:cNvPr>
          <p:cNvSpPr>
            <a:spLocks/>
          </p:cNvSpPr>
          <p:nvPr>
            <p:custDataLst>
              <p:tags r:id="rId55"/>
            </p:custDataLst>
          </p:nvPr>
        </p:nvSpPr>
        <p:spPr bwMode="auto">
          <a:xfrm>
            <a:off x="6967538" y="4594225"/>
            <a:ext cx="8048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AB817972-9F20-4401-AB46-0FCBD7B1B720}" type="datetime'''W''e''''l''''f''''''a''re'''' ''''C''h''''''e''c''''''k'''">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Welfare Check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5" name="Text Placeholder 2">
            <a:extLst>
              <a:ext uri="{FF2B5EF4-FFF2-40B4-BE49-F238E27FC236}">
                <a16:creationId xmlns:a16="http://schemas.microsoft.com/office/drawing/2014/main" id="{7CAA3B95-4C78-4122-BECA-B5FB0F3F3764}"/>
              </a:ext>
            </a:extLst>
          </p:cNvPr>
          <p:cNvSpPr>
            <a:spLocks/>
          </p:cNvSpPr>
          <p:nvPr>
            <p:custDataLst>
              <p:tags r:id="rId56"/>
            </p:custDataLst>
          </p:nvPr>
        </p:nvSpPr>
        <p:spPr bwMode="auto">
          <a:xfrm>
            <a:off x="6878638" y="4949825"/>
            <a:ext cx="8937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13E3EF5D-40B2-468D-9C3A-00DA9277E08E}" type="datetime'Un''''''w''''''''an''t''ed'' P''a''''''''''''r''''''''t''''y'">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Unwanted Party</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6" name="Text Placeholder 2">
            <a:extLst>
              <a:ext uri="{FF2B5EF4-FFF2-40B4-BE49-F238E27FC236}">
                <a16:creationId xmlns:a16="http://schemas.microsoft.com/office/drawing/2014/main" id="{7CAA3B95-4C78-4122-BECA-B5FB0F3F3764}"/>
              </a:ext>
            </a:extLst>
          </p:cNvPr>
          <p:cNvSpPr>
            <a:spLocks/>
          </p:cNvSpPr>
          <p:nvPr>
            <p:custDataLst>
              <p:tags r:id="rId57"/>
            </p:custDataLst>
          </p:nvPr>
        </p:nvSpPr>
        <p:spPr bwMode="auto">
          <a:xfrm>
            <a:off x="6499225" y="5303838"/>
            <a:ext cx="12731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6EBE5498-0D7B-46F3-97D5-0DB62EC7DC73}" type="datetime'Mo''''''''''to''r Ve''''''hic''l''''e'' ''''Ac''c''''iden''t'">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Motor Vehicle Accident</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7" name="Text Placeholder 2">
            <a:extLst>
              <a:ext uri="{FF2B5EF4-FFF2-40B4-BE49-F238E27FC236}">
                <a16:creationId xmlns:a16="http://schemas.microsoft.com/office/drawing/2014/main" id="{04F9902D-9DA4-4582-A398-B08CDE8E08EE}"/>
              </a:ext>
            </a:extLst>
          </p:cNvPr>
          <p:cNvSpPr>
            <a:spLocks/>
          </p:cNvSpPr>
          <p:nvPr>
            <p:custDataLst>
              <p:tags r:id="rId58"/>
            </p:custDataLst>
          </p:nvPr>
        </p:nvSpPr>
        <p:spPr bwMode="auto">
          <a:xfrm>
            <a:off x="7107238" y="5659438"/>
            <a:ext cx="6651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158089D6-E7C2-4E0F-8A2B-B81131B86E27}" type="datetime'D''''''''''i''''''''stur''ba''''n''''''''''''c''''e'''''''''''">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Disturbance</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8" name="Text Placeholder 2">
            <a:extLst>
              <a:ext uri="{FF2B5EF4-FFF2-40B4-BE49-F238E27FC236}">
                <a16:creationId xmlns:a16="http://schemas.microsoft.com/office/drawing/2014/main" id="{B1AC5405-1559-48F8-921F-C742186F4456}"/>
              </a:ext>
            </a:extLst>
          </p:cNvPr>
          <p:cNvSpPr>
            <a:spLocks/>
          </p:cNvSpPr>
          <p:nvPr>
            <p:custDataLst>
              <p:tags r:id="rId59"/>
            </p:custDataLst>
          </p:nvPr>
        </p:nvSpPr>
        <p:spPr bwMode="auto">
          <a:xfrm>
            <a:off x="7226300" y="6013450"/>
            <a:ext cx="5461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42B642D8-C63C-4499-8360-DD00B7176E58}" type="datetime'''''Fo''''ll''''ow'''''''' ''''''''''U''''''''''''p'''">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Follow Up</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pic>
        <p:nvPicPr>
          <p:cNvPr id="89" name="Picture 88">
            <a:extLst>
              <a:ext uri="{FF2B5EF4-FFF2-40B4-BE49-F238E27FC236}">
                <a16:creationId xmlns:a16="http://schemas.microsoft.com/office/drawing/2014/main" id="{E4075C08-D964-4E5B-A0D4-2971757014BA}"/>
              </a:ext>
            </a:extLst>
          </p:cNvPr>
          <p:cNvPicPr preferRelativeResize="0">
            <a:picLocks noChangeAspect="1"/>
          </p:cNvPicPr>
          <p:nvPr/>
        </p:nvPicPr>
        <p:blipFill>
          <a:blip r:embed="rId68">
            <a:extLst>
              <a:ext uri="{28A0092B-C50C-407E-A947-70E740481C1C}">
                <a14:useLocalDpi xmlns:a14="http://schemas.microsoft.com/office/drawing/2010/main"/>
              </a:ext>
            </a:extLst>
          </a:blip>
          <a:stretch>
            <a:fillRect/>
          </a:stretch>
        </p:blipFill>
        <p:spPr>
          <a:xfrm>
            <a:off x="142240" y="142315"/>
            <a:ext cx="746830" cy="1064337"/>
          </a:xfrm>
          <a:prstGeom prst="rect">
            <a:avLst/>
          </a:prstGeom>
        </p:spPr>
      </p:pic>
      <p:sp>
        <p:nvSpPr>
          <p:cNvPr id="2" name="Slide Number Placeholder 1">
            <a:extLst>
              <a:ext uri="{FF2B5EF4-FFF2-40B4-BE49-F238E27FC236}">
                <a16:creationId xmlns:a16="http://schemas.microsoft.com/office/drawing/2014/main" id="{113280EF-7092-46F4-B9C0-9ADB445F51A4}"/>
              </a:ext>
            </a:extLst>
          </p:cNvPr>
          <p:cNvSpPr>
            <a:spLocks noGrp="1"/>
          </p:cNvSpPr>
          <p:nvPr>
            <p:ph type="sldNum" sz="quarter" idx="12"/>
          </p:nvPr>
        </p:nvSpPr>
        <p:spPr/>
        <p:txBody>
          <a:bodyPr/>
          <a:lstStyle/>
          <a:p>
            <a:fld id="{7E42DF0F-B536-4D3B-A493-5032C5E2E097}" type="slidenum">
              <a:rPr lang="en-US" smtClean="0"/>
              <a:t>26</a:t>
            </a:fld>
            <a:endParaRPr lang="en-US"/>
          </a:p>
        </p:txBody>
      </p:sp>
    </p:spTree>
    <p:extLst>
      <p:ext uri="{BB962C8B-B14F-4D97-AF65-F5344CB8AC3E}">
        <p14:creationId xmlns:p14="http://schemas.microsoft.com/office/powerpoint/2010/main" val="1683898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6B547BD-D5B0-4162-8AC1-23C66C4D5501}"/>
              </a:ext>
            </a:extLst>
          </p:cNvPr>
          <p:cNvGraphicFramePr>
            <a:graphicFrameLocks/>
          </p:cNvGraphicFramePr>
          <p:nvPr>
            <p:custDataLst>
              <p:tags r:id="rId1"/>
            </p:custDataLst>
            <p:extLst>
              <p:ext uri="{D42A27DB-BD31-4B8C-83A1-F6EECF244321}">
                <p14:modId xmlns:p14="http://schemas.microsoft.com/office/powerpoint/2010/main" val="23459256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5" imgW="452" imgH="454" progId="TCLayout.ActiveDocument.1">
                  <p:embed/>
                </p:oleObj>
              </mc:Choice>
              <mc:Fallback>
                <p:oleObj name="think-cell Slide" r:id="rId65" imgW="452" imgH="454" progId="TCLayout.ActiveDocument.1">
                  <p:embed/>
                  <p:pic>
                    <p:nvPicPr>
                      <p:cNvPr id="4" name="Object 3" hidden="1">
                        <a:extLst>
                          <a:ext uri="{FF2B5EF4-FFF2-40B4-BE49-F238E27FC236}">
                            <a16:creationId xmlns:a16="http://schemas.microsoft.com/office/drawing/2014/main" id="{86B547BD-D5B0-4162-8AC1-23C66C4D5501}"/>
                          </a:ext>
                        </a:extLst>
                      </p:cNvPr>
                      <p:cNvPicPr/>
                      <p:nvPr/>
                    </p:nvPicPr>
                    <p:blipFill>
                      <a:blip r:embed="rId66"/>
                      <a:stretch>
                        <a:fillRect/>
                      </a:stretch>
                    </p:blipFill>
                    <p:spPr>
                      <a:xfrm>
                        <a:off x="1588" y="1588"/>
                        <a:ext cx="1588" cy="1588"/>
                      </a:xfrm>
                      <a:prstGeom prst="rect">
                        <a:avLst/>
                      </a:prstGeom>
                    </p:spPr>
                  </p:pic>
                </p:oleObj>
              </mc:Fallback>
            </mc:AlternateContent>
          </a:graphicData>
        </a:graphic>
      </p:graphicFrame>
      <p:pic>
        <p:nvPicPr>
          <p:cNvPr id="32" name="Picture 31">
            <a:extLst>
              <a:ext uri="{FF2B5EF4-FFF2-40B4-BE49-F238E27FC236}">
                <a16:creationId xmlns:a16="http://schemas.microsoft.com/office/drawing/2014/main" id="{D8884137-7413-EF38-AE37-A8EA5086F7F4}"/>
              </a:ext>
            </a:extLst>
          </p:cNvPr>
          <p:cNvPicPr>
            <a:picLocks noChangeAspect="1"/>
          </p:cNvPicPr>
          <p:nvPr/>
        </p:nvPicPr>
        <p:blipFill>
          <a:blip r:embed="rId67"/>
          <a:stretch>
            <a:fillRect/>
          </a:stretch>
        </p:blipFill>
        <p:spPr>
          <a:xfrm>
            <a:off x="6474724" y="1819793"/>
            <a:ext cx="5162550" cy="2095500"/>
          </a:xfrm>
          <a:prstGeom prst="rect">
            <a:avLst/>
          </a:prstGeom>
        </p:spPr>
      </p:pic>
      <p:sp>
        <p:nvSpPr>
          <p:cNvPr id="6" name="Text Box 58">
            <a:extLst>
              <a:ext uri="{FF2B5EF4-FFF2-40B4-BE49-F238E27FC236}">
                <a16:creationId xmlns:a16="http://schemas.microsoft.com/office/drawing/2014/main" id="{B47CE71D-7819-4857-B121-737A3BD39B4D}"/>
              </a:ext>
            </a:extLst>
          </p:cNvPr>
          <p:cNvSpPr txBox="1"/>
          <p:nvPr/>
        </p:nvSpPr>
        <p:spPr>
          <a:xfrm>
            <a:off x="1066067" y="26991"/>
            <a:ext cx="5697416" cy="1300160"/>
          </a:xfrm>
          <a:prstGeom prst="rect">
            <a:avLst/>
          </a:prstGeom>
          <a:solidFill>
            <a:schemeClr val="lt1"/>
          </a:solidFill>
          <a:ln w="6350">
            <a:noFill/>
          </a:ln>
        </p:spPr>
        <p:txBody>
          <a:bodyPr rot="0" spcFirstLastPara="0" vert="horz" wrap="square" lIns="91439" tIns="45720" rIns="91439" bIns="45720" numCol="1" spcCol="0" rtlCol="0" fromWordArt="0" anchor="ctr"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Wheat Ridge PD</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a:extLst>
              <a:ext uri="{FF2B5EF4-FFF2-40B4-BE49-F238E27FC236}">
                <a16:creationId xmlns:a16="http://schemas.microsoft.com/office/drawing/2014/main" id="{81C3ADD2-FBA2-4990-9325-1C3084F656B8}"/>
              </a:ext>
            </a:extLst>
          </p:cNvPr>
          <p:cNvCxnSpPr>
            <a:cxnSpLocks/>
          </p:cNvCxnSpPr>
          <p:nvPr/>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graphicFrame>
        <p:nvGraphicFramePr>
          <p:cNvPr id="8" name="Chart 7">
            <a:extLst>
              <a:ext uri="{FF2B5EF4-FFF2-40B4-BE49-F238E27FC236}">
                <a16:creationId xmlns:a16="http://schemas.microsoft.com/office/drawing/2014/main" id="{97CE5FA4-EBD6-C67C-57A9-5157B51C11F6}"/>
              </a:ext>
            </a:extLst>
          </p:cNvPr>
          <p:cNvGraphicFramePr/>
          <p:nvPr>
            <p:custDataLst>
              <p:tags r:id="rId2"/>
            </p:custDataLst>
            <p:extLst>
              <p:ext uri="{D42A27DB-BD31-4B8C-83A1-F6EECF244321}">
                <p14:modId xmlns:p14="http://schemas.microsoft.com/office/powerpoint/2010/main" val="3697742603"/>
              </p:ext>
            </p:extLst>
          </p:nvPr>
        </p:nvGraphicFramePr>
        <p:xfrm>
          <a:off x="338138" y="1716088"/>
          <a:ext cx="5324475" cy="1906587"/>
        </p:xfrm>
        <a:graphic>
          <a:graphicData uri="http://schemas.openxmlformats.org/drawingml/2006/chart">
            <c:chart xmlns:c="http://schemas.openxmlformats.org/drawingml/2006/chart" xmlns:r="http://schemas.openxmlformats.org/officeDocument/2006/relationships" r:id="rId68"/>
          </a:graphicData>
        </a:graphic>
      </p:graphicFrame>
      <p:sp>
        <p:nvSpPr>
          <p:cNvPr id="14" name="Text Placeholder 2">
            <a:extLst>
              <a:ext uri="{FF2B5EF4-FFF2-40B4-BE49-F238E27FC236}">
                <a16:creationId xmlns:a16="http://schemas.microsoft.com/office/drawing/2014/main" id="{125AC75A-3DBA-4ABE-AC86-1CE5256F61BE}"/>
              </a:ext>
            </a:extLst>
          </p:cNvPr>
          <p:cNvSpPr>
            <a:spLocks/>
          </p:cNvSpPr>
          <p:nvPr>
            <p:custDataLst>
              <p:tags r:id="rId3"/>
            </p:custDataLst>
          </p:nvPr>
        </p:nvSpPr>
        <p:spPr bwMode="auto">
          <a:xfrm>
            <a:off x="646113"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316E701-918D-4A1B-97F4-36E75122DEBD}" type="datetime'''''0'''''''''':''''''''''''''00&#10;''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0:00
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 name="Text Placeholder 2">
            <a:extLst>
              <a:ext uri="{FF2B5EF4-FFF2-40B4-BE49-F238E27FC236}">
                <a16:creationId xmlns:a16="http://schemas.microsoft.com/office/drawing/2014/main" id="{2ADF3224-EFE6-477E-A4FE-BC72536000D5}"/>
              </a:ext>
            </a:extLst>
          </p:cNvPr>
          <p:cNvSpPr>
            <a:spLocks/>
          </p:cNvSpPr>
          <p:nvPr>
            <p:custDataLst>
              <p:tags r:id="rId4"/>
            </p:custDataLst>
          </p:nvPr>
        </p:nvSpPr>
        <p:spPr bwMode="auto">
          <a:xfrm>
            <a:off x="1082675"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1BBCFF5-170F-4C3C-BD37-0694FDAAC1BF}" type="datetime'''''''''''''''''''''''''2'''''':''0''0&#10;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
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 name="Text Placeholder 2">
            <a:extLst>
              <a:ext uri="{FF2B5EF4-FFF2-40B4-BE49-F238E27FC236}">
                <a16:creationId xmlns:a16="http://schemas.microsoft.com/office/drawing/2014/main" id="{8F57F73A-899F-4994-9FFE-52D028C366A7}"/>
              </a:ext>
            </a:extLst>
          </p:cNvPr>
          <p:cNvSpPr>
            <a:spLocks/>
          </p:cNvSpPr>
          <p:nvPr>
            <p:custDataLst>
              <p:tags r:id="rId5"/>
            </p:custDataLst>
          </p:nvPr>
        </p:nvSpPr>
        <p:spPr bwMode="auto">
          <a:xfrm>
            <a:off x="1519238"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7EC8E005-BA4A-4DF2-A360-11BCFFBEE8F7}" type="datetime'''''4'''':0''''''''''''0''''''''''&#10;''''''''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4:00
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 name="Text Placeholder 2">
            <a:extLst>
              <a:ext uri="{FF2B5EF4-FFF2-40B4-BE49-F238E27FC236}">
                <a16:creationId xmlns:a16="http://schemas.microsoft.com/office/drawing/2014/main" id="{510CBB17-3761-4288-BCC5-43E8A3E9B8A6}"/>
              </a:ext>
            </a:extLst>
          </p:cNvPr>
          <p:cNvSpPr>
            <a:spLocks/>
          </p:cNvSpPr>
          <p:nvPr>
            <p:custDataLst>
              <p:tags r:id="rId6"/>
            </p:custDataLst>
          </p:nvPr>
        </p:nvSpPr>
        <p:spPr bwMode="auto">
          <a:xfrm>
            <a:off x="1955800"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323BA4A-FC66-4054-BC9E-12F7F1DD0424}" type="datetime'6'''''':''''''''''''''''''''''''00''''''&#10;''''''''''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6:00
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 name="Text Placeholder 2">
            <a:extLst>
              <a:ext uri="{FF2B5EF4-FFF2-40B4-BE49-F238E27FC236}">
                <a16:creationId xmlns:a16="http://schemas.microsoft.com/office/drawing/2014/main" id="{86D1D7DB-75DF-4EB5-BF12-3B0F914F060A}"/>
              </a:ext>
            </a:extLst>
          </p:cNvPr>
          <p:cNvSpPr>
            <a:spLocks/>
          </p:cNvSpPr>
          <p:nvPr>
            <p:custDataLst>
              <p:tags r:id="rId7"/>
            </p:custDataLst>
          </p:nvPr>
        </p:nvSpPr>
        <p:spPr bwMode="auto">
          <a:xfrm>
            <a:off x="23574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AAC2EAE-FB54-4C17-9BC6-CBC01BF736B3}" type="datetime'8:''0''''''''''''0''&#10;''''''1''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8:00
10:00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 name="Text Placeholder 2">
            <a:extLst>
              <a:ext uri="{FF2B5EF4-FFF2-40B4-BE49-F238E27FC236}">
                <a16:creationId xmlns:a16="http://schemas.microsoft.com/office/drawing/2014/main" id="{88BD6F20-E5C6-442A-81AC-2DDF2B0EA25F}"/>
              </a:ext>
            </a:extLst>
          </p:cNvPr>
          <p:cNvSpPr>
            <a:spLocks/>
          </p:cNvSpPr>
          <p:nvPr>
            <p:custDataLst>
              <p:tags r:id="rId8"/>
            </p:custDataLst>
          </p:nvPr>
        </p:nvSpPr>
        <p:spPr bwMode="auto">
          <a:xfrm>
            <a:off x="27940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D99A7D3-06B9-4463-B8AC-D44E03B38197}" type="datetime'1''''''''''''''''''''''''0'':''0''0''''&#10;1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10:00
12:00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 name="Text Placeholder 2">
            <a:extLst>
              <a:ext uri="{FF2B5EF4-FFF2-40B4-BE49-F238E27FC236}">
                <a16:creationId xmlns:a16="http://schemas.microsoft.com/office/drawing/2014/main" id="{AF2E4BE3-825E-4943-AF85-F410BBE02D93}"/>
              </a:ext>
            </a:extLst>
          </p:cNvPr>
          <p:cNvSpPr>
            <a:spLocks/>
          </p:cNvSpPr>
          <p:nvPr>
            <p:custDataLst>
              <p:tags r:id="rId9"/>
            </p:custDataLst>
          </p:nvPr>
        </p:nvSpPr>
        <p:spPr bwMode="auto">
          <a:xfrm>
            <a:off x="322897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FFDFA8B-9CC7-4538-B4DB-235F18DCD7F6}" type="datetime'''12'''''''':00''&#10;1''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12:00
14:00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 name="Text Placeholder 2">
            <a:extLst>
              <a:ext uri="{FF2B5EF4-FFF2-40B4-BE49-F238E27FC236}">
                <a16:creationId xmlns:a16="http://schemas.microsoft.com/office/drawing/2014/main" id="{F82C3FA9-B102-49A3-9ABE-767C053A5608}"/>
              </a:ext>
            </a:extLst>
          </p:cNvPr>
          <p:cNvSpPr>
            <a:spLocks/>
          </p:cNvSpPr>
          <p:nvPr>
            <p:custDataLst>
              <p:tags r:id="rId10"/>
            </p:custDataLst>
          </p:nvPr>
        </p:nvSpPr>
        <p:spPr bwMode="auto">
          <a:xfrm>
            <a:off x="36655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CECB8EA-97B8-4C6D-A508-CEDB0B017DB4}" type="datetime'''1''''''''''''''''''''''''4'''':00&#10;''''1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14:00
16:00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9" name="Text Placeholder 2">
            <a:extLst>
              <a:ext uri="{FF2B5EF4-FFF2-40B4-BE49-F238E27FC236}">
                <a16:creationId xmlns:a16="http://schemas.microsoft.com/office/drawing/2014/main" id="{1F21DD55-4A60-49A9-A66B-FDD64EEF9241}"/>
              </a:ext>
            </a:extLst>
          </p:cNvPr>
          <p:cNvSpPr>
            <a:spLocks/>
          </p:cNvSpPr>
          <p:nvPr>
            <p:custDataLst>
              <p:tags r:id="rId11"/>
            </p:custDataLst>
          </p:nvPr>
        </p:nvSpPr>
        <p:spPr bwMode="auto">
          <a:xfrm>
            <a:off x="41021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ADF81E2-1377-4241-8E77-5DCC33AB2573}" type="datetime'1''''''''''''''''''6:''0''''''0''''''&#10;''''1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16:00
18:00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0" name="Text Placeholder 2">
            <a:extLst>
              <a:ext uri="{FF2B5EF4-FFF2-40B4-BE49-F238E27FC236}">
                <a16:creationId xmlns:a16="http://schemas.microsoft.com/office/drawing/2014/main" id="{AEEE7103-5AE1-47C4-9BB2-5692F40A0C74}"/>
              </a:ext>
            </a:extLst>
          </p:cNvPr>
          <p:cNvSpPr>
            <a:spLocks/>
          </p:cNvSpPr>
          <p:nvPr>
            <p:custDataLst>
              <p:tags r:id="rId12"/>
            </p:custDataLst>
          </p:nvPr>
        </p:nvSpPr>
        <p:spPr bwMode="auto">
          <a:xfrm>
            <a:off x="4538663"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663F4755-3D18-4A5B-B30D-7AD27D175D79}" type="datetime'''''''18:0''''''''''''''0''''''&#10;2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18:00
20:00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1" name="Text Placeholder 2">
            <a:extLst>
              <a:ext uri="{FF2B5EF4-FFF2-40B4-BE49-F238E27FC236}">
                <a16:creationId xmlns:a16="http://schemas.microsoft.com/office/drawing/2014/main" id="{5B9D02C9-95E6-498A-95D4-E2FC18135BCE}"/>
              </a:ext>
            </a:extLst>
          </p:cNvPr>
          <p:cNvSpPr>
            <a:spLocks/>
          </p:cNvSpPr>
          <p:nvPr>
            <p:custDataLst>
              <p:tags r:id="rId13"/>
            </p:custDataLst>
          </p:nvPr>
        </p:nvSpPr>
        <p:spPr bwMode="auto">
          <a:xfrm>
            <a:off x="497522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35CD3A56-7C9D-4396-9D94-C9F5E11B1089}" type="datetime'''''''''''''2''''''''''''0:0''0''''&#10;2''''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20:00
22:00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2" name="Text Placeholder 2">
            <a:extLst>
              <a:ext uri="{FF2B5EF4-FFF2-40B4-BE49-F238E27FC236}">
                <a16:creationId xmlns:a16="http://schemas.microsoft.com/office/drawing/2014/main" id="{F076BF07-A2E5-4626-88CC-FB14E1A0A722}"/>
              </a:ext>
            </a:extLst>
          </p:cNvPr>
          <p:cNvSpPr>
            <a:spLocks/>
          </p:cNvSpPr>
          <p:nvPr>
            <p:custDataLst>
              <p:tags r:id="rId14"/>
            </p:custDataLst>
          </p:nvPr>
        </p:nvSpPr>
        <p:spPr bwMode="auto">
          <a:xfrm>
            <a:off x="541178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82BBE4A-07B7-44A0-BC9A-80F05BB2B6AB}" type="datetime'''''''''2''''''''''''''''2'''':0''''''''''0&#10;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22:00
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3" name="TextBox 22">
            <a:extLst>
              <a:ext uri="{FF2B5EF4-FFF2-40B4-BE49-F238E27FC236}">
                <a16:creationId xmlns:a16="http://schemas.microsoft.com/office/drawing/2014/main" id="{4F66D543-1212-4042-AA81-691C8D2FF42C}"/>
              </a:ext>
            </a:extLst>
          </p:cNvPr>
          <p:cNvSpPr txBox="1"/>
          <p:nvPr/>
        </p:nvSpPr>
        <p:spPr>
          <a:xfrm>
            <a:off x="103188" y="1513863"/>
            <a:ext cx="6042025" cy="338138"/>
          </a:xfrm>
          <a:prstGeom prst="rect">
            <a:avLst/>
          </a:prstGeom>
          <a:noFill/>
        </p:spPr>
        <p:txBody>
          <a:bodyPr wrap="square">
            <a:spAutoFit/>
          </a:bodyPr>
          <a:lstStyle/>
          <a:p>
            <a:pPr algn="ctr" defTabSz="914483">
              <a:defRPr sz="2000" b="0" i="0" u="none" strike="noStrike" kern="1200" spc="0" baseline="0">
                <a:solidFill>
                  <a:sysClr val="windowText" lastClr="000000"/>
                </a:solidFill>
                <a:latin typeface="+mn-lt"/>
                <a:ea typeface="+mn-ea"/>
                <a:cs typeface="+mn-cs"/>
              </a:defRPr>
            </a:pPr>
            <a:r>
              <a:rPr lang="en-US" sz="1600" b="1" u="sng" dirty="0">
                <a:solidFill>
                  <a:srgbClr val="002060"/>
                </a:solidFill>
                <a:latin typeface="Tahoma" panose="020B0604030504040204" pitchFamily="34" charset="0"/>
                <a:ea typeface="Tahoma" panose="020B0604030504040204" pitchFamily="34" charset="0"/>
                <a:cs typeface="Tahoma" panose="020B0604030504040204" pitchFamily="34" charset="0"/>
              </a:rPr>
              <a:t>Priority Dispatched Calls Per Time of Day</a:t>
            </a:r>
          </a:p>
        </p:txBody>
      </p:sp>
      <p:sp>
        <p:nvSpPr>
          <p:cNvPr id="37" name="Rectangle 36">
            <a:extLst>
              <a:ext uri="{FF2B5EF4-FFF2-40B4-BE49-F238E27FC236}">
                <a16:creationId xmlns:a16="http://schemas.microsoft.com/office/drawing/2014/main" id="{6E6D97FF-E2E0-42EA-A83A-C3DF9F3514AE}"/>
              </a:ext>
            </a:extLst>
          </p:cNvPr>
          <p:cNvSpPr/>
          <p:nvPr>
            <p:custDataLst>
              <p:tags r:id="rId15"/>
            </p:custDataLst>
          </p:nvPr>
        </p:nvSpPr>
        <p:spPr bwMode="auto">
          <a:xfrm>
            <a:off x="1160463" y="1995488"/>
            <a:ext cx="142875" cy="106363"/>
          </a:xfrm>
          <a:prstGeom prst="rect">
            <a:avLst/>
          </a:prstGeom>
          <a:solidFill>
            <a:schemeClr val="accent5"/>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266CB46-9FEF-4BCD-8922-A745A5B58C13}"/>
              </a:ext>
            </a:extLst>
          </p:cNvPr>
          <p:cNvSpPr/>
          <p:nvPr>
            <p:custDataLst>
              <p:tags r:id="rId16"/>
            </p:custDataLst>
          </p:nvPr>
        </p:nvSpPr>
        <p:spPr bwMode="auto">
          <a:xfrm>
            <a:off x="1160463" y="2160588"/>
            <a:ext cx="142875" cy="106363"/>
          </a:xfrm>
          <a:prstGeom prst="rect">
            <a:avLst/>
          </a:prstGeom>
          <a:solidFill>
            <a:srgbClr val="C0000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C9484DF-536D-4C88-9E3B-A9F578479DAC}"/>
              </a:ext>
            </a:extLst>
          </p:cNvPr>
          <p:cNvSpPr/>
          <p:nvPr>
            <p:custDataLst>
              <p:tags r:id="rId17"/>
            </p:custDataLst>
          </p:nvPr>
        </p:nvSpPr>
        <p:spPr bwMode="auto">
          <a:xfrm>
            <a:off x="1160463" y="2325688"/>
            <a:ext cx="142875" cy="106363"/>
          </a:xfrm>
          <a:prstGeom prst="rect">
            <a:avLst/>
          </a:prstGeom>
          <a:solidFill>
            <a:srgbClr val="00206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8412C1A-18FA-4771-9810-3062F008A625}"/>
              </a:ext>
            </a:extLst>
          </p:cNvPr>
          <p:cNvSpPr/>
          <p:nvPr>
            <p:custDataLst>
              <p:tags r:id="rId18"/>
            </p:custDataLst>
          </p:nvPr>
        </p:nvSpPr>
        <p:spPr bwMode="auto">
          <a:xfrm>
            <a:off x="1160463" y="2490788"/>
            <a:ext cx="142875" cy="106363"/>
          </a:xfrm>
          <a:prstGeom prst="rect">
            <a:avLst/>
          </a:prstGeom>
          <a:solidFill>
            <a:srgbClr val="7F7F7F"/>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 Placeholder 2">
            <a:extLst>
              <a:ext uri="{FF2B5EF4-FFF2-40B4-BE49-F238E27FC236}">
                <a16:creationId xmlns:a16="http://schemas.microsoft.com/office/drawing/2014/main" id="{1E5392BC-349C-45B4-8F81-52F83DA74F43}"/>
              </a:ext>
            </a:extLst>
          </p:cNvPr>
          <p:cNvSpPr>
            <a:spLocks/>
          </p:cNvSpPr>
          <p:nvPr>
            <p:custDataLst>
              <p:tags r:id="rId19"/>
            </p:custDataLst>
          </p:nvPr>
        </p:nvSpPr>
        <p:spPr bwMode="auto">
          <a:xfrm>
            <a:off x="1354138" y="20002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A97F163C-AE00-4BFE-A041-059ABD3F0635}" type="datetime'''P''''''''0'''''''''''''''">
              <a:rPr lang="en-US" altLang="en-US" sz="800" b="1" smtClean="0"/>
              <a:pPr/>
              <a:t>P0</a:t>
            </a:fld>
            <a:endParaRPr lang="en-US" sz="800" b="1" dirty="0">
              <a:sym typeface="Tahoma" panose="020B0604030504040204" pitchFamily="34" charset="0"/>
            </a:endParaRPr>
          </a:p>
        </p:txBody>
      </p:sp>
      <p:sp>
        <p:nvSpPr>
          <p:cNvPr id="29" name="Text Placeholder 2">
            <a:extLst>
              <a:ext uri="{FF2B5EF4-FFF2-40B4-BE49-F238E27FC236}">
                <a16:creationId xmlns:a16="http://schemas.microsoft.com/office/drawing/2014/main" id="{BC3CB169-FB0F-4DFA-B618-5D28FED99FDA}"/>
              </a:ext>
            </a:extLst>
          </p:cNvPr>
          <p:cNvSpPr>
            <a:spLocks/>
          </p:cNvSpPr>
          <p:nvPr>
            <p:custDataLst>
              <p:tags r:id="rId20"/>
            </p:custDataLst>
          </p:nvPr>
        </p:nvSpPr>
        <p:spPr bwMode="auto">
          <a:xfrm>
            <a:off x="1354138" y="21653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EA5215CB-BA85-471D-9931-6ED3C6DD4DED}" type="datetime'''''''''P1'''''''''''''''''''''''''''''''''''''''''">
              <a:rPr lang="en-US" altLang="en-US" sz="800" b="1" smtClean="0"/>
              <a:pPr/>
              <a:t>P1</a:t>
            </a:fld>
            <a:endParaRPr lang="en-US" sz="800" b="1" dirty="0">
              <a:sym typeface="Tahoma" panose="020B0604030504040204" pitchFamily="34" charset="0"/>
            </a:endParaRPr>
          </a:p>
        </p:txBody>
      </p:sp>
      <p:sp>
        <p:nvSpPr>
          <p:cNvPr id="27" name="Text Placeholder 2">
            <a:extLst>
              <a:ext uri="{FF2B5EF4-FFF2-40B4-BE49-F238E27FC236}">
                <a16:creationId xmlns:a16="http://schemas.microsoft.com/office/drawing/2014/main" id="{6B043A74-191B-4682-B7D2-B6CF3A3E1A62}"/>
              </a:ext>
            </a:extLst>
          </p:cNvPr>
          <p:cNvSpPr>
            <a:spLocks/>
          </p:cNvSpPr>
          <p:nvPr>
            <p:custDataLst>
              <p:tags r:id="rId21"/>
            </p:custDataLst>
          </p:nvPr>
        </p:nvSpPr>
        <p:spPr bwMode="auto">
          <a:xfrm>
            <a:off x="1354138" y="23304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01CB0EDA-F7BC-4207-AAC6-0A7AA907D91A}" type="datetime'''''''P''''''''''''''2'''''''''''''''''''''''''''''''''''">
              <a:rPr lang="en-US" altLang="en-US" sz="800" b="1" smtClean="0"/>
              <a:pPr/>
              <a:t>P2</a:t>
            </a:fld>
            <a:endParaRPr lang="en-US" sz="800" b="1" dirty="0">
              <a:sym typeface="Tahoma" panose="020B0604030504040204" pitchFamily="34" charset="0"/>
            </a:endParaRPr>
          </a:p>
        </p:txBody>
      </p:sp>
      <p:sp>
        <p:nvSpPr>
          <p:cNvPr id="28" name="Text Placeholder 2">
            <a:extLst>
              <a:ext uri="{FF2B5EF4-FFF2-40B4-BE49-F238E27FC236}">
                <a16:creationId xmlns:a16="http://schemas.microsoft.com/office/drawing/2014/main" id="{D9C87F4B-14A5-4B23-A3FF-70EC9F35E941}"/>
              </a:ext>
            </a:extLst>
          </p:cNvPr>
          <p:cNvSpPr>
            <a:spLocks/>
          </p:cNvSpPr>
          <p:nvPr>
            <p:custDataLst>
              <p:tags r:id="rId22"/>
            </p:custDataLst>
          </p:nvPr>
        </p:nvSpPr>
        <p:spPr bwMode="auto">
          <a:xfrm>
            <a:off x="1354138" y="24955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4BDBD231-2413-4DAE-8AD5-AFE3B93A6D3D}" type="datetime'''P''''''''3'''''''''''''''''''''''''''''''''''''''''''''">
              <a:rPr lang="en-US" altLang="en-US" sz="800" b="1" smtClean="0"/>
              <a:pPr/>
              <a:t>P3</a:t>
            </a:fld>
            <a:endParaRPr lang="en-US" sz="800" b="1" dirty="0">
              <a:sym typeface="Tahoma" panose="020B0604030504040204" pitchFamily="34" charset="0"/>
            </a:endParaRPr>
          </a:p>
        </p:txBody>
      </p:sp>
      <p:sp>
        <p:nvSpPr>
          <p:cNvPr id="30" name="Rectangle 29">
            <a:extLst>
              <a:ext uri="{FF2B5EF4-FFF2-40B4-BE49-F238E27FC236}">
                <a16:creationId xmlns:a16="http://schemas.microsoft.com/office/drawing/2014/main" id="{121A2A89-FB4E-4B9A-840D-28523B0B457F}"/>
              </a:ext>
            </a:extLst>
          </p:cNvPr>
          <p:cNvSpPr/>
          <p:nvPr/>
        </p:nvSpPr>
        <p:spPr>
          <a:xfrm>
            <a:off x="350838" y="1476375"/>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5" name="Chart 64">
            <a:extLst>
              <a:ext uri="{FF2B5EF4-FFF2-40B4-BE49-F238E27FC236}">
                <a16:creationId xmlns:a16="http://schemas.microsoft.com/office/drawing/2014/main" id="{FAB16AE4-C1AC-53AC-A8EF-17A975E6DFBA}"/>
              </a:ext>
            </a:extLst>
          </p:cNvPr>
          <p:cNvGraphicFramePr/>
          <p:nvPr>
            <p:custDataLst>
              <p:tags r:id="rId23"/>
            </p:custDataLst>
            <p:extLst>
              <p:ext uri="{D42A27DB-BD31-4B8C-83A1-F6EECF244321}">
                <p14:modId xmlns:p14="http://schemas.microsoft.com/office/powerpoint/2010/main" val="3855281534"/>
              </p:ext>
            </p:extLst>
          </p:nvPr>
        </p:nvGraphicFramePr>
        <p:xfrm>
          <a:off x="788988" y="4583113"/>
          <a:ext cx="4873625" cy="1760537"/>
        </p:xfrm>
        <a:graphic>
          <a:graphicData uri="http://schemas.openxmlformats.org/drawingml/2006/chart">
            <c:chart xmlns:c="http://schemas.openxmlformats.org/drawingml/2006/chart" xmlns:r="http://schemas.openxmlformats.org/officeDocument/2006/relationships" r:id="rId69"/>
          </a:graphicData>
        </a:graphic>
      </p:graphicFrame>
      <p:sp>
        <p:nvSpPr>
          <p:cNvPr id="40" name="Text Placeholder 2">
            <a:extLst>
              <a:ext uri="{FF2B5EF4-FFF2-40B4-BE49-F238E27FC236}">
                <a16:creationId xmlns:a16="http://schemas.microsoft.com/office/drawing/2014/main" id="{7CAA3B95-4C78-4122-BECA-B5FB0F3F3764}"/>
              </a:ext>
            </a:extLst>
          </p:cNvPr>
          <p:cNvSpPr>
            <a:spLocks/>
          </p:cNvSpPr>
          <p:nvPr>
            <p:custDataLst>
              <p:tags r:id="rId24"/>
            </p:custDataLst>
          </p:nvPr>
        </p:nvSpPr>
        <p:spPr bwMode="gray">
          <a:xfrm>
            <a:off x="501650" y="5997575"/>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E663FC68-8B14-482D-9546-015D0AE9F722}" type="datetime'''''0''.''''''''''''''9''''''''''k'''''''''''">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r">
                <a:spcBef>
                  <a:spcPct val="0"/>
                </a:spcBef>
                <a:spcAft>
                  <a:spcPct val="0"/>
                </a:spcAft>
                <a:buNone/>
              </a:pPr>
              <a:t>0.9k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3" name="Text Placeholder 2">
            <a:extLst>
              <a:ext uri="{FF2B5EF4-FFF2-40B4-BE49-F238E27FC236}">
                <a16:creationId xmlns:a16="http://schemas.microsoft.com/office/drawing/2014/main" id="{7CAA3B95-4C78-4122-BECA-B5FB0F3F3764}"/>
              </a:ext>
            </a:extLst>
          </p:cNvPr>
          <p:cNvSpPr>
            <a:spLocks/>
          </p:cNvSpPr>
          <p:nvPr>
            <p:custDataLst>
              <p:tags r:id="rId25"/>
            </p:custDataLst>
          </p:nvPr>
        </p:nvSpPr>
        <p:spPr bwMode="gray">
          <a:xfrm>
            <a:off x="501650" y="5799138"/>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3E8FBEFF-8D74-4496-9F97-D6A92927DFB8}" type="datetime'''''''''''''1''.''''''''''0''''''''''k'''''''''''''">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r">
                <a:spcBef>
                  <a:spcPct val="0"/>
                </a:spcBef>
                <a:spcAft>
                  <a:spcPct val="0"/>
                </a:spcAft>
                <a:buNone/>
              </a:pPr>
              <a:t>1.0k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80" name="Text Placeholder 2">
            <a:extLst>
              <a:ext uri="{FF2B5EF4-FFF2-40B4-BE49-F238E27FC236}">
                <a16:creationId xmlns:a16="http://schemas.microsoft.com/office/drawing/2014/main" id="{7CAA3B95-4C78-4122-BECA-B5FB0F3F3764}"/>
              </a:ext>
            </a:extLst>
          </p:cNvPr>
          <p:cNvSpPr>
            <a:spLocks/>
          </p:cNvSpPr>
          <p:nvPr>
            <p:custDataLst>
              <p:tags r:id="rId26"/>
            </p:custDataLst>
          </p:nvPr>
        </p:nvSpPr>
        <p:spPr bwMode="gray">
          <a:xfrm>
            <a:off x="501650" y="5599113"/>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81F77A4B-0CCB-4288-B524-BA054D9FC6C9}" type="datetime'''''''''''1.''''''''1''''k'''''''">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r">
                <a:spcBef>
                  <a:spcPct val="0"/>
                </a:spcBef>
                <a:spcAft>
                  <a:spcPct val="0"/>
                </a:spcAft>
                <a:buNone/>
              </a:pPr>
              <a:t>1.1k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5" name="Text Placeholder 2">
            <a:extLst>
              <a:ext uri="{FF2B5EF4-FFF2-40B4-BE49-F238E27FC236}">
                <a16:creationId xmlns:a16="http://schemas.microsoft.com/office/drawing/2014/main" id="{7CAA3B95-4C78-4122-BECA-B5FB0F3F3764}"/>
              </a:ext>
            </a:extLst>
          </p:cNvPr>
          <p:cNvSpPr>
            <a:spLocks/>
          </p:cNvSpPr>
          <p:nvPr>
            <p:custDataLst>
              <p:tags r:id="rId27"/>
            </p:custDataLst>
          </p:nvPr>
        </p:nvSpPr>
        <p:spPr bwMode="gray">
          <a:xfrm>
            <a:off x="501650" y="5400675"/>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1C421656-528E-4B87-A89A-C6C2EE481F65}" type="datetime'''''''''''''''''1''''''''''''''''''''''''.''2''''''''''''k'">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r">
                <a:spcBef>
                  <a:spcPct val="0"/>
                </a:spcBef>
                <a:spcAft>
                  <a:spcPct val="0"/>
                </a:spcAft>
                <a:buNone/>
              </a:pPr>
              <a:t>1.2k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6" name="Text Placeholder 2">
            <a:extLst>
              <a:ext uri="{FF2B5EF4-FFF2-40B4-BE49-F238E27FC236}">
                <a16:creationId xmlns:a16="http://schemas.microsoft.com/office/drawing/2014/main" id="{7CAA3B95-4C78-4122-BECA-B5FB0F3F3764}"/>
              </a:ext>
            </a:extLst>
          </p:cNvPr>
          <p:cNvSpPr>
            <a:spLocks/>
          </p:cNvSpPr>
          <p:nvPr>
            <p:custDataLst>
              <p:tags r:id="rId28"/>
            </p:custDataLst>
          </p:nvPr>
        </p:nvSpPr>
        <p:spPr bwMode="gray">
          <a:xfrm>
            <a:off x="501650" y="5200650"/>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E1BF2E02-3CB3-4AF6-BDFE-7E7A4E143E7C}" type="datetime'''''''''''''''''1''''''''''''''''''''''''''.''''3''''''''''k'">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r">
                <a:spcBef>
                  <a:spcPct val="0"/>
                </a:spcBef>
                <a:spcAft>
                  <a:spcPct val="0"/>
                </a:spcAft>
                <a:buNone/>
              </a:pPr>
              <a:t>1.3k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7" name="Text Placeholder 2">
            <a:extLst>
              <a:ext uri="{FF2B5EF4-FFF2-40B4-BE49-F238E27FC236}">
                <a16:creationId xmlns:a16="http://schemas.microsoft.com/office/drawing/2014/main" id="{7CAA3B95-4C78-4122-BECA-B5FB0F3F3764}"/>
              </a:ext>
            </a:extLst>
          </p:cNvPr>
          <p:cNvSpPr>
            <a:spLocks/>
          </p:cNvSpPr>
          <p:nvPr>
            <p:custDataLst>
              <p:tags r:id="rId29"/>
            </p:custDataLst>
          </p:nvPr>
        </p:nvSpPr>
        <p:spPr bwMode="gray">
          <a:xfrm>
            <a:off x="501650" y="5000625"/>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A5A61C56-DD7B-476C-9177-A35380D8BEE0}" type="datetime'''''1''''''''''.''''4''''''''''''''k'''''''''''''''''''''''">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r">
                <a:spcBef>
                  <a:spcPct val="0"/>
                </a:spcBef>
                <a:spcAft>
                  <a:spcPct val="0"/>
                </a:spcAft>
                <a:buNone/>
              </a:pPr>
              <a:t>1.4k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9" name="Text Placeholder 2">
            <a:extLst>
              <a:ext uri="{FF2B5EF4-FFF2-40B4-BE49-F238E27FC236}">
                <a16:creationId xmlns:a16="http://schemas.microsoft.com/office/drawing/2014/main" id="{7CAA3B95-4C78-4122-BECA-B5FB0F3F3764}"/>
              </a:ext>
            </a:extLst>
          </p:cNvPr>
          <p:cNvSpPr>
            <a:spLocks/>
          </p:cNvSpPr>
          <p:nvPr>
            <p:custDataLst>
              <p:tags r:id="rId30"/>
            </p:custDataLst>
          </p:nvPr>
        </p:nvSpPr>
        <p:spPr bwMode="gray">
          <a:xfrm>
            <a:off x="501650" y="4802188"/>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B9418CD0-45CE-4D68-B81B-FB5213270E37}" type="datetime'''1''''''''''''''.''''''''''5''''''''k'''''">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1.5k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83" name="Text Placeholder 2">
            <a:extLst>
              <a:ext uri="{FF2B5EF4-FFF2-40B4-BE49-F238E27FC236}">
                <a16:creationId xmlns:a16="http://schemas.microsoft.com/office/drawing/2014/main" id="{7CAA3B95-4C78-4122-BECA-B5FB0F3F3764}"/>
              </a:ext>
            </a:extLst>
          </p:cNvPr>
          <p:cNvSpPr>
            <a:spLocks/>
          </p:cNvSpPr>
          <p:nvPr>
            <p:custDataLst>
              <p:tags r:id="rId31"/>
            </p:custDataLst>
          </p:nvPr>
        </p:nvSpPr>
        <p:spPr bwMode="gray">
          <a:xfrm>
            <a:off x="501650" y="4602164"/>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7F0B3757-F4F0-45AD-8F10-BD359582B1E9}" type="datetime'''''''''''''''''''''''''1''''''''.''6''k'''''''">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r">
                <a:spcBef>
                  <a:spcPct val="0"/>
                </a:spcBef>
                <a:spcAft>
                  <a:spcPct val="0"/>
                </a:spcAft>
                <a:buNone/>
              </a:pPr>
              <a:t>1.6k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1" name="Text Placeholder 2">
            <a:extLst>
              <a:ext uri="{FF2B5EF4-FFF2-40B4-BE49-F238E27FC236}">
                <a16:creationId xmlns:a16="http://schemas.microsoft.com/office/drawing/2014/main" id="{7CAA3B95-4C78-4122-BECA-B5FB0F3F3764}"/>
              </a:ext>
            </a:extLst>
          </p:cNvPr>
          <p:cNvSpPr>
            <a:spLocks/>
          </p:cNvSpPr>
          <p:nvPr>
            <p:custDataLst>
              <p:tags r:id="rId32"/>
            </p:custDataLst>
          </p:nvPr>
        </p:nvSpPr>
        <p:spPr bwMode="gray">
          <a:xfrm>
            <a:off x="501650" y="6197601"/>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E5466148-394D-457C-B7DE-E9DF45F075AD}" type="datetime'''0''''''''''''''''.''''''''''''''''''8k'">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r">
                <a:spcBef>
                  <a:spcPct val="0"/>
                </a:spcBef>
                <a:spcAft>
                  <a:spcPct val="0"/>
                </a:spcAft>
                <a:buNone/>
              </a:pPr>
              <a:t>0.8k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9" name="Text Placeholder 2">
            <a:extLst>
              <a:ext uri="{FF2B5EF4-FFF2-40B4-BE49-F238E27FC236}">
                <a16:creationId xmlns:a16="http://schemas.microsoft.com/office/drawing/2014/main" id="{9117E7D1-AAD0-B9B2-6368-4EC2992FCF21}"/>
              </a:ext>
            </a:extLst>
          </p:cNvPr>
          <p:cNvSpPr>
            <a:spLocks/>
          </p:cNvSpPr>
          <p:nvPr>
            <p:custDataLst>
              <p:tags r:id="rId33"/>
            </p:custDataLst>
          </p:nvPr>
        </p:nvSpPr>
        <p:spPr bwMode="gray">
          <a:xfrm>
            <a:off x="903288" y="5126038"/>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1EBF797A-7361-40E9-B693-A6FB2CA6264D}" type="datetime'''''''''1''''''''''''''''.''4''''''''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1.4k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6" name="Text Placeholder 2">
            <a:extLst>
              <a:ext uri="{FF2B5EF4-FFF2-40B4-BE49-F238E27FC236}">
                <a16:creationId xmlns:a16="http://schemas.microsoft.com/office/drawing/2014/main" id="{F0B8EDEF-9522-F2D7-1B97-8A0F2F62DA62}"/>
              </a:ext>
            </a:extLst>
          </p:cNvPr>
          <p:cNvSpPr>
            <a:spLocks/>
          </p:cNvSpPr>
          <p:nvPr>
            <p:custDataLst>
              <p:tags r:id="rId34"/>
            </p:custDataLst>
          </p:nvPr>
        </p:nvSpPr>
        <p:spPr bwMode="auto">
          <a:xfrm>
            <a:off x="674688" y="6303964"/>
            <a:ext cx="393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4A1F269D-9A0B-4D58-88C1-DB8F4D7218B8}" type="datetime'''''J''un''-''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Jun-25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60" name="Text Placeholder 2">
            <a:extLst>
              <a:ext uri="{FF2B5EF4-FFF2-40B4-BE49-F238E27FC236}">
                <a16:creationId xmlns:a16="http://schemas.microsoft.com/office/drawing/2014/main" id="{200836C4-A311-11FC-97AD-2C61BA6B75CD}"/>
              </a:ext>
            </a:extLst>
          </p:cNvPr>
          <p:cNvSpPr>
            <a:spLocks/>
          </p:cNvSpPr>
          <p:nvPr>
            <p:custDataLst>
              <p:tags r:id="rId35"/>
            </p:custDataLst>
          </p:nvPr>
        </p:nvSpPr>
        <p:spPr bwMode="gray">
          <a:xfrm>
            <a:off x="1162050" y="4689475"/>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A50B9C2E-8AB4-4F3A-8FD9-857D225DCA44}" type="datetime'''''1''.''5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1.5k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3" name="Text Placeholder 2">
            <a:extLst>
              <a:ext uri="{FF2B5EF4-FFF2-40B4-BE49-F238E27FC236}">
                <a16:creationId xmlns:a16="http://schemas.microsoft.com/office/drawing/2014/main" id="{35F0E03C-04C0-A933-1B61-84F63603CA50}"/>
              </a:ext>
            </a:extLst>
          </p:cNvPr>
          <p:cNvSpPr>
            <a:spLocks/>
          </p:cNvSpPr>
          <p:nvPr>
            <p:custDataLst>
              <p:tags r:id="rId36"/>
            </p:custDataLst>
          </p:nvPr>
        </p:nvSpPr>
        <p:spPr bwMode="auto">
          <a:xfrm>
            <a:off x="1125538" y="6303963"/>
            <a:ext cx="3508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0516D6E3-39A5-4D9E-81CA-D8DA05CE756F}" type="datetime'''''''''''Ju''''''l''''''''''''''-''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Jul-25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9" name="Text Placeholder 2">
            <a:extLst>
              <a:ext uri="{FF2B5EF4-FFF2-40B4-BE49-F238E27FC236}">
                <a16:creationId xmlns:a16="http://schemas.microsoft.com/office/drawing/2014/main" id="{D82E4660-83EA-637E-94E5-2B1136DE4000}"/>
              </a:ext>
            </a:extLst>
          </p:cNvPr>
          <p:cNvSpPr>
            <a:spLocks/>
          </p:cNvSpPr>
          <p:nvPr>
            <p:custDataLst>
              <p:tags r:id="rId37"/>
            </p:custDataLst>
          </p:nvPr>
        </p:nvSpPr>
        <p:spPr bwMode="gray">
          <a:xfrm>
            <a:off x="1589088" y="5056188"/>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CDA5F4FE-3DEF-49D5-AF4B-42A1C8B35390}" type="datetime'1''''''''''''''''''''''.''4''''''''''''''''''''''''''''''''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1.4k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7" name="Text Placeholder 2">
            <a:extLst>
              <a:ext uri="{FF2B5EF4-FFF2-40B4-BE49-F238E27FC236}">
                <a16:creationId xmlns:a16="http://schemas.microsoft.com/office/drawing/2014/main" id="{2D04A252-E2E3-35EA-81B1-C0931B78A223}"/>
              </a:ext>
            </a:extLst>
          </p:cNvPr>
          <p:cNvSpPr>
            <a:spLocks/>
          </p:cNvSpPr>
          <p:nvPr>
            <p:custDataLst>
              <p:tags r:id="rId38"/>
            </p:custDataLst>
          </p:nvPr>
        </p:nvSpPr>
        <p:spPr bwMode="auto">
          <a:xfrm>
            <a:off x="1519238" y="6303964"/>
            <a:ext cx="4159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B85E1A44-E9E5-485F-9DEC-D76ED4A0C231}" type="datetime'''''''''Aug''-''''''''''''''''''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Aug-25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6" name="Text Placeholder 2">
            <a:extLst>
              <a:ext uri="{FF2B5EF4-FFF2-40B4-BE49-F238E27FC236}">
                <a16:creationId xmlns:a16="http://schemas.microsoft.com/office/drawing/2014/main" id="{A2419235-E224-C0D9-13F4-982580EC55FF}"/>
              </a:ext>
            </a:extLst>
          </p:cNvPr>
          <p:cNvSpPr>
            <a:spLocks/>
          </p:cNvSpPr>
          <p:nvPr>
            <p:custDataLst>
              <p:tags r:id="rId39"/>
            </p:custDataLst>
          </p:nvPr>
        </p:nvSpPr>
        <p:spPr bwMode="gray">
          <a:xfrm>
            <a:off x="2017713" y="4757738"/>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D94C2A17-7CAE-434D-8719-464AB4920CF4}" type="datetime'''''''''''''''''''1.''''''''''''''5''''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1.5k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2" name="Text Placeholder 2">
            <a:extLst>
              <a:ext uri="{FF2B5EF4-FFF2-40B4-BE49-F238E27FC236}">
                <a16:creationId xmlns:a16="http://schemas.microsoft.com/office/drawing/2014/main" id="{D8111BC9-D8F7-E333-AEA2-6143049E5DE9}"/>
              </a:ext>
            </a:extLst>
          </p:cNvPr>
          <p:cNvSpPr>
            <a:spLocks/>
          </p:cNvSpPr>
          <p:nvPr>
            <p:custDataLst>
              <p:tags r:id="rId40"/>
            </p:custDataLst>
          </p:nvPr>
        </p:nvSpPr>
        <p:spPr bwMode="auto">
          <a:xfrm>
            <a:off x="1952625" y="6303964"/>
            <a:ext cx="4064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58BE7DA6-952D-4B4B-84E4-1DDA38B275A8}" type="datetime'''''''''''''''''''Se''p''''''''''''''''''''''-''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Sep-25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5" name="Text Placeholder 2">
            <a:extLst>
              <a:ext uri="{FF2B5EF4-FFF2-40B4-BE49-F238E27FC236}">
                <a16:creationId xmlns:a16="http://schemas.microsoft.com/office/drawing/2014/main" id="{7DD94C4C-C1CA-DD23-605A-22C5D865B45A}"/>
              </a:ext>
            </a:extLst>
          </p:cNvPr>
          <p:cNvSpPr>
            <a:spLocks/>
          </p:cNvSpPr>
          <p:nvPr>
            <p:custDataLst>
              <p:tags r:id="rId41"/>
            </p:custDataLst>
          </p:nvPr>
        </p:nvSpPr>
        <p:spPr bwMode="auto">
          <a:xfrm>
            <a:off x="2389188" y="6303964"/>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691EFF00-8956-4CDA-B01D-1A44A9DDCCE2}" type="datetime'''O''''ct-''''''''''''''''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Oct-25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8" name="Text Placeholder 2">
            <a:extLst>
              <a:ext uri="{FF2B5EF4-FFF2-40B4-BE49-F238E27FC236}">
                <a16:creationId xmlns:a16="http://schemas.microsoft.com/office/drawing/2014/main" id="{D6BD68FD-F7F3-5E7D-F662-6509145A4102}"/>
              </a:ext>
            </a:extLst>
          </p:cNvPr>
          <p:cNvSpPr>
            <a:spLocks/>
          </p:cNvSpPr>
          <p:nvPr>
            <p:custDataLst>
              <p:tags r:id="rId42"/>
            </p:custDataLst>
          </p:nvPr>
        </p:nvSpPr>
        <p:spPr bwMode="gray">
          <a:xfrm>
            <a:off x="2873375" y="5613400"/>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F30576A8-FFB3-4CB0-BFB4-3D8B232CBD80}" type="datetime'''''''''''''''1''''''''''.''''2''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1.2k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1" name="Text Placeholder 2">
            <a:extLst>
              <a:ext uri="{FF2B5EF4-FFF2-40B4-BE49-F238E27FC236}">
                <a16:creationId xmlns:a16="http://schemas.microsoft.com/office/drawing/2014/main" id="{57680983-A5EE-8B20-081B-0AD1C7DAD930}"/>
              </a:ext>
            </a:extLst>
          </p:cNvPr>
          <p:cNvSpPr>
            <a:spLocks/>
          </p:cNvSpPr>
          <p:nvPr>
            <p:custDataLst>
              <p:tags r:id="rId43"/>
            </p:custDataLst>
          </p:nvPr>
        </p:nvSpPr>
        <p:spPr bwMode="auto">
          <a:xfrm>
            <a:off x="2805113" y="6303964"/>
            <a:ext cx="4143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66FF859E-AFC3-4A8D-B22C-01C02CC9DA3F}" type="datetime'''''''''''''N''o''''''''''''''''''''''v''''-''''''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Nov-25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82" name="Text Placeholder 2">
            <a:extLst>
              <a:ext uri="{FF2B5EF4-FFF2-40B4-BE49-F238E27FC236}">
                <a16:creationId xmlns:a16="http://schemas.microsoft.com/office/drawing/2014/main" id="{A4D0A527-CA0D-47D7-E5DF-63F9A8EA47FB}"/>
              </a:ext>
            </a:extLst>
          </p:cNvPr>
          <p:cNvSpPr>
            <a:spLocks/>
          </p:cNvSpPr>
          <p:nvPr>
            <p:custDataLst>
              <p:tags r:id="rId44"/>
            </p:custDataLst>
          </p:nvPr>
        </p:nvSpPr>
        <p:spPr bwMode="gray">
          <a:xfrm>
            <a:off x="3302000" y="5294313"/>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905B757B-C0CB-4AEA-AFB3-329E754BD622}" type="datetime'''''1''''''''''.2''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1.2k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7" name="Text Placeholder 2">
            <a:extLst>
              <a:ext uri="{FF2B5EF4-FFF2-40B4-BE49-F238E27FC236}">
                <a16:creationId xmlns:a16="http://schemas.microsoft.com/office/drawing/2014/main" id="{9C4729AF-E856-0038-CFC8-A5A1A59CED63}"/>
              </a:ext>
            </a:extLst>
          </p:cNvPr>
          <p:cNvSpPr>
            <a:spLocks/>
          </p:cNvSpPr>
          <p:nvPr>
            <p:custDataLst>
              <p:tags r:id="rId45"/>
            </p:custDataLst>
          </p:nvPr>
        </p:nvSpPr>
        <p:spPr bwMode="auto">
          <a:xfrm>
            <a:off x="3235325" y="6303964"/>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72CF8832-0367-4128-9795-2106961D2666}" type="datetime'''D''''''''''e''''c''''''''''''''-''''''''''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Dec-25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67" name="Text Placeholder 2">
            <a:extLst>
              <a:ext uri="{FF2B5EF4-FFF2-40B4-BE49-F238E27FC236}">
                <a16:creationId xmlns:a16="http://schemas.microsoft.com/office/drawing/2014/main" id="{63EEDC50-B79A-71A8-0981-F28F73130E54}"/>
              </a:ext>
            </a:extLst>
          </p:cNvPr>
          <p:cNvSpPr>
            <a:spLocks/>
          </p:cNvSpPr>
          <p:nvPr>
            <p:custDataLst>
              <p:tags r:id="rId46"/>
            </p:custDataLst>
          </p:nvPr>
        </p:nvSpPr>
        <p:spPr bwMode="gray">
          <a:xfrm>
            <a:off x="3679825" y="5815013"/>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EFAC24B3-A389-4E47-9C7A-5B639F476470}" type="datetime'''''''1''.''''''''''''''''1''''''''''''''''''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spcBef>
                  <a:spcPct val="0"/>
                </a:spcBef>
                <a:spcAft>
                  <a:spcPct val="0"/>
                </a:spcAft>
                <a:buNone/>
              </a:pPr>
              <a:t>1.1k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64" name="Text Placeholder 2">
            <a:extLst>
              <a:ext uri="{FF2B5EF4-FFF2-40B4-BE49-F238E27FC236}">
                <a16:creationId xmlns:a16="http://schemas.microsoft.com/office/drawing/2014/main" id="{232CB8D5-07F1-F729-18E6-98797153D608}"/>
              </a:ext>
            </a:extLst>
          </p:cNvPr>
          <p:cNvSpPr>
            <a:spLocks/>
          </p:cNvSpPr>
          <p:nvPr>
            <p:custDataLst>
              <p:tags r:id="rId47"/>
            </p:custDataLst>
          </p:nvPr>
        </p:nvSpPr>
        <p:spPr bwMode="auto">
          <a:xfrm>
            <a:off x="3673475" y="6303964"/>
            <a:ext cx="3889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0ED5C1CA-B121-4101-9098-97F85E2024D1}" type="datetime'Ja''''n''''''''''''''''''''''''-''''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Jan-26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8" name="Text Placeholder 2">
            <a:extLst>
              <a:ext uri="{FF2B5EF4-FFF2-40B4-BE49-F238E27FC236}">
                <a16:creationId xmlns:a16="http://schemas.microsoft.com/office/drawing/2014/main" id="{729C08C3-C822-2C84-A03F-0F7E41B98413}"/>
              </a:ext>
            </a:extLst>
          </p:cNvPr>
          <p:cNvSpPr>
            <a:spLocks/>
          </p:cNvSpPr>
          <p:nvPr>
            <p:custDataLst>
              <p:tags r:id="rId48"/>
            </p:custDataLst>
          </p:nvPr>
        </p:nvSpPr>
        <p:spPr bwMode="gray">
          <a:xfrm>
            <a:off x="4157663" y="5967413"/>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83C1B511-BD29-470E-9AEC-6F92ECAB3753}" type="datetime'''''1''''''''.''''''''''''''''0''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1.0k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5" name="Text Placeholder 2">
            <a:extLst>
              <a:ext uri="{FF2B5EF4-FFF2-40B4-BE49-F238E27FC236}">
                <a16:creationId xmlns:a16="http://schemas.microsoft.com/office/drawing/2014/main" id="{648DB4F1-5AD2-D275-C5E4-DAB5E4CF0C5E}"/>
              </a:ext>
            </a:extLst>
          </p:cNvPr>
          <p:cNvSpPr>
            <a:spLocks/>
          </p:cNvSpPr>
          <p:nvPr>
            <p:custDataLst>
              <p:tags r:id="rId49"/>
            </p:custDataLst>
          </p:nvPr>
        </p:nvSpPr>
        <p:spPr bwMode="auto">
          <a:xfrm>
            <a:off x="4095750" y="6303964"/>
            <a:ext cx="4016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0D3D4461-2759-4E9A-844A-6EB538CB7018}" type="datetime'''''''F''e''''''''''''''b''''''''''''-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Feb-26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4" name="Text Placeholder 2">
            <a:extLst>
              <a:ext uri="{FF2B5EF4-FFF2-40B4-BE49-F238E27FC236}">
                <a16:creationId xmlns:a16="http://schemas.microsoft.com/office/drawing/2014/main" id="{CAAB7507-B261-9D60-5FEC-76E9010D0BB6}"/>
              </a:ext>
            </a:extLst>
          </p:cNvPr>
          <p:cNvSpPr>
            <a:spLocks/>
          </p:cNvSpPr>
          <p:nvPr>
            <p:custDataLst>
              <p:tags r:id="rId50"/>
            </p:custDataLst>
          </p:nvPr>
        </p:nvSpPr>
        <p:spPr bwMode="gray">
          <a:xfrm>
            <a:off x="4586288" y="5400675"/>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A712E2E8-51C7-4028-AEC1-3DCE2CDC5469}" type="datetime'1''''''''''''.''''''''''''''''''1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1.1k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8" name="Text Placeholder 2">
            <a:extLst>
              <a:ext uri="{FF2B5EF4-FFF2-40B4-BE49-F238E27FC236}">
                <a16:creationId xmlns:a16="http://schemas.microsoft.com/office/drawing/2014/main" id="{9494DB24-340F-B770-D0BB-4B7BD3884EDC}"/>
              </a:ext>
            </a:extLst>
          </p:cNvPr>
          <p:cNvSpPr>
            <a:spLocks/>
          </p:cNvSpPr>
          <p:nvPr>
            <p:custDataLst>
              <p:tags r:id="rId51"/>
            </p:custDataLst>
          </p:nvPr>
        </p:nvSpPr>
        <p:spPr bwMode="auto">
          <a:xfrm>
            <a:off x="4519613" y="6303963"/>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8B905018-2CDD-4F6B-9F6A-6C11DA1EAED1}" type="datetime'''Ma''''''''''''''''''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4" name="Text Placeholder 2">
            <a:extLst>
              <a:ext uri="{FF2B5EF4-FFF2-40B4-BE49-F238E27FC236}">
                <a16:creationId xmlns:a16="http://schemas.microsoft.com/office/drawing/2014/main" id="{4B5F397D-CDD3-6EAE-7E1E-20547C241E57}"/>
              </a:ext>
            </a:extLst>
          </p:cNvPr>
          <p:cNvSpPr>
            <a:spLocks/>
          </p:cNvSpPr>
          <p:nvPr>
            <p:custDataLst>
              <p:tags r:id="rId52"/>
            </p:custDataLst>
          </p:nvPr>
        </p:nvSpPr>
        <p:spPr bwMode="gray">
          <a:xfrm>
            <a:off x="5013325" y="5653088"/>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DEFBA68E-B30A-4C43-9505-8CD673A15B0D}" type="datetime'1''''''''''''''''''''''''.1''''''''''''''''''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1.1k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1" name="Text Placeholder 2">
            <a:extLst>
              <a:ext uri="{FF2B5EF4-FFF2-40B4-BE49-F238E27FC236}">
                <a16:creationId xmlns:a16="http://schemas.microsoft.com/office/drawing/2014/main" id="{9D6E72AB-44E9-4F5F-9BF7-FBD4E759B6F5}"/>
              </a:ext>
            </a:extLst>
          </p:cNvPr>
          <p:cNvSpPr>
            <a:spLocks/>
          </p:cNvSpPr>
          <p:nvPr>
            <p:custDataLst>
              <p:tags r:id="rId53"/>
            </p:custDataLst>
          </p:nvPr>
        </p:nvSpPr>
        <p:spPr bwMode="auto">
          <a:xfrm>
            <a:off x="4956175" y="6303963"/>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6831D0CB-1C8C-46C4-A791-97E476D1E57E}" type="datetime'''''Ap''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Apr-26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9" name="Text Placeholder 2">
            <a:extLst>
              <a:ext uri="{FF2B5EF4-FFF2-40B4-BE49-F238E27FC236}">
                <a16:creationId xmlns:a16="http://schemas.microsoft.com/office/drawing/2014/main" id="{E31BE99D-2B82-1A80-E2F8-C70B419ECCB8}"/>
              </a:ext>
            </a:extLst>
          </p:cNvPr>
          <p:cNvSpPr>
            <a:spLocks/>
          </p:cNvSpPr>
          <p:nvPr>
            <p:custDataLst>
              <p:tags r:id="rId54"/>
            </p:custDataLst>
          </p:nvPr>
        </p:nvSpPr>
        <p:spPr bwMode="auto">
          <a:xfrm>
            <a:off x="5367338" y="6303963"/>
            <a:ext cx="4270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27E3CEC8-030B-4E03-B4DF-68E5D192B1C0}" type="datetime'''May''''''-''''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May-26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2" name="Text Placeholder 2">
            <a:extLst>
              <a:ext uri="{FF2B5EF4-FFF2-40B4-BE49-F238E27FC236}">
                <a16:creationId xmlns:a16="http://schemas.microsoft.com/office/drawing/2014/main" id="{7D9EA244-2FEC-D0EF-C2DE-B9AF4358B643}"/>
              </a:ext>
            </a:extLst>
          </p:cNvPr>
          <p:cNvSpPr>
            <a:spLocks/>
          </p:cNvSpPr>
          <p:nvPr>
            <p:custDataLst>
              <p:tags r:id="rId55"/>
            </p:custDataLst>
          </p:nvPr>
        </p:nvSpPr>
        <p:spPr bwMode="gray">
          <a:xfrm>
            <a:off x="5441950" y="5086350"/>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0E5E7B27-A324-4E3F-A8B1-F910F71D370A}" type="datetime'1''''''''''.''''''''''''''''''3''''''''''''''''''''''''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1.3k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61" name="Text Placeholder 2">
            <a:extLst>
              <a:ext uri="{FF2B5EF4-FFF2-40B4-BE49-F238E27FC236}">
                <a16:creationId xmlns:a16="http://schemas.microsoft.com/office/drawing/2014/main" id="{7F9A1D79-06B0-36BF-88D6-BC04A3C866D9}"/>
              </a:ext>
            </a:extLst>
          </p:cNvPr>
          <p:cNvSpPr>
            <a:spLocks/>
          </p:cNvSpPr>
          <p:nvPr>
            <p:custDataLst>
              <p:tags r:id="rId56"/>
            </p:custDataLst>
          </p:nvPr>
        </p:nvSpPr>
        <p:spPr bwMode="gray">
          <a:xfrm>
            <a:off x="2617788" y="4956175"/>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53088E19-B7CE-4AAE-A4C9-336440ED79D7}" type="datetime'1''''''''''''''''''''''''''''''''''.''4''''''''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spcBef>
                  <a:spcPct val="0"/>
                </a:spcBef>
                <a:spcAft>
                  <a:spcPct val="0"/>
                </a:spcAft>
                <a:buNone/>
              </a:pPr>
              <a:t>1.4k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8" name="TextBox 77">
            <a:extLst>
              <a:ext uri="{FF2B5EF4-FFF2-40B4-BE49-F238E27FC236}">
                <a16:creationId xmlns:a16="http://schemas.microsoft.com/office/drawing/2014/main" id="{4C71B650-5C52-48B0-85D7-82C22FA4B22B}"/>
              </a:ext>
            </a:extLst>
          </p:cNvPr>
          <p:cNvSpPr txBox="1">
            <a:spLocks/>
          </p:cNvSpPr>
          <p:nvPr/>
        </p:nvSpPr>
        <p:spPr>
          <a:xfrm>
            <a:off x="1727200" y="4119562"/>
            <a:ext cx="2601913" cy="338138"/>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Monthly Call Volume</a:t>
            </a:r>
          </a:p>
        </p:txBody>
      </p:sp>
      <p:sp>
        <p:nvSpPr>
          <p:cNvPr id="79" name="Rectangle 78">
            <a:extLst>
              <a:ext uri="{FF2B5EF4-FFF2-40B4-BE49-F238E27FC236}">
                <a16:creationId xmlns:a16="http://schemas.microsoft.com/office/drawing/2014/main" id="{F1476AC4-694B-4D83-BFD8-8DCAA4BB1923}"/>
              </a:ext>
            </a:extLst>
          </p:cNvPr>
          <p:cNvSpPr/>
          <p:nvPr/>
        </p:nvSpPr>
        <p:spPr>
          <a:xfrm>
            <a:off x="360363" y="4081463"/>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8B5667AB-609C-4AEA-83B3-24E395C8F420}"/>
              </a:ext>
            </a:extLst>
          </p:cNvPr>
          <p:cNvSpPr txBox="1">
            <a:spLocks/>
          </p:cNvSpPr>
          <p:nvPr/>
        </p:nvSpPr>
        <p:spPr>
          <a:xfrm>
            <a:off x="6127750" y="4100094"/>
            <a:ext cx="587375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Top Five Problem Natures</a:t>
            </a:r>
          </a:p>
        </p:txBody>
      </p:sp>
      <p:sp>
        <p:nvSpPr>
          <p:cNvPr id="108" name="Rectangle 107">
            <a:extLst>
              <a:ext uri="{FF2B5EF4-FFF2-40B4-BE49-F238E27FC236}">
                <a16:creationId xmlns:a16="http://schemas.microsoft.com/office/drawing/2014/main" id="{A8A86972-DB82-4414-B38B-651BFA59AAA2}"/>
              </a:ext>
            </a:extLst>
          </p:cNvPr>
          <p:cNvSpPr/>
          <p:nvPr/>
        </p:nvSpPr>
        <p:spPr>
          <a:xfrm>
            <a:off x="6284913" y="4080891"/>
            <a:ext cx="5513387" cy="248716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E37BCFFE-2E8D-4926-BEE8-0720DF26B068}"/>
              </a:ext>
            </a:extLst>
          </p:cNvPr>
          <p:cNvSpPr txBox="1">
            <a:spLocks/>
          </p:cNvSpPr>
          <p:nvPr/>
        </p:nvSpPr>
        <p:spPr>
          <a:xfrm>
            <a:off x="6361113" y="1513655"/>
            <a:ext cx="538480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Daily Priority Call Volume and Entry to Assignment </a:t>
            </a:r>
          </a:p>
        </p:txBody>
      </p:sp>
      <p:sp>
        <p:nvSpPr>
          <p:cNvPr id="110" name="Rectangle 109">
            <a:extLst>
              <a:ext uri="{FF2B5EF4-FFF2-40B4-BE49-F238E27FC236}">
                <a16:creationId xmlns:a16="http://schemas.microsoft.com/office/drawing/2014/main" id="{76D5A471-E342-4112-9B61-678EA0C3F282}"/>
              </a:ext>
            </a:extLst>
          </p:cNvPr>
          <p:cNvSpPr/>
          <p:nvPr/>
        </p:nvSpPr>
        <p:spPr>
          <a:xfrm>
            <a:off x="6284913" y="1476374"/>
            <a:ext cx="5505450" cy="248364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6" name="Chart 35">
            <a:extLst>
              <a:ext uri="{FF2B5EF4-FFF2-40B4-BE49-F238E27FC236}">
                <a16:creationId xmlns:a16="http://schemas.microsoft.com/office/drawing/2014/main" id="{3FAED5C6-4FD2-AA58-783E-FE7B7CBB48E3}"/>
              </a:ext>
            </a:extLst>
          </p:cNvPr>
          <p:cNvGraphicFramePr/>
          <p:nvPr>
            <p:custDataLst>
              <p:tags r:id="rId57"/>
            </p:custDataLst>
            <p:extLst>
              <p:ext uri="{D42A27DB-BD31-4B8C-83A1-F6EECF244321}">
                <p14:modId xmlns:p14="http://schemas.microsoft.com/office/powerpoint/2010/main" val="2749262356"/>
              </p:ext>
            </p:extLst>
          </p:nvPr>
        </p:nvGraphicFramePr>
        <p:xfrm>
          <a:off x="7773988" y="4260850"/>
          <a:ext cx="3871912" cy="2366963"/>
        </p:xfrm>
        <a:graphic>
          <a:graphicData uri="http://schemas.openxmlformats.org/drawingml/2006/chart">
            <c:chart xmlns:c="http://schemas.openxmlformats.org/drawingml/2006/chart" xmlns:r="http://schemas.openxmlformats.org/officeDocument/2006/relationships" r:id="rId70"/>
          </a:graphicData>
        </a:graphic>
      </p:graphicFrame>
      <p:sp>
        <p:nvSpPr>
          <p:cNvPr id="133" name="Text Placeholder 2">
            <a:extLst>
              <a:ext uri="{FF2B5EF4-FFF2-40B4-BE49-F238E27FC236}">
                <a16:creationId xmlns:a16="http://schemas.microsoft.com/office/drawing/2014/main" id="{7CAA3B95-4C78-4122-BECA-B5FB0F3F3764}"/>
              </a:ext>
            </a:extLst>
          </p:cNvPr>
          <p:cNvSpPr>
            <a:spLocks/>
          </p:cNvSpPr>
          <p:nvPr>
            <p:custDataLst>
              <p:tags r:id="rId58"/>
            </p:custDataLst>
          </p:nvPr>
        </p:nvSpPr>
        <p:spPr bwMode="auto">
          <a:xfrm>
            <a:off x="6965950" y="4608513"/>
            <a:ext cx="8048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785077CD-A384-43F9-8C67-CC208C4807D7}" type="datetime'W''''elf''a''r''''e'''' ''''''''''''C''''''he''c''''''''k'''">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Welfare Check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5" name="Text Placeholder 2">
            <a:extLst>
              <a:ext uri="{FF2B5EF4-FFF2-40B4-BE49-F238E27FC236}">
                <a16:creationId xmlns:a16="http://schemas.microsoft.com/office/drawing/2014/main" id="{7CAA3B95-4C78-4122-BECA-B5FB0F3F3764}"/>
              </a:ext>
            </a:extLst>
          </p:cNvPr>
          <p:cNvSpPr>
            <a:spLocks/>
          </p:cNvSpPr>
          <p:nvPr>
            <p:custDataLst>
              <p:tags r:id="rId59"/>
            </p:custDataLst>
          </p:nvPr>
        </p:nvSpPr>
        <p:spPr bwMode="auto">
          <a:xfrm>
            <a:off x="7224713" y="4991100"/>
            <a:ext cx="5461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D1A6946C-0C5D-489D-AA82-47AF57F8A06D}" type="datetime'''F''ol''l''''''''''''''o''''''''w'''''''''' ''''''Up'''''''''">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Follow Up</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6" name="Text Placeholder 2">
            <a:extLst>
              <a:ext uri="{FF2B5EF4-FFF2-40B4-BE49-F238E27FC236}">
                <a16:creationId xmlns:a16="http://schemas.microsoft.com/office/drawing/2014/main" id="{7CAA3B95-4C78-4122-BECA-B5FB0F3F3764}"/>
              </a:ext>
            </a:extLst>
          </p:cNvPr>
          <p:cNvSpPr>
            <a:spLocks/>
          </p:cNvSpPr>
          <p:nvPr>
            <p:custDataLst>
              <p:tags r:id="rId60"/>
            </p:custDataLst>
          </p:nvPr>
        </p:nvSpPr>
        <p:spPr bwMode="auto">
          <a:xfrm>
            <a:off x="6497638" y="5375275"/>
            <a:ext cx="12731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311307BF-04ED-4F3D-8F4C-CCEB8035A88A}" type="datetime'Mot''or ''V''''eh''''''ic''l''e ''A''c''''''''''''''ciden''t'">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Motor Vehicle Accident</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7" name="Text Placeholder 2">
            <a:extLst>
              <a:ext uri="{FF2B5EF4-FFF2-40B4-BE49-F238E27FC236}">
                <a16:creationId xmlns:a16="http://schemas.microsoft.com/office/drawing/2014/main" id="{04F9902D-9DA4-4582-A398-B08CDE8E08EE}"/>
              </a:ext>
            </a:extLst>
          </p:cNvPr>
          <p:cNvSpPr>
            <a:spLocks/>
          </p:cNvSpPr>
          <p:nvPr>
            <p:custDataLst>
              <p:tags r:id="rId61"/>
            </p:custDataLst>
          </p:nvPr>
        </p:nvSpPr>
        <p:spPr bwMode="auto">
          <a:xfrm>
            <a:off x="7105650" y="5757863"/>
            <a:ext cx="6651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9414B988-6ADB-46D1-AC90-8928E59EB2F1}" type="datetime'D''''''''i''''s''''''''''t''''u''''r''b''a''''''nc''''''e'''''">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Disturbance</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8" name="Text Placeholder 2">
            <a:extLst>
              <a:ext uri="{FF2B5EF4-FFF2-40B4-BE49-F238E27FC236}">
                <a16:creationId xmlns:a16="http://schemas.microsoft.com/office/drawing/2014/main" id="{B1AC5405-1559-48F8-921F-C742186F4456}"/>
              </a:ext>
            </a:extLst>
          </p:cNvPr>
          <p:cNvSpPr>
            <a:spLocks/>
          </p:cNvSpPr>
          <p:nvPr>
            <p:custDataLst>
              <p:tags r:id="rId62"/>
            </p:custDataLst>
          </p:nvPr>
        </p:nvSpPr>
        <p:spPr bwMode="auto">
          <a:xfrm>
            <a:off x="6503988" y="6142038"/>
            <a:ext cx="12668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7E768CD8-FF52-40F6-9442-FDA0DFADB507}" type="datetime'Citizen As''''''''sist/''Se''''rv'' C''''''a''l''l'''''''''">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Citizen Assist/Serv Call</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89" name="Rectangle 88">
            <a:extLst>
              <a:ext uri="{FF2B5EF4-FFF2-40B4-BE49-F238E27FC236}">
                <a16:creationId xmlns:a16="http://schemas.microsoft.com/office/drawing/2014/main" id="{A74F6581-E271-4B10-835E-910483AD7353}"/>
              </a:ext>
            </a:extLst>
          </p:cNvPr>
          <p:cNvSpPr/>
          <p:nvPr/>
        </p:nvSpPr>
        <p:spPr>
          <a:xfrm>
            <a:off x="-145439" y="99219"/>
            <a:ext cx="1282700" cy="1117600"/>
          </a:xfrm>
          <a:prstGeom prst="rect">
            <a:avLst/>
          </a:prstGeom>
          <a:blipFill>
            <a:blip r:embed="rId71"/>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 name="Slide Number Placeholder 1">
            <a:extLst>
              <a:ext uri="{FF2B5EF4-FFF2-40B4-BE49-F238E27FC236}">
                <a16:creationId xmlns:a16="http://schemas.microsoft.com/office/drawing/2014/main" id="{D4513B5B-A8C4-4146-9B42-032BB78B09F2}"/>
              </a:ext>
            </a:extLst>
          </p:cNvPr>
          <p:cNvSpPr>
            <a:spLocks noGrp="1"/>
          </p:cNvSpPr>
          <p:nvPr>
            <p:ph type="sldNum" sz="quarter" idx="12"/>
          </p:nvPr>
        </p:nvSpPr>
        <p:spPr/>
        <p:txBody>
          <a:bodyPr/>
          <a:lstStyle/>
          <a:p>
            <a:fld id="{7E42DF0F-B536-4D3B-A493-5032C5E2E097}" type="slidenum">
              <a:rPr lang="en-US" smtClean="0"/>
              <a:t>27</a:t>
            </a:fld>
            <a:endParaRPr lang="en-US"/>
          </a:p>
        </p:txBody>
      </p:sp>
    </p:spTree>
    <p:extLst>
      <p:ext uri="{BB962C8B-B14F-4D97-AF65-F5344CB8AC3E}">
        <p14:creationId xmlns:p14="http://schemas.microsoft.com/office/powerpoint/2010/main" val="35649615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6B547BD-D5B0-4162-8AC1-23C66C4D5501}"/>
              </a:ext>
            </a:extLst>
          </p:cNvPr>
          <p:cNvGraphicFramePr>
            <a:graphicFrameLocks/>
          </p:cNvGraphicFramePr>
          <p:nvPr>
            <p:custDataLst>
              <p:tags r:id="rId1"/>
            </p:custDataLst>
            <p:extLst>
              <p:ext uri="{D42A27DB-BD31-4B8C-83A1-F6EECF244321}">
                <p14:modId xmlns:p14="http://schemas.microsoft.com/office/powerpoint/2010/main" val="5518560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4" imgW="452" imgH="454" progId="TCLayout.ActiveDocument.1">
                  <p:embed/>
                </p:oleObj>
              </mc:Choice>
              <mc:Fallback>
                <p:oleObj name="think-cell Slide" r:id="rId64" imgW="452" imgH="454" progId="TCLayout.ActiveDocument.1">
                  <p:embed/>
                  <p:pic>
                    <p:nvPicPr>
                      <p:cNvPr id="4" name="Object 3" hidden="1">
                        <a:extLst>
                          <a:ext uri="{FF2B5EF4-FFF2-40B4-BE49-F238E27FC236}">
                            <a16:creationId xmlns:a16="http://schemas.microsoft.com/office/drawing/2014/main" id="{86B547BD-D5B0-4162-8AC1-23C66C4D5501}"/>
                          </a:ext>
                        </a:extLst>
                      </p:cNvPr>
                      <p:cNvPicPr/>
                      <p:nvPr/>
                    </p:nvPicPr>
                    <p:blipFill>
                      <a:blip r:embed="rId65"/>
                      <a:stretch>
                        <a:fillRect/>
                      </a:stretch>
                    </p:blipFill>
                    <p:spPr>
                      <a:xfrm>
                        <a:off x="1588" y="1588"/>
                        <a:ext cx="1588" cy="1588"/>
                      </a:xfrm>
                      <a:prstGeom prst="rect">
                        <a:avLst/>
                      </a:prstGeom>
                    </p:spPr>
                  </p:pic>
                </p:oleObj>
              </mc:Fallback>
            </mc:AlternateContent>
          </a:graphicData>
        </a:graphic>
      </p:graphicFrame>
      <p:pic>
        <p:nvPicPr>
          <p:cNvPr id="31" name="Picture 30">
            <a:extLst>
              <a:ext uri="{FF2B5EF4-FFF2-40B4-BE49-F238E27FC236}">
                <a16:creationId xmlns:a16="http://schemas.microsoft.com/office/drawing/2014/main" id="{BCBD8E12-9D54-3A14-C1B1-E16DDB1DA953}"/>
              </a:ext>
            </a:extLst>
          </p:cNvPr>
          <p:cNvPicPr>
            <a:picLocks noChangeAspect="1"/>
          </p:cNvPicPr>
          <p:nvPr/>
        </p:nvPicPr>
        <p:blipFill>
          <a:blip r:embed="rId66"/>
          <a:stretch>
            <a:fillRect/>
          </a:stretch>
        </p:blipFill>
        <p:spPr>
          <a:xfrm>
            <a:off x="6481233" y="1806703"/>
            <a:ext cx="5156200" cy="2108200"/>
          </a:xfrm>
          <a:prstGeom prst="rect">
            <a:avLst/>
          </a:prstGeom>
        </p:spPr>
      </p:pic>
      <p:sp>
        <p:nvSpPr>
          <p:cNvPr id="6" name="Text Box 58">
            <a:extLst>
              <a:ext uri="{FF2B5EF4-FFF2-40B4-BE49-F238E27FC236}">
                <a16:creationId xmlns:a16="http://schemas.microsoft.com/office/drawing/2014/main" id="{B47CE71D-7819-4857-B121-737A3BD39B4D}"/>
              </a:ext>
            </a:extLst>
          </p:cNvPr>
          <p:cNvSpPr txBox="1"/>
          <p:nvPr/>
        </p:nvSpPr>
        <p:spPr>
          <a:xfrm>
            <a:off x="1066067" y="26991"/>
            <a:ext cx="5697416" cy="1300160"/>
          </a:xfrm>
          <a:prstGeom prst="rect">
            <a:avLst/>
          </a:prstGeom>
          <a:solidFill>
            <a:schemeClr val="lt1"/>
          </a:solidFill>
          <a:ln w="6350">
            <a:noFill/>
          </a:ln>
        </p:spPr>
        <p:txBody>
          <a:bodyPr rot="0" spcFirstLastPara="0" vert="horz" wrap="square" lIns="91439" tIns="45720" rIns="91439" bIns="45720" numCol="1" spcCol="0" rtlCol="0" fromWordArt="0" anchor="ctr"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Arvada PD</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a:extLst>
              <a:ext uri="{FF2B5EF4-FFF2-40B4-BE49-F238E27FC236}">
                <a16:creationId xmlns:a16="http://schemas.microsoft.com/office/drawing/2014/main" id="{81C3ADD2-FBA2-4990-9325-1C3084F656B8}"/>
              </a:ext>
            </a:extLst>
          </p:cNvPr>
          <p:cNvCxnSpPr>
            <a:cxnSpLocks/>
          </p:cNvCxnSpPr>
          <p:nvPr/>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graphicFrame>
        <p:nvGraphicFramePr>
          <p:cNvPr id="9" name="Chart 8">
            <a:extLst>
              <a:ext uri="{FF2B5EF4-FFF2-40B4-BE49-F238E27FC236}">
                <a16:creationId xmlns:a16="http://schemas.microsoft.com/office/drawing/2014/main" id="{4D5D82E8-BB9F-20D6-18F3-144B49B87A1C}"/>
              </a:ext>
            </a:extLst>
          </p:cNvPr>
          <p:cNvGraphicFramePr/>
          <p:nvPr>
            <p:custDataLst>
              <p:tags r:id="rId2"/>
            </p:custDataLst>
            <p:extLst>
              <p:ext uri="{D42A27DB-BD31-4B8C-83A1-F6EECF244321}">
                <p14:modId xmlns:p14="http://schemas.microsoft.com/office/powerpoint/2010/main" val="2057150162"/>
              </p:ext>
            </p:extLst>
          </p:nvPr>
        </p:nvGraphicFramePr>
        <p:xfrm>
          <a:off x="338138" y="1716088"/>
          <a:ext cx="5324475" cy="1906587"/>
        </p:xfrm>
        <a:graphic>
          <a:graphicData uri="http://schemas.openxmlformats.org/drawingml/2006/chart">
            <c:chart xmlns:c="http://schemas.openxmlformats.org/drawingml/2006/chart" xmlns:r="http://schemas.openxmlformats.org/officeDocument/2006/relationships" r:id="rId67"/>
          </a:graphicData>
        </a:graphic>
      </p:graphicFrame>
      <p:sp>
        <p:nvSpPr>
          <p:cNvPr id="14" name="Text Placeholder 2">
            <a:extLst>
              <a:ext uri="{FF2B5EF4-FFF2-40B4-BE49-F238E27FC236}">
                <a16:creationId xmlns:a16="http://schemas.microsoft.com/office/drawing/2014/main" id="{125AC75A-3DBA-4ABE-AC86-1CE5256F61BE}"/>
              </a:ext>
            </a:extLst>
          </p:cNvPr>
          <p:cNvSpPr>
            <a:spLocks/>
          </p:cNvSpPr>
          <p:nvPr>
            <p:custDataLst>
              <p:tags r:id="rId3"/>
            </p:custDataLst>
          </p:nvPr>
        </p:nvSpPr>
        <p:spPr bwMode="auto">
          <a:xfrm>
            <a:off x="646113"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316E701-918D-4A1B-97F4-36E75122DEBD}" type="datetime'''''0'''''''''':''''''''''''''00&#10;''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0:00
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 name="Text Placeholder 2">
            <a:extLst>
              <a:ext uri="{FF2B5EF4-FFF2-40B4-BE49-F238E27FC236}">
                <a16:creationId xmlns:a16="http://schemas.microsoft.com/office/drawing/2014/main" id="{2ADF3224-EFE6-477E-A4FE-BC72536000D5}"/>
              </a:ext>
            </a:extLst>
          </p:cNvPr>
          <p:cNvSpPr>
            <a:spLocks/>
          </p:cNvSpPr>
          <p:nvPr>
            <p:custDataLst>
              <p:tags r:id="rId4"/>
            </p:custDataLst>
          </p:nvPr>
        </p:nvSpPr>
        <p:spPr bwMode="auto">
          <a:xfrm>
            <a:off x="1082675"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1BBCFF5-170F-4C3C-BD37-0694FDAAC1BF}" type="datetime'''''''''''''''''''''''''2'''''':''0''0&#10;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
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 name="Text Placeholder 2">
            <a:extLst>
              <a:ext uri="{FF2B5EF4-FFF2-40B4-BE49-F238E27FC236}">
                <a16:creationId xmlns:a16="http://schemas.microsoft.com/office/drawing/2014/main" id="{8F57F73A-899F-4994-9FFE-52D028C366A7}"/>
              </a:ext>
            </a:extLst>
          </p:cNvPr>
          <p:cNvSpPr>
            <a:spLocks/>
          </p:cNvSpPr>
          <p:nvPr>
            <p:custDataLst>
              <p:tags r:id="rId5"/>
            </p:custDataLst>
          </p:nvPr>
        </p:nvSpPr>
        <p:spPr bwMode="auto">
          <a:xfrm>
            <a:off x="1519238"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7EC8E005-BA4A-4DF2-A360-11BCFFBEE8F7}" type="datetime'''''4'''':0''''''''''''0''''''''''&#10;''''''''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4:00
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 name="Text Placeholder 2">
            <a:extLst>
              <a:ext uri="{FF2B5EF4-FFF2-40B4-BE49-F238E27FC236}">
                <a16:creationId xmlns:a16="http://schemas.microsoft.com/office/drawing/2014/main" id="{510CBB17-3761-4288-BCC5-43E8A3E9B8A6}"/>
              </a:ext>
            </a:extLst>
          </p:cNvPr>
          <p:cNvSpPr>
            <a:spLocks/>
          </p:cNvSpPr>
          <p:nvPr>
            <p:custDataLst>
              <p:tags r:id="rId6"/>
            </p:custDataLst>
          </p:nvPr>
        </p:nvSpPr>
        <p:spPr bwMode="auto">
          <a:xfrm>
            <a:off x="1955800"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323BA4A-FC66-4054-BC9E-12F7F1DD0424}" type="datetime'6'''''':''''''''''''''''''''''''00''''''&#10;''''''''''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6:00
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 name="Text Placeholder 2">
            <a:extLst>
              <a:ext uri="{FF2B5EF4-FFF2-40B4-BE49-F238E27FC236}">
                <a16:creationId xmlns:a16="http://schemas.microsoft.com/office/drawing/2014/main" id="{86D1D7DB-75DF-4EB5-BF12-3B0F914F060A}"/>
              </a:ext>
            </a:extLst>
          </p:cNvPr>
          <p:cNvSpPr>
            <a:spLocks/>
          </p:cNvSpPr>
          <p:nvPr>
            <p:custDataLst>
              <p:tags r:id="rId7"/>
            </p:custDataLst>
          </p:nvPr>
        </p:nvSpPr>
        <p:spPr bwMode="auto">
          <a:xfrm>
            <a:off x="23574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AAC2EAE-FB54-4C17-9BC6-CBC01BF736B3}" type="datetime'8:''0''''''''''''0''&#10;''''''1''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8:00
10:00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 name="Text Placeholder 2">
            <a:extLst>
              <a:ext uri="{FF2B5EF4-FFF2-40B4-BE49-F238E27FC236}">
                <a16:creationId xmlns:a16="http://schemas.microsoft.com/office/drawing/2014/main" id="{88BD6F20-E5C6-442A-81AC-2DDF2B0EA25F}"/>
              </a:ext>
            </a:extLst>
          </p:cNvPr>
          <p:cNvSpPr>
            <a:spLocks/>
          </p:cNvSpPr>
          <p:nvPr>
            <p:custDataLst>
              <p:tags r:id="rId8"/>
            </p:custDataLst>
          </p:nvPr>
        </p:nvSpPr>
        <p:spPr bwMode="auto">
          <a:xfrm>
            <a:off x="27940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D99A7D3-06B9-4463-B8AC-D44E03B38197}" type="datetime'1''''''''''''''''''''''''0'':''0''0''''&#10;1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10:00
12:00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 name="Text Placeholder 2">
            <a:extLst>
              <a:ext uri="{FF2B5EF4-FFF2-40B4-BE49-F238E27FC236}">
                <a16:creationId xmlns:a16="http://schemas.microsoft.com/office/drawing/2014/main" id="{AF2E4BE3-825E-4943-AF85-F410BBE02D93}"/>
              </a:ext>
            </a:extLst>
          </p:cNvPr>
          <p:cNvSpPr>
            <a:spLocks/>
          </p:cNvSpPr>
          <p:nvPr>
            <p:custDataLst>
              <p:tags r:id="rId9"/>
            </p:custDataLst>
          </p:nvPr>
        </p:nvSpPr>
        <p:spPr bwMode="auto">
          <a:xfrm>
            <a:off x="322897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FFDFA8B-9CC7-4538-B4DB-235F18DCD7F6}" type="datetime'''12'''''''':00''&#10;1''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12:00
14:00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 name="Text Placeholder 2">
            <a:extLst>
              <a:ext uri="{FF2B5EF4-FFF2-40B4-BE49-F238E27FC236}">
                <a16:creationId xmlns:a16="http://schemas.microsoft.com/office/drawing/2014/main" id="{F82C3FA9-B102-49A3-9ABE-767C053A5608}"/>
              </a:ext>
            </a:extLst>
          </p:cNvPr>
          <p:cNvSpPr>
            <a:spLocks/>
          </p:cNvSpPr>
          <p:nvPr>
            <p:custDataLst>
              <p:tags r:id="rId10"/>
            </p:custDataLst>
          </p:nvPr>
        </p:nvSpPr>
        <p:spPr bwMode="auto">
          <a:xfrm>
            <a:off x="36655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CECB8EA-97B8-4C6D-A508-CEDB0B017DB4}" type="datetime'''1''''''''''''''''''''''''4'''':00&#10;''''1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14:00
16:00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9" name="Text Placeholder 2">
            <a:extLst>
              <a:ext uri="{FF2B5EF4-FFF2-40B4-BE49-F238E27FC236}">
                <a16:creationId xmlns:a16="http://schemas.microsoft.com/office/drawing/2014/main" id="{1F21DD55-4A60-49A9-A66B-FDD64EEF9241}"/>
              </a:ext>
            </a:extLst>
          </p:cNvPr>
          <p:cNvSpPr>
            <a:spLocks/>
          </p:cNvSpPr>
          <p:nvPr>
            <p:custDataLst>
              <p:tags r:id="rId11"/>
            </p:custDataLst>
          </p:nvPr>
        </p:nvSpPr>
        <p:spPr bwMode="auto">
          <a:xfrm>
            <a:off x="41021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ADF81E2-1377-4241-8E77-5DCC33AB2573}" type="datetime'1''''''''''''''''''6:''0''''''0''''''&#10;''''1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16:00
18:00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0" name="Text Placeholder 2">
            <a:extLst>
              <a:ext uri="{FF2B5EF4-FFF2-40B4-BE49-F238E27FC236}">
                <a16:creationId xmlns:a16="http://schemas.microsoft.com/office/drawing/2014/main" id="{AEEE7103-5AE1-47C4-9BB2-5692F40A0C74}"/>
              </a:ext>
            </a:extLst>
          </p:cNvPr>
          <p:cNvSpPr>
            <a:spLocks/>
          </p:cNvSpPr>
          <p:nvPr>
            <p:custDataLst>
              <p:tags r:id="rId12"/>
            </p:custDataLst>
          </p:nvPr>
        </p:nvSpPr>
        <p:spPr bwMode="auto">
          <a:xfrm>
            <a:off x="4538663"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663F4755-3D18-4A5B-B30D-7AD27D175D79}" type="datetime'''''''18:0''''''''''''''0''''''&#10;2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18:00
20:00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1" name="Text Placeholder 2">
            <a:extLst>
              <a:ext uri="{FF2B5EF4-FFF2-40B4-BE49-F238E27FC236}">
                <a16:creationId xmlns:a16="http://schemas.microsoft.com/office/drawing/2014/main" id="{5B9D02C9-95E6-498A-95D4-E2FC18135BCE}"/>
              </a:ext>
            </a:extLst>
          </p:cNvPr>
          <p:cNvSpPr>
            <a:spLocks/>
          </p:cNvSpPr>
          <p:nvPr>
            <p:custDataLst>
              <p:tags r:id="rId13"/>
            </p:custDataLst>
          </p:nvPr>
        </p:nvSpPr>
        <p:spPr bwMode="auto">
          <a:xfrm>
            <a:off x="497522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35CD3A56-7C9D-4396-9D94-C9F5E11B1089}" type="datetime'''''''''''''2''''''''''''0:0''0''''&#10;2''''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20:00
22:00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2" name="Text Placeholder 2">
            <a:extLst>
              <a:ext uri="{FF2B5EF4-FFF2-40B4-BE49-F238E27FC236}">
                <a16:creationId xmlns:a16="http://schemas.microsoft.com/office/drawing/2014/main" id="{F076BF07-A2E5-4626-88CC-FB14E1A0A722}"/>
              </a:ext>
            </a:extLst>
          </p:cNvPr>
          <p:cNvSpPr>
            <a:spLocks/>
          </p:cNvSpPr>
          <p:nvPr>
            <p:custDataLst>
              <p:tags r:id="rId14"/>
            </p:custDataLst>
          </p:nvPr>
        </p:nvSpPr>
        <p:spPr bwMode="auto">
          <a:xfrm>
            <a:off x="541178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82BBE4A-07B7-44A0-BC9A-80F05BB2B6AB}" type="datetime'''''''''2''''''''''''''''2'''':0''''''''''0&#10;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22:00
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3" name="TextBox 22">
            <a:extLst>
              <a:ext uri="{FF2B5EF4-FFF2-40B4-BE49-F238E27FC236}">
                <a16:creationId xmlns:a16="http://schemas.microsoft.com/office/drawing/2014/main" id="{4F66D543-1212-4042-AA81-691C8D2FF42C}"/>
              </a:ext>
            </a:extLst>
          </p:cNvPr>
          <p:cNvSpPr txBox="1"/>
          <p:nvPr/>
        </p:nvSpPr>
        <p:spPr>
          <a:xfrm>
            <a:off x="103188" y="1513863"/>
            <a:ext cx="6042025" cy="338138"/>
          </a:xfrm>
          <a:prstGeom prst="rect">
            <a:avLst/>
          </a:prstGeom>
          <a:noFill/>
        </p:spPr>
        <p:txBody>
          <a:bodyPr wrap="square">
            <a:spAutoFit/>
          </a:bodyPr>
          <a:lstStyle/>
          <a:p>
            <a:pPr algn="ctr" defTabSz="914483">
              <a:defRPr sz="2000" b="0" i="0" u="none" strike="noStrike" kern="1200" spc="0" baseline="0">
                <a:solidFill>
                  <a:sysClr val="windowText" lastClr="000000"/>
                </a:solidFill>
                <a:latin typeface="+mn-lt"/>
                <a:ea typeface="+mn-ea"/>
                <a:cs typeface="+mn-cs"/>
              </a:defRPr>
            </a:pPr>
            <a:r>
              <a:rPr lang="en-US" sz="1600" b="1" u="sng" dirty="0">
                <a:solidFill>
                  <a:srgbClr val="002060"/>
                </a:solidFill>
                <a:latin typeface="Tahoma" panose="020B0604030504040204" pitchFamily="34" charset="0"/>
                <a:ea typeface="Tahoma" panose="020B0604030504040204" pitchFamily="34" charset="0"/>
                <a:cs typeface="Tahoma" panose="020B0604030504040204" pitchFamily="34" charset="0"/>
              </a:rPr>
              <a:t>Priority Dispatched Calls Per Time of Day</a:t>
            </a:r>
          </a:p>
        </p:txBody>
      </p:sp>
      <p:sp>
        <p:nvSpPr>
          <p:cNvPr id="37" name="Rectangle 36">
            <a:extLst>
              <a:ext uri="{FF2B5EF4-FFF2-40B4-BE49-F238E27FC236}">
                <a16:creationId xmlns:a16="http://schemas.microsoft.com/office/drawing/2014/main" id="{6E6D97FF-E2E0-42EA-A83A-C3DF9F3514AE}"/>
              </a:ext>
            </a:extLst>
          </p:cNvPr>
          <p:cNvSpPr/>
          <p:nvPr>
            <p:custDataLst>
              <p:tags r:id="rId15"/>
            </p:custDataLst>
          </p:nvPr>
        </p:nvSpPr>
        <p:spPr bwMode="auto">
          <a:xfrm>
            <a:off x="1160463" y="1995488"/>
            <a:ext cx="142875" cy="106363"/>
          </a:xfrm>
          <a:prstGeom prst="rect">
            <a:avLst/>
          </a:prstGeom>
          <a:solidFill>
            <a:schemeClr val="accent5"/>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266CB46-9FEF-4BCD-8922-A745A5B58C13}"/>
              </a:ext>
            </a:extLst>
          </p:cNvPr>
          <p:cNvSpPr/>
          <p:nvPr>
            <p:custDataLst>
              <p:tags r:id="rId16"/>
            </p:custDataLst>
          </p:nvPr>
        </p:nvSpPr>
        <p:spPr bwMode="auto">
          <a:xfrm>
            <a:off x="1160463" y="2160588"/>
            <a:ext cx="142875" cy="106363"/>
          </a:xfrm>
          <a:prstGeom prst="rect">
            <a:avLst/>
          </a:prstGeom>
          <a:solidFill>
            <a:srgbClr val="C0000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C9484DF-536D-4C88-9E3B-A9F578479DAC}"/>
              </a:ext>
            </a:extLst>
          </p:cNvPr>
          <p:cNvSpPr/>
          <p:nvPr>
            <p:custDataLst>
              <p:tags r:id="rId17"/>
            </p:custDataLst>
          </p:nvPr>
        </p:nvSpPr>
        <p:spPr bwMode="auto">
          <a:xfrm>
            <a:off x="1160463" y="2325688"/>
            <a:ext cx="142875" cy="106363"/>
          </a:xfrm>
          <a:prstGeom prst="rect">
            <a:avLst/>
          </a:prstGeom>
          <a:solidFill>
            <a:srgbClr val="00206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8412C1A-18FA-4771-9810-3062F008A625}"/>
              </a:ext>
            </a:extLst>
          </p:cNvPr>
          <p:cNvSpPr/>
          <p:nvPr>
            <p:custDataLst>
              <p:tags r:id="rId18"/>
            </p:custDataLst>
          </p:nvPr>
        </p:nvSpPr>
        <p:spPr bwMode="auto">
          <a:xfrm>
            <a:off x="1160463" y="2490788"/>
            <a:ext cx="142875" cy="106363"/>
          </a:xfrm>
          <a:prstGeom prst="rect">
            <a:avLst/>
          </a:prstGeom>
          <a:solidFill>
            <a:srgbClr val="7F7F7F"/>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 Placeholder 2">
            <a:extLst>
              <a:ext uri="{FF2B5EF4-FFF2-40B4-BE49-F238E27FC236}">
                <a16:creationId xmlns:a16="http://schemas.microsoft.com/office/drawing/2014/main" id="{1E5392BC-349C-45B4-8F81-52F83DA74F43}"/>
              </a:ext>
            </a:extLst>
          </p:cNvPr>
          <p:cNvSpPr>
            <a:spLocks/>
          </p:cNvSpPr>
          <p:nvPr>
            <p:custDataLst>
              <p:tags r:id="rId19"/>
            </p:custDataLst>
          </p:nvPr>
        </p:nvSpPr>
        <p:spPr bwMode="auto">
          <a:xfrm>
            <a:off x="1354138" y="20002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A97F163C-AE00-4BFE-A041-059ABD3F0635}" type="datetime'''P''''''''0'''''''''''''''">
              <a:rPr lang="en-US" altLang="en-US" sz="800" b="1" smtClean="0"/>
              <a:pPr/>
              <a:t>P0</a:t>
            </a:fld>
            <a:endParaRPr lang="en-US" sz="800" b="1" dirty="0">
              <a:sym typeface="Tahoma" panose="020B0604030504040204" pitchFamily="34" charset="0"/>
            </a:endParaRPr>
          </a:p>
        </p:txBody>
      </p:sp>
      <p:sp>
        <p:nvSpPr>
          <p:cNvPr id="29" name="Text Placeholder 2">
            <a:extLst>
              <a:ext uri="{FF2B5EF4-FFF2-40B4-BE49-F238E27FC236}">
                <a16:creationId xmlns:a16="http://schemas.microsoft.com/office/drawing/2014/main" id="{BC3CB169-FB0F-4DFA-B618-5D28FED99FDA}"/>
              </a:ext>
            </a:extLst>
          </p:cNvPr>
          <p:cNvSpPr>
            <a:spLocks/>
          </p:cNvSpPr>
          <p:nvPr>
            <p:custDataLst>
              <p:tags r:id="rId20"/>
            </p:custDataLst>
          </p:nvPr>
        </p:nvSpPr>
        <p:spPr bwMode="auto">
          <a:xfrm>
            <a:off x="1354138" y="21653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EA5215CB-BA85-471D-9931-6ED3C6DD4DED}" type="datetime'''''''''P1'''''''''''''''''''''''''''''''''''''''''">
              <a:rPr lang="en-US" altLang="en-US" sz="800" b="1" smtClean="0"/>
              <a:pPr/>
              <a:t>P1</a:t>
            </a:fld>
            <a:endParaRPr lang="en-US" sz="800" b="1" dirty="0">
              <a:sym typeface="Tahoma" panose="020B0604030504040204" pitchFamily="34" charset="0"/>
            </a:endParaRPr>
          </a:p>
        </p:txBody>
      </p:sp>
      <p:sp>
        <p:nvSpPr>
          <p:cNvPr id="27" name="Text Placeholder 2">
            <a:extLst>
              <a:ext uri="{FF2B5EF4-FFF2-40B4-BE49-F238E27FC236}">
                <a16:creationId xmlns:a16="http://schemas.microsoft.com/office/drawing/2014/main" id="{6B043A74-191B-4682-B7D2-B6CF3A3E1A62}"/>
              </a:ext>
            </a:extLst>
          </p:cNvPr>
          <p:cNvSpPr>
            <a:spLocks/>
          </p:cNvSpPr>
          <p:nvPr>
            <p:custDataLst>
              <p:tags r:id="rId21"/>
            </p:custDataLst>
          </p:nvPr>
        </p:nvSpPr>
        <p:spPr bwMode="auto">
          <a:xfrm>
            <a:off x="1354138" y="23304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01CB0EDA-F7BC-4207-AAC6-0A7AA907D91A}" type="datetime'''''''P''''''''''''''2'''''''''''''''''''''''''''''''''''">
              <a:rPr lang="en-US" altLang="en-US" sz="800" b="1" smtClean="0"/>
              <a:pPr/>
              <a:t>P2</a:t>
            </a:fld>
            <a:endParaRPr lang="en-US" sz="800" b="1" dirty="0">
              <a:sym typeface="Tahoma" panose="020B0604030504040204" pitchFamily="34" charset="0"/>
            </a:endParaRPr>
          </a:p>
        </p:txBody>
      </p:sp>
      <p:sp>
        <p:nvSpPr>
          <p:cNvPr id="28" name="Text Placeholder 2">
            <a:extLst>
              <a:ext uri="{FF2B5EF4-FFF2-40B4-BE49-F238E27FC236}">
                <a16:creationId xmlns:a16="http://schemas.microsoft.com/office/drawing/2014/main" id="{D9C87F4B-14A5-4B23-A3FF-70EC9F35E941}"/>
              </a:ext>
            </a:extLst>
          </p:cNvPr>
          <p:cNvSpPr>
            <a:spLocks/>
          </p:cNvSpPr>
          <p:nvPr>
            <p:custDataLst>
              <p:tags r:id="rId22"/>
            </p:custDataLst>
          </p:nvPr>
        </p:nvSpPr>
        <p:spPr bwMode="auto">
          <a:xfrm>
            <a:off x="1354138" y="24955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4BDBD231-2413-4DAE-8AD5-AFE3B93A6D3D}" type="datetime'''P''''''''3'''''''''''''''''''''''''''''''''''''''''''''">
              <a:rPr lang="en-US" altLang="en-US" sz="800" b="1" smtClean="0"/>
              <a:pPr/>
              <a:t>P3</a:t>
            </a:fld>
            <a:endParaRPr lang="en-US" sz="800" b="1" dirty="0">
              <a:sym typeface="Tahoma" panose="020B0604030504040204" pitchFamily="34" charset="0"/>
            </a:endParaRPr>
          </a:p>
        </p:txBody>
      </p:sp>
      <p:sp>
        <p:nvSpPr>
          <p:cNvPr id="30" name="Rectangle 29">
            <a:extLst>
              <a:ext uri="{FF2B5EF4-FFF2-40B4-BE49-F238E27FC236}">
                <a16:creationId xmlns:a16="http://schemas.microsoft.com/office/drawing/2014/main" id="{121A2A89-FB4E-4B9A-840D-28523B0B457F}"/>
              </a:ext>
            </a:extLst>
          </p:cNvPr>
          <p:cNvSpPr/>
          <p:nvPr/>
        </p:nvSpPr>
        <p:spPr>
          <a:xfrm>
            <a:off x="350838" y="1476375"/>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1" name="Chart 60">
            <a:extLst>
              <a:ext uri="{FF2B5EF4-FFF2-40B4-BE49-F238E27FC236}">
                <a16:creationId xmlns:a16="http://schemas.microsoft.com/office/drawing/2014/main" id="{E33A3D99-1F93-8E13-540A-9489BDCB6396}"/>
              </a:ext>
            </a:extLst>
          </p:cNvPr>
          <p:cNvGraphicFramePr/>
          <p:nvPr>
            <p:custDataLst>
              <p:tags r:id="rId23"/>
            </p:custDataLst>
            <p:extLst>
              <p:ext uri="{D42A27DB-BD31-4B8C-83A1-F6EECF244321}">
                <p14:modId xmlns:p14="http://schemas.microsoft.com/office/powerpoint/2010/main" val="1437882232"/>
              </p:ext>
            </p:extLst>
          </p:nvPr>
        </p:nvGraphicFramePr>
        <p:xfrm>
          <a:off x="706438" y="4583113"/>
          <a:ext cx="4956175" cy="1760537"/>
        </p:xfrm>
        <a:graphic>
          <a:graphicData uri="http://schemas.openxmlformats.org/drawingml/2006/chart">
            <c:chart xmlns:c="http://schemas.openxmlformats.org/drawingml/2006/chart" xmlns:r="http://schemas.openxmlformats.org/officeDocument/2006/relationships" r:id="rId68"/>
          </a:graphicData>
        </a:graphic>
      </p:graphicFrame>
      <p:sp>
        <p:nvSpPr>
          <p:cNvPr id="73" name="Text Placeholder 2">
            <a:extLst>
              <a:ext uri="{FF2B5EF4-FFF2-40B4-BE49-F238E27FC236}">
                <a16:creationId xmlns:a16="http://schemas.microsoft.com/office/drawing/2014/main" id="{7CAA3B95-4C78-4122-BECA-B5FB0F3F3764}"/>
              </a:ext>
            </a:extLst>
          </p:cNvPr>
          <p:cNvSpPr>
            <a:spLocks/>
          </p:cNvSpPr>
          <p:nvPr>
            <p:custDataLst>
              <p:tags r:id="rId24"/>
            </p:custDataLst>
          </p:nvPr>
        </p:nvSpPr>
        <p:spPr bwMode="gray">
          <a:xfrm>
            <a:off x="419100" y="5969000"/>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66A3FC72-2413-43EE-8F7D-51B5BFFAAB76}" type="datetime'''''''2''.''''''''''''''''0k'''''''''''''''''''''''''''''">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r">
                <a:spcBef>
                  <a:spcPct val="0"/>
                </a:spcBef>
                <a:spcAft>
                  <a:spcPct val="0"/>
                </a:spcAft>
                <a:buNone/>
              </a:pPr>
              <a:t>2.0k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5" name="Text Placeholder 2">
            <a:extLst>
              <a:ext uri="{FF2B5EF4-FFF2-40B4-BE49-F238E27FC236}">
                <a16:creationId xmlns:a16="http://schemas.microsoft.com/office/drawing/2014/main" id="{7CAA3B95-4C78-4122-BECA-B5FB0F3F3764}"/>
              </a:ext>
            </a:extLst>
          </p:cNvPr>
          <p:cNvSpPr>
            <a:spLocks/>
          </p:cNvSpPr>
          <p:nvPr>
            <p:custDataLst>
              <p:tags r:id="rId25"/>
            </p:custDataLst>
          </p:nvPr>
        </p:nvSpPr>
        <p:spPr bwMode="gray">
          <a:xfrm>
            <a:off x="419100" y="5741988"/>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A6F78CF0-BCE1-4761-A656-F4A408E8FDBA}" type="datetime'''''''''''''''''2''''''''''''''''''.''2k'''">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r">
                <a:spcBef>
                  <a:spcPct val="0"/>
                </a:spcBef>
                <a:spcAft>
                  <a:spcPct val="0"/>
                </a:spcAft>
                <a:buNone/>
              </a:pPr>
              <a:t>2.2k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85" name="Text Placeholder 2">
            <a:extLst>
              <a:ext uri="{FF2B5EF4-FFF2-40B4-BE49-F238E27FC236}">
                <a16:creationId xmlns:a16="http://schemas.microsoft.com/office/drawing/2014/main" id="{7CAA3B95-4C78-4122-BECA-B5FB0F3F3764}"/>
              </a:ext>
            </a:extLst>
          </p:cNvPr>
          <p:cNvSpPr>
            <a:spLocks/>
          </p:cNvSpPr>
          <p:nvPr>
            <p:custDataLst>
              <p:tags r:id="rId26"/>
            </p:custDataLst>
          </p:nvPr>
        </p:nvSpPr>
        <p:spPr bwMode="gray">
          <a:xfrm>
            <a:off x="419100" y="5513388"/>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E6750E4F-E0E5-45AA-BBE4-6707E104B470}" type="datetime'''''''2''''''''''''''''.''4''''k'''''''''''''''''">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r">
                <a:spcBef>
                  <a:spcPct val="0"/>
                </a:spcBef>
                <a:spcAft>
                  <a:spcPct val="0"/>
                </a:spcAft>
                <a:buNone/>
              </a:pPr>
              <a:t>2.4k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68" name="Text Placeholder 2">
            <a:extLst>
              <a:ext uri="{FF2B5EF4-FFF2-40B4-BE49-F238E27FC236}">
                <a16:creationId xmlns:a16="http://schemas.microsoft.com/office/drawing/2014/main" id="{7CAA3B95-4C78-4122-BECA-B5FB0F3F3764}"/>
              </a:ext>
            </a:extLst>
          </p:cNvPr>
          <p:cNvSpPr>
            <a:spLocks/>
          </p:cNvSpPr>
          <p:nvPr>
            <p:custDataLst>
              <p:tags r:id="rId27"/>
            </p:custDataLst>
          </p:nvPr>
        </p:nvSpPr>
        <p:spPr bwMode="gray">
          <a:xfrm>
            <a:off x="419100" y="5286375"/>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03AF6AF0-FCEF-4260-BF51-759232D05C70}" type="datetime'2''''''''''''''''''''''''''.''''''6''''''''''k'''''''''''">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r">
                <a:spcBef>
                  <a:spcPct val="0"/>
                </a:spcBef>
                <a:spcAft>
                  <a:spcPct val="0"/>
                </a:spcAft>
                <a:buNone/>
              </a:pPr>
              <a:t>2.6k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69" name="Text Placeholder 2">
            <a:extLst>
              <a:ext uri="{FF2B5EF4-FFF2-40B4-BE49-F238E27FC236}">
                <a16:creationId xmlns:a16="http://schemas.microsoft.com/office/drawing/2014/main" id="{7CAA3B95-4C78-4122-BECA-B5FB0F3F3764}"/>
              </a:ext>
            </a:extLst>
          </p:cNvPr>
          <p:cNvSpPr>
            <a:spLocks/>
          </p:cNvSpPr>
          <p:nvPr>
            <p:custDataLst>
              <p:tags r:id="rId28"/>
            </p:custDataLst>
          </p:nvPr>
        </p:nvSpPr>
        <p:spPr bwMode="gray">
          <a:xfrm>
            <a:off x="419100" y="5057775"/>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F0BC341C-AC21-4B7D-A968-DB1ABAA9D339}" type="datetime'2.''''''8''''''''''''''''''''''k'''''''''''''''''''">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r">
                <a:spcBef>
                  <a:spcPct val="0"/>
                </a:spcBef>
                <a:spcAft>
                  <a:spcPct val="0"/>
                </a:spcAft>
                <a:buNone/>
              </a:pPr>
              <a:t>2.8k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6" name="Text Placeholder 2">
            <a:extLst>
              <a:ext uri="{FF2B5EF4-FFF2-40B4-BE49-F238E27FC236}">
                <a16:creationId xmlns:a16="http://schemas.microsoft.com/office/drawing/2014/main" id="{7CAA3B95-4C78-4122-BECA-B5FB0F3F3764}"/>
              </a:ext>
            </a:extLst>
          </p:cNvPr>
          <p:cNvSpPr>
            <a:spLocks/>
          </p:cNvSpPr>
          <p:nvPr>
            <p:custDataLst>
              <p:tags r:id="rId29"/>
            </p:custDataLst>
          </p:nvPr>
        </p:nvSpPr>
        <p:spPr bwMode="gray">
          <a:xfrm>
            <a:off x="419100" y="4830763"/>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34EC843C-ED70-499F-928E-5532B85D6002}" type="datetime'''3''''.''0''k'''''''''''''''''''''''''''''''''''''''''">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3.0k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0" name="Text Placeholder 2">
            <a:extLst>
              <a:ext uri="{FF2B5EF4-FFF2-40B4-BE49-F238E27FC236}">
                <a16:creationId xmlns:a16="http://schemas.microsoft.com/office/drawing/2014/main" id="{7CAA3B95-4C78-4122-BECA-B5FB0F3F3764}"/>
              </a:ext>
            </a:extLst>
          </p:cNvPr>
          <p:cNvSpPr>
            <a:spLocks/>
          </p:cNvSpPr>
          <p:nvPr>
            <p:custDataLst>
              <p:tags r:id="rId30"/>
            </p:custDataLst>
          </p:nvPr>
        </p:nvSpPr>
        <p:spPr bwMode="gray">
          <a:xfrm>
            <a:off x="419100" y="4602163"/>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3FFF0396-7BAE-4125-B4A7-B6FABA7E6BB8}" type="datetime'''3''''''''''.''''''''2''''''''''''''''''''''k'''''">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r">
                <a:spcBef>
                  <a:spcPct val="0"/>
                </a:spcBef>
                <a:spcAft>
                  <a:spcPct val="0"/>
                </a:spcAft>
                <a:buNone/>
              </a:pPr>
              <a:t>3.2k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2" name="Text Placeholder 2">
            <a:extLst>
              <a:ext uri="{FF2B5EF4-FFF2-40B4-BE49-F238E27FC236}">
                <a16:creationId xmlns:a16="http://schemas.microsoft.com/office/drawing/2014/main" id="{7CAA3B95-4C78-4122-BECA-B5FB0F3F3764}"/>
              </a:ext>
            </a:extLst>
          </p:cNvPr>
          <p:cNvSpPr>
            <a:spLocks/>
          </p:cNvSpPr>
          <p:nvPr>
            <p:custDataLst>
              <p:tags r:id="rId31"/>
            </p:custDataLst>
          </p:nvPr>
        </p:nvSpPr>
        <p:spPr bwMode="gray">
          <a:xfrm>
            <a:off x="419100" y="6197601"/>
            <a:ext cx="2413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45F87F73-5696-44D8-A696-31B7A15FA2A9}" type="datetime'''''''''''''1''''''.''''''8''''''''''''''''''''''''''''k'''">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r">
                <a:spcBef>
                  <a:spcPct val="0"/>
                </a:spcBef>
                <a:spcAft>
                  <a:spcPct val="0"/>
                </a:spcAft>
                <a:buNone/>
              </a:pPr>
              <a:t>1.8k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2" name="Text Placeholder 2">
            <a:extLst>
              <a:ext uri="{FF2B5EF4-FFF2-40B4-BE49-F238E27FC236}">
                <a16:creationId xmlns:a16="http://schemas.microsoft.com/office/drawing/2014/main" id="{7A2AA944-15C9-2446-F9A8-DC716AC10C80}"/>
              </a:ext>
            </a:extLst>
          </p:cNvPr>
          <p:cNvSpPr>
            <a:spLocks/>
          </p:cNvSpPr>
          <p:nvPr>
            <p:custDataLst>
              <p:tags r:id="rId32"/>
            </p:custDataLst>
          </p:nvPr>
        </p:nvSpPr>
        <p:spPr bwMode="gray">
          <a:xfrm>
            <a:off x="820738" y="4786313"/>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D446A5A1-8252-4582-A838-D506CADCED28}" type="datetime'2.''''''''''''''''''9''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2.9k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1" name="Text Placeholder 2">
            <a:extLst>
              <a:ext uri="{FF2B5EF4-FFF2-40B4-BE49-F238E27FC236}">
                <a16:creationId xmlns:a16="http://schemas.microsoft.com/office/drawing/2014/main" id="{077413D8-B33C-A6FD-03D3-A105FA35EC17}"/>
              </a:ext>
            </a:extLst>
          </p:cNvPr>
          <p:cNvSpPr>
            <a:spLocks/>
          </p:cNvSpPr>
          <p:nvPr>
            <p:custDataLst>
              <p:tags r:id="rId33"/>
            </p:custDataLst>
          </p:nvPr>
        </p:nvSpPr>
        <p:spPr bwMode="auto">
          <a:xfrm>
            <a:off x="576263" y="6303963"/>
            <a:ext cx="4270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723A8899-97E1-4862-9BDB-73EB7E66E66D}" type="datetime'''''''''''''''''''M''''''''''a''''''''''''y-''''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May-25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4" name="Text Placeholder 2">
            <a:extLst>
              <a:ext uri="{FF2B5EF4-FFF2-40B4-BE49-F238E27FC236}">
                <a16:creationId xmlns:a16="http://schemas.microsoft.com/office/drawing/2014/main" id="{12593808-0686-979C-EA36-5C5D32872630}"/>
              </a:ext>
            </a:extLst>
          </p:cNvPr>
          <p:cNvSpPr>
            <a:spLocks/>
          </p:cNvSpPr>
          <p:nvPr>
            <p:custDataLst>
              <p:tags r:id="rId34"/>
            </p:custDataLst>
          </p:nvPr>
        </p:nvSpPr>
        <p:spPr bwMode="gray">
          <a:xfrm>
            <a:off x="1085850" y="5081588"/>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F546FBB0-4872-4D3A-BBF0-9CB3818E7988}" type="datetime'''''''''''''''''''''''2.''''9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2.9k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3" name="Text Placeholder 2">
            <a:extLst>
              <a:ext uri="{FF2B5EF4-FFF2-40B4-BE49-F238E27FC236}">
                <a16:creationId xmlns:a16="http://schemas.microsoft.com/office/drawing/2014/main" id="{27E3CF40-8686-C0AA-F34B-AC0C09DCED62}"/>
              </a:ext>
            </a:extLst>
          </p:cNvPr>
          <p:cNvSpPr>
            <a:spLocks/>
          </p:cNvSpPr>
          <p:nvPr>
            <p:custDataLst>
              <p:tags r:id="rId35"/>
            </p:custDataLst>
          </p:nvPr>
        </p:nvSpPr>
        <p:spPr bwMode="auto">
          <a:xfrm>
            <a:off x="1027113" y="6303963"/>
            <a:ext cx="393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D905CD8B-7B82-4451-84B8-6D70E4FD9F50}" type="datetime'Ju''''''''''''''''''''''''''''''''n-''''''''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Jun-25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63" name="Text Placeholder 2">
            <a:extLst>
              <a:ext uri="{FF2B5EF4-FFF2-40B4-BE49-F238E27FC236}">
                <a16:creationId xmlns:a16="http://schemas.microsoft.com/office/drawing/2014/main" id="{B012EB40-2BB5-DF13-2581-61DD6F706F9A}"/>
              </a:ext>
            </a:extLst>
          </p:cNvPr>
          <p:cNvSpPr>
            <a:spLocks/>
          </p:cNvSpPr>
          <p:nvPr>
            <p:custDataLst>
              <p:tags r:id="rId36"/>
            </p:custDataLst>
          </p:nvPr>
        </p:nvSpPr>
        <p:spPr bwMode="gray">
          <a:xfrm>
            <a:off x="1522413" y="4506913"/>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16C080E6-F943-4257-9DB2-3F3769A816E5}" type="datetime'''''''''3.''''2''''k'''''''''''''''''''''''''''''''''''">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3.2k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62" name="Text Placeholder 2">
            <a:extLst>
              <a:ext uri="{FF2B5EF4-FFF2-40B4-BE49-F238E27FC236}">
                <a16:creationId xmlns:a16="http://schemas.microsoft.com/office/drawing/2014/main" id="{69B9826E-A715-D955-EE9D-182F239048C4}"/>
              </a:ext>
            </a:extLst>
          </p:cNvPr>
          <p:cNvSpPr>
            <a:spLocks/>
          </p:cNvSpPr>
          <p:nvPr>
            <p:custDataLst>
              <p:tags r:id="rId37"/>
            </p:custDataLst>
          </p:nvPr>
        </p:nvSpPr>
        <p:spPr bwMode="auto">
          <a:xfrm>
            <a:off x="1485900" y="6303963"/>
            <a:ext cx="3508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B8ED2189-84F1-45DF-91F2-9E7AAF28EBFD}" type="datetime'''''''''''''''''J''''''''''''''''''''''''''u''''''l-''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Jul-25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7" name="Text Placeholder 2">
            <a:extLst>
              <a:ext uri="{FF2B5EF4-FFF2-40B4-BE49-F238E27FC236}">
                <a16:creationId xmlns:a16="http://schemas.microsoft.com/office/drawing/2014/main" id="{08C03A5A-D1B4-E4FB-1375-E8D33404510F}"/>
              </a:ext>
            </a:extLst>
          </p:cNvPr>
          <p:cNvSpPr>
            <a:spLocks/>
          </p:cNvSpPr>
          <p:nvPr>
            <p:custDataLst>
              <p:tags r:id="rId38"/>
            </p:custDataLst>
          </p:nvPr>
        </p:nvSpPr>
        <p:spPr bwMode="gray">
          <a:xfrm>
            <a:off x="1957388" y="4584700"/>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78BDFE69-FC8E-4269-90E1-24F23ECDD8F9}" type="datetime'''3''''''''''''''''.''''''1''''''''''''''''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3.1k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6" name="Text Placeholder 2">
            <a:extLst>
              <a:ext uri="{FF2B5EF4-FFF2-40B4-BE49-F238E27FC236}">
                <a16:creationId xmlns:a16="http://schemas.microsoft.com/office/drawing/2014/main" id="{E3FC4D20-B48E-12F9-1907-3B9E9674388E}"/>
              </a:ext>
            </a:extLst>
          </p:cNvPr>
          <p:cNvSpPr>
            <a:spLocks/>
          </p:cNvSpPr>
          <p:nvPr>
            <p:custDataLst>
              <p:tags r:id="rId39"/>
            </p:custDataLst>
          </p:nvPr>
        </p:nvSpPr>
        <p:spPr bwMode="auto">
          <a:xfrm>
            <a:off x="1887538" y="6303963"/>
            <a:ext cx="4159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F7C2AAB2-D19F-4871-A07C-952225610241}" type="datetime'''''''''''''''Au''''''''g''''-''''''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Aug-25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6" name="Text Placeholder 2">
            <a:extLst>
              <a:ext uri="{FF2B5EF4-FFF2-40B4-BE49-F238E27FC236}">
                <a16:creationId xmlns:a16="http://schemas.microsoft.com/office/drawing/2014/main" id="{BEE2141E-5309-C911-6E21-FAB8669C3398}"/>
              </a:ext>
            </a:extLst>
          </p:cNvPr>
          <p:cNvSpPr>
            <a:spLocks/>
          </p:cNvSpPr>
          <p:nvPr>
            <p:custDataLst>
              <p:tags r:id="rId40"/>
            </p:custDataLst>
          </p:nvPr>
        </p:nvSpPr>
        <p:spPr bwMode="auto">
          <a:xfrm>
            <a:off x="2327275" y="6303963"/>
            <a:ext cx="4064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1A865277-56DB-4B0E-9A32-044A92B02C9B}" type="datetime'''''''Se''''p''-''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Sep-25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60" name="Text Placeholder 2">
            <a:extLst>
              <a:ext uri="{FF2B5EF4-FFF2-40B4-BE49-F238E27FC236}">
                <a16:creationId xmlns:a16="http://schemas.microsoft.com/office/drawing/2014/main" id="{321B8794-465B-0655-A390-090AD537DD65}"/>
              </a:ext>
            </a:extLst>
          </p:cNvPr>
          <p:cNvSpPr>
            <a:spLocks/>
          </p:cNvSpPr>
          <p:nvPr>
            <p:custDataLst>
              <p:tags r:id="rId41"/>
            </p:custDataLst>
          </p:nvPr>
        </p:nvSpPr>
        <p:spPr bwMode="gray">
          <a:xfrm>
            <a:off x="3082925" y="5043488"/>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DDA3D4A3-AF14-48E1-8E1F-A8AEFE843096}" type="datetime'''''''''2''.''''8''''''''''''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spcBef>
                  <a:spcPct val="0"/>
                </a:spcBef>
                <a:spcAft>
                  <a:spcPct val="0"/>
                </a:spcAft>
                <a:buNone/>
              </a:pPr>
              <a:t>2.8k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8" name="Text Placeholder 2">
            <a:extLst>
              <a:ext uri="{FF2B5EF4-FFF2-40B4-BE49-F238E27FC236}">
                <a16:creationId xmlns:a16="http://schemas.microsoft.com/office/drawing/2014/main" id="{7E8D3EA8-2F64-5B7E-1FD3-86B7C14F7133}"/>
              </a:ext>
            </a:extLst>
          </p:cNvPr>
          <p:cNvSpPr>
            <a:spLocks/>
          </p:cNvSpPr>
          <p:nvPr>
            <p:custDataLst>
              <p:tags r:id="rId42"/>
            </p:custDataLst>
          </p:nvPr>
        </p:nvSpPr>
        <p:spPr bwMode="auto">
          <a:xfrm>
            <a:off x="2771775" y="6303963"/>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FD1BC623-261C-49CC-AA39-3CB8B58ABA07}" type="datetime'''''''''''''''''''O''''''''''''ct-''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Oct-25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8" name="Text Placeholder 2">
            <a:extLst>
              <a:ext uri="{FF2B5EF4-FFF2-40B4-BE49-F238E27FC236}">
                <a16:creationId xmlns:a16="http://schemas.microsoft.com/office/drawing/2014/main" id="{63DF6A5C-7C0F-A272-56D8-211F3D92CE5A}"/>
              </a:ext>
            </a:extLst>
          </p:cNvPr>
          <p:cNvSpPr>
            <a:spLocks/>
          </p:cNvSpPr>
          <p:nvPr>
            <p:custDataLst>
              <p:tags r:id="rId43"/>
            </p:custDataLst>
          </p:nvPr>
        </p:nvSpPr>
        <p:spPr bwMode="gray">
          <a:xfrm>
            <a:off x="3263900" y="5514975"/>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FE4565EB-2BA2-4963-A2DC-786B10CF54A6}" type="datetime'2''''''''''''''''.''''''''''''5''''''''''''''''''''''''''''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2.5k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7" name="Text Placeholder 2">
            <a:extLst>
              <a:ext uri="{FF2B5EF4-FFF2-40B4-BE49-F238E27FC236}">
                <a16:creationId xmlns:a16="http://schemas.microsoft.com/office/drawing/2014/main" id="{254CB091-4851-28D7-CD9C-42EDEFC09E4C}"/>
              </a:ext>
            </a:extLst>
          </p:cNvPr>
          <p:cNvSpPr>
            <a:spLocks/>
          </p:cNvSpPr>
          <p:nvPr>
            <p:custDataLst>
              <p:tags r:id="rId44"/>
            </p:custDataLst>
          </p:nvPr>
        </p:nvSpPr>
        <p:spPr bwMode="auto">
          <a:xfrm>
            <a:off x="3195638" y="6303963"/>
            <a:ext cx="4143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4842CEF7-5A7D-4655-BE4D-23E0A92D0E40}" type="datetime'N''''''''''''o''''''''''''''v''''''''''''''-''''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Nov-25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8" name="Text Placeholder 2">
            <a:extLst>
              <a:ext uri="{FF2B5EF4-FFF2-40B4-BE49-F238E27FC236}">
                <a16:creationId xmlns:a16="http://schemas.microsoft.com/office/drawing/2014/main" id="{5A48D0F2-D9CE-D878-D220-84A9FD7AA960}"/>
              </a:ext>
            </a:extLst>
          </p:cNvPr>
          <p:cNvSpPr>
            <a:spLocks/>
          </p:cNvSpPr>
          <p:nvPr>
            <p:custDataLst>
              <p:tags r:id="rId45"/>
            </p:custDataLst>
          </p:nvPr>
        </p:nvSpPr>
        <p:spPr bwMode="gray">
          <a:xfrm>
            <a:off x="3700463" y="5162550"/>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03E18224-59DE-4C4F-B6BA-13F8FC99ED78}" type="datetime'2''''''''''.6''''''''''''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2.6k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5" name="Text Placeholder 2">
            <a:extLst>
              <a:ext uri="{FF2B5EF4-FFF2-40B4-BE49-F238E27FC236}">
                <a16:creationId xmlns:a16="http://schemas.microsoft.com/office/drawing/2014/main" id="{7482C8A0-68C5-5BDD-2E99-260C53FC488F}"/>
              </a:ext>
            </a:extLst>
          </p:cNvPr>
          <p:cNvSpPr>
            <a:spLocks/>
          </p:cNvSpPr>
          <p:nvPr>
            <p:custDataLst>
              <p:tags r:id="rId46"/>
            </p:custDataLst>
          </p:nvPr>
        </p:nvSpPr>
        <p:spPr bwMode="auto">
          <a:xfrm>
            <a:off x="3633788" y="6303963"/>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6ADA6F8C-350A-44C1-BAEC-516145F71E62}" type="datetime'''''D''''''''''''''''''''''''''ec-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Dec-25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1" name="Text Placeholder 2">
            <a:extLst>
              <a:ext uri="{FF2B5EF4-FFF2-40B4-BE49-F238E27FC236}">
                <a16:creationId xmlns:a16="http://schemas.microsoft.com/office/drawing/2014/main" id="{7282B687-A0FE-9CE7-706D-BFF52910CC7A}"/>
              </a:ext>
            </a:extLst>
          </p:cNvPr>
          <p:cNvSpPr>
            <a:spLocks/>
          </p:cNvSpPr>
          <p:nvPr>
            <p:custDataLst>
              <p:tags r:id="rId47"/>
            </p:custDataLst>
          </p:nvPr>
        </p:nvSpPr>
        <p:spPr bwMode="gray">
          <a:xfrm>
            <a:off x="4135438" y="5895975"/>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13E15F29-25B9-4F41-B81A-5681F2E94997}" type="datetime'''''2''''''''''''.''''''''''''''''''2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2.2k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64" name="Text Placeholder 2">
            <a:extLst>
              <a:ext uri="{FF2B5EF4-FFF2-40B4-BE49-F238E27FC236}">
                <a16:creationId xmlns:a16="http://schemas.microsoft.com/office/drawing/2014/main" id="{770C3FE3-57F2-84FA-428A-907358D90EE8}"/>
              </a:ext>
            </a:extLst>
          </p:cNvPr>
          <p:cNvSpPr>
            <a:spLocks/>
          </p:cNvSpPr>
          <p:nvPr>
            <p:custDataLst>
              <p:tags r:id="rId48"/>
            </p:custDataLst>
          </p:nvPr>
        </p:nvSpPr>
        <p:spPr bwMode="auto">
          <a:xfrm>
            <a:off x="4079875" y="6303963"/>
            <a:ext cx="3889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C910274B-B9D8-46A1-890E-1C525E412530}" type="datetime'J''''''''''''''''''''''''''''''''a''n''''-''''''''''''''''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Jan-26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2" name="Text Placeholder 2">
            <a:extLst>
              <a:ext uri="{FF2B5EF4-FFF2-40B4-BE49-F238E27FC236}">
                <a16:creationId xmlns:a16="http://schemas.microsoft.com/office/drawing/2014/main" id="{9B16AE0E-4B71-289A-337B-4EAAB4D68243}"/>
              </a:ext>
            </a:extLst>
          </p:cNvPr>
          <p:cNvSpPr>
            <a:spLocks/>
          </p:cNvSpPr>
          <p:nvPr>
            <p:custDataLst>
              <p:tags r:id="rId49"/>
            </p:custDataLst>
          </p:nvPr>
        </p:nvSpPr>
        <p:spPr bwMode="gray">
          <a:xfrm>
            <a:off x="4570413" y="6049963"/>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EA26DDDF-0CA3-4041-B3F0-94F2407919A6}" type="datetime'2''''''''''.''0''''''''''''''''''''''''''''''''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2.0k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4" name="Text Placeholder 2">
            <a:extLst>
              <a:ext uri="{FF2B5EF4-FFF2-40B4-BE49-F238E27FC236}">
                <a16:creationId xmlns:a16="http://schemas.microsoft.com/office/drawing/2014/main" id="{7FC8183E-2FEE-CE46-9701-111F003ACE19}"/>
              </a:ext>
            </a:extLst>
          </p:cNvPr>
          <p:cNvSpPr>
            <a:spLocks/>
          </p:cNvSpPr>
          <p:nvPr>
            <p:custDataLst>
              <p:tags r:id="rId50"/>
            </p:custDataLst>
          </p:nvPr>
        </p:nvSpPr>
        <p:spPr bwMode="auto">
          <a:xfrm>
            <a:off x="4508500" y="6303963"/>
            <a:ext cx="4016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A4BF942B-2FCC-428C-82AC-2A903A90078B}" type="datetime'''''''F''''''''''''e''b''-''''''''''''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Feb-26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9" name="Text Placeholder 2">
            <a:extLst>
              <a:ext uri="{FF2B5EF4-FFF2-40B4-BE49-F238E27FC236}">
                <a16:creationId xmlns:a16="http://schemas.microsoft.com/office/drawing/2014/main" id="{3990C4B3-8B18-DCE1-1DFB-81D7EFED7138}"/>
              </a:ext>
            </a:extLst>
          </p:cNvPr>
          <p:cNvSpPr>
            <a:spLocks/>
          </p:cNvSpPr>
          <p:nvPr>
            <p:custDataLst>
              <p:tags r:id="rId51"/>
            </p:custDataLst>
          </p:nvPr>
        </p:nvSpPr>
        <p:spPr bwMode="gray">
          <a:xfrm>
            <a:off x="5006975" y="5522913"/>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39A0916C-F41F-4A70-87F2-BE80F5131D1C}" type="datetime'''''''''''''''''''''''''''''''''2''.''3''''''''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2.3k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6" name="Text Placeholder 2">
            <a:extLst>
              <a:ext uri="{FF2B5EF4-FFF2-40B4-BE49-F238E27FC236}">
                <a16:creationId xmlns:a16="http://schemas.microsoft.com/office/drawing/2014/main" id="{4373F4D7-DCF4-2AED-ADB6-F5D6C2ABCC42}"/>
              </a:ext>
            </a:extLst>
          </p:cNvPr>
          <p:cNvSpPr>
            <a:spLocks/>
          </p:cNvSpPr>
          <p:nvPr>
            <p:custDataLst>
              <p:tags r:id="rId52"/>
            </p:custDataLst>
          </p:nvPr>
        </p:nvSpPr>
        <p:spPr bwMode="auto">
          <a:xfrm>
            <a:off x="4940300" y="6303963"/>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8C5FDBE6-7EF0-495C-BC73-63CBC4627FBD}" type="datetime'M''''''''''''a''''''''''''''''''''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3" name="Text Placeholder 2">
            <a:extLst>
              <a:ext uri="{FF2B5EF4-FFF2-40B4-BE49-F238E27FC236}">
                <a16:creationId xmlns:a16="http://schemas.microsoft.com/office/drawing/2014/main" id="{68B0030F-B11F-7067-C0D5-732A189FFC04}"/>
              </a:ext>
            </a:extLst>
          </p:cNvPr>
          <p:cNvSpPr>
            <a:spLocks/>
          </p:cNvSpPr>
          <p:nvPr>
            <p:custDataLst>
              <p:tags r:id="rId53"/>
            </p:custDataLst>
          </p:nvPr>
        </p:nvSpPr>
        <p:spPr bwMode="auto">
          <a:xfrm>
            <a:off x="5384800" y="6303963"/>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87192F0D-CBFB-4292-82E3-302C39D32F5B}" type="datetime'''''Ap''''''''''''''''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Apr-26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0" name="Text Placeholder 2">
            <a:extLst>
              <a:ext uri="{FF2B5EF4-FFF2-40B4-BE49-F238E27FC236}">
                <a16:creationId xmlns:a16="http://schemas.microsoft.com/office/drawing/2014/main" id="{339FF0C9-23C5-9342-2641-758CC36D93B7}"/>
              </a:ext>
            </a:extLst>
          </p:cNvPr>
          <p:cNvSpPr>
            <a:spLocks/>
          </p:cNvSpPr>
          <p:nvPr>
            <p:custDataLst>
              <p:tags r:id="rId54"/>
            </p:custDataLst>
          </p:nvPr>
        </p:nvSpPr>
        <p:spPr bwMode="gray">
          <a:xfrm>
            <a:off x="5441950" y="5562600"/>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73DFCD8D-3339-46A3-8B66-2FACFB43470C}" type="datetime'''2''''''.''''''''''''''''''''''''''''''''2''''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2.2k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9" name="Text Placeholder 2">
            <a:extLst>
              <a:ext uri="{FF2B5EF4-FFF2-40B4-BE49-F238E27FC236}">
                <a16:creationId xmlns:a16="http://schemas.microsoft.com/office/drawing/2014/main" id="{0D404E98-CC84-C428-ABD6-224E078841B9}"/>
              </a:ext>
            </a:extLst>
          </p:cNvPr>
          <p:cNvSpPr>
            <a:spLocks/>
          </p:cNvSpPr>
          <p:nvPr>
            <p:custDataLst>
              <p:tags r:id="rId55"/>
            </p:custDataLst>
          </p:nvPr>
        </p:nvSpPr>
        <p:spPr bwMode="gray">
          <a:xfrm>
            <a:off x="2601913" y="4827588"/>
            <a:ext cx="276225" cy="136525"/>
          </a:xfrm>
          <a:prstGeom prst="rect">
            <a:avLst/>
          </a:prstGeom>
          <a:noFill/>
          <a:ln>
            <a:noFill/>
          </a:ln>
          <a:effectLst/>
          <a:extLst>
            <a:ext uri="{909E8E84-426E-40DD-AFC4-6F175D3DCCD1}">
              <a14:hiddenFill xmlns:a14="http://schemas.microsoft.com/office/drawing/2010/main">
                <a:solidFill>
                  <a:schemeClr val="bg1"/>
                </a:solidFill>
              </a14:hiddenFill>
            </a:ext>
          </a:extLst>
        </p:spPr>
        <p:txBody>
          <a:bodyPr vert="horz" wrap="none" lIns="17463" tIns="0" rIns="17463"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E44DB390-DEBB-49B0-8D21-5CAD336F1026}" type="datetime'''''''''''''2''''''''''''''.9''''''''''''''k'''''''''''''''">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spcBef>
                  <a:spcPct val="0"/>
                </a:spcBef>
                <a:spcAft>
                  <a:spcPct val="0"/>
                </a:spcAft>
                <a:buNone/>
              </a:pPr>
              <a:t>2.9k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8" name="TextBox 77">
            <a:extLst>
              <a:ext uri="{FF2B5EF4-FFF2-40B4-BE49-F238E27FC236}">
                <a16:creationId xmlns:a16="http://schemas.microsoft.com/office/drawing/2014/main" id="{4C71B650-5C52-48B0-85D7-82C22FA4B22B}"/>
              </a:ext>
            </a:extLst>
          </p:cNvPr>
          <p:cNvSpPr txBox="1">
            <a:spLocks/>
          </p:cNvSpPr>
          <p:nvPr/>
        </p:nvSpPr>
        <p:spPr>
          <a:xfrm>
            <a:off x="1727200" y="4119562"/>
            <a:ext cx="2601913" cy="338138"/>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Monthly Call Volume</a:t>
            </a:r>
          </a:p>
        </p:txBody>
      </p:sp>
      <p:sp>
        <p:nvSpPr>
          <p:cNvPr id="79" name="Rectangle 78">
            <a:extLst>
              <a:ext uri="{FF2B5EF4-FFF2-40B4-BE49-F238E27FC236}">
                <a16:creationId xmlns:a16="http://schemas.microsoft.com/office/drawing/2014/main" id="{F1476AC4-694B-4D83-BFD8-8DCAA4BB1923}"/>
              </a:ext>
            </a:extLst>
          </p:cNvPr>
          <p:cNvSpPr/>
          <p:nvPr/>
        </p:nvSpPr>
        <p:spPr>
          <a:xfrm>
            <a:off x="360363" y="4081463"/>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8B5667AB-609C-4AEA-83B3-24E395C8F420}"/>
              </a:ext>
            </a:extLst>
          </p:cNvPr>
          <p:cNvSpPr txBox="1">
            <a:spLocks/>
          </p:cNvSpPr>
          <p:nvPr/>
        </p:nvSpPr>
        <p:spPr>
          <a:xfrm>
            <a:off x="6127750" y="4100094"/>
            <a:ext cx="587375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Top Five Problem Natures</a:t>
            </a:r>
          </a:p>
        </p:txBody>
      </p:sp>
      <p:sp>
        <p:nvSpPr>
          <p:cNvPr id="108" name="Rectangle 107">
            <a:extLst>
              <a:ext uri="{FF2B5EF4-FFF2-40B4-BE49-F238E27FC236}">
                <a16:creationId xmlns:a16="http://schemas.microsoft.com/office/drawing/2014/main" id="{A8A86972-DB82-4414-B38B-651BFA59AAA2}"/>
              </a:ext>
            </a:extLst>
          </p:cNvPr>
          <p:cNvSpPr/>
          <p:nvPr/>
        </p:nvSpPr>
        <p:spPr>
          <a:xfrm>
            <a:off x="6284913" y="4080891"/>
            <a:ext cx="5513387" cy="248716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E37BCFFE-2E8D-4926-BEE8-0720DF26B068}"/>
              </a:ext>
            </a:extLst>
          </p:cNvPr>
          <p:cNvSpPr txBox="1">
            <a:spLocks/>
          </p:cNvSpPr>
          <p:nvPr/>
        </p:nvSpPr>
        <p:spPr>
          <a:xfrm>
            <a:off x="6361113" y="1513655"/>
            <a:ext cx="538480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Daily Priority Call Volume and Entry to Assignment </a:t>
            </a:r>
          </a:p>
        </p:txBody>
      </p:sp>
      <p:sp>
        <p:nvSpPr>
          <p:cNvPr id="110" name="Rectangle 109">
            <a:extLst>
              <a:ext uri="{FF2B5EF4-FFF2-40B4-BE49-F238E27FC236}">
                <a16:creationId xmlns:a16="http://schemas.microsoft.com/office/drawing/2014/main" id="{76D5A471-E342-4112-9B61-678EA0C3F282}"/>
              </a:ext>
            </a:extLst>
          </p:cNvPr>
          <p:cNvSpPr/>
          <p:nvPr/>
        </p:nvSpPr>
        <p:spPr>
          <a:xfrm>
            <a:off x="6284913" y="1476374"/>
            <a:ext cx="5505450" cy="248364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3" name="Chart 32">
            <a:extLst>
              <a:ext uri="{FF2B5EF4-FFF2-40B4-BE49-F238E27FC236}">
                <a16:creationId xmlns:a16="http://schemas.microsoft.com/office/drawing/2014/main" id="{ED9D576A-0DB3-C609-EA4B-3CBA7E2907A7}"/>
              </a:ext>
            </a:extLst>
          </p:cNvPr>
          <p:cNvGraphicFramePr/>
          <p:nvPr>
            <p:custDataLst>
              <p:tags r:id="rId56"/>
            </p:custDataLst>
            <p:extLst>
              <p:ext uri="{D42A27DB-BD31-4B8C-83A1-F6EECF244321}">
                <p14:modId xmlns:p14="http://schemas.microsoft.com/office/powerpoint/2010/main" val="1560224491"/>
              </p:ext>
            </p:extLst>
          </p:nvPr>
        </p:nvGraphicFramePr>
        <p:xfrm>
          <a:off x="7788275" y="4260850"/>
          <a:ext cx="3857625" cy="2366963"/>
        </p:xfrm>
        <a:graphic>
          <a:graphicData uri="http://schemas.openxmlformats.org/drawingml/2006/chart">
            <c:chart xmlns:c="http://schemas.openxmlformats.org/drawingml/2006/chart" xmlns:r="http://schemas.openxmlformats.org/officeDocument/2006/relationships" r:id="rId69"/>
          </a:graphicData>
        </a:graphic>
      </p:graphicFrame>
      <p:sp>
        <p:nvSpPr>
          <p:cNvPr id="133" name="Text Placeholder 2">
            <a:extLst>
              <a:ext uri="{FF2B5EF4-FFF2-40B4-BE49-F238E27FC236}">
                <a16:creationId xmlns:a16="http://schemas.microsoft.com/office/drawing/2014/main" id="{7CAA3B95-4C78-4122-BECA-B5FB0F3F3764}"/>
              </a:ext>
            </a:extLst>
          </p:cNvPr>
          <p:cNvSpPr>
            <a:spLocks/>
          </p:cNvSpPr>
          <p:nvPr>
            <p:custDataLst>
              <p:tags r:id="rId57"/>
            </p:custDataLst>
          </p:nvPr>
        </p:nvSpPr>
        <p:spPr bwMode="auto">
          <a:xfrm>
            <a:off x="7239000" y="4608513"/>
            <a:ext cx="5461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DDF67B12-96EB-470F-9CB6-60882BFEFFD2}" type="datetime'''''''Fol''''''''''''''''l''''''''''''o''w U''''''p'''">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Follow Up</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5" name="Text Placeholder 2">
            <a:extLst>
              <a:ext uri="{FF2B5EF4-FFF2-40B4-BE49-F238E27FC236}">
                <a16:creationId xmlns:a16="http://schemas.microsoft.com/office/drawing/2014/main" id="{7CAA3B95-4C78-4122-BECA-B5FB0F3F3764}"/>
              </a:ext>
            </a:extLst>
          </p:cNvPr>
          <p:cNvSpPr>
            <a:spLocks/>
          </p:cNvSpPr>
          <p:nvPr>
            <p:custDataLst>
              <p:tags r:id="rId58"/>
            </p:custDataLst>
          </p:nvPr>
        </p:nvSpPr>
        <p:spPr bwMode="auto">
          <a:xfrm>
            <a:off x="6980238" y="4991100"/>
            <a:ext cx="8048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6547B55E-6CC9-4BDF-BCEF-5213D74B3725}" type="datetime'Wel''''''''f''ar''''''e'''''''''''''' C''''h''ec''k'''''''">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Welfare Check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6" name="Text Placeholder 2">
            <a:extLst>
              <a:ext uri="{FF2B5EF4-FFF2-40B4-BE49-F238E27FC236}">
                <a16:creationId xmlns:a16="http://schemas.microsoft.com/office/drawing/2014/main" id="{7CAA3B95-4C78-4122-BECA-B5FB0F3F3764}"/>
              </a:ext>
            </a:extLst>
          </p:cNvPr>
          <p:cNvSpPr>
            <a:spLocks/>
          </p:cNvSpPr>
          <p:nvPr>
            <p:custDataLst>
              <p:tags r:id="rId59"/>
            </p:custDataLst>
          </p:nvPr>
        </p:nvSpPr>
        <p:spPr bwMode="auto">
          <a:xfrm>
            <a:off x="6518275" y="5375275"/>
            <a:ext cx="12668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198EDC72-5732-4C04-8CDA-EAE644039286}" type="datetime'C''''i''ti''ze''n ''As''si''s''t/Se''''''r''v'' C''a''''ll'">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Citizen Assist/Serv Call</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7" name="Text Placeholder 2">
            <a:extLst>
              <a:ext uri="{FF2B5EF4-FFF2-40B4-BE49-F238E27FC236}">
                <a16:creationId xmlns:a16="http://schemas.microsoft.com/office/drawing/2014/main" id="{04F9902D-9DA4-4582-A398-B08CDE8E08EE}"/>
              </a:ext>
            </a:extLst>
          </p:cNvPr>
          <p:cNvSpPr>
            <a:spLocks/>
          </p:cNvSpPr>
          <p:nvPr>
            <p:custDataLst>
              <p:tags r:id="rId60"/>
            </p:custDataLst>
          </p:nvPr>
        </p:nvSpPr>
        <p:spPr bwMode="auto">
          <a:xfrm>
            <a:off x="6511925" y="5757863"/>
            <a:ext cx="12731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734463F2-5E93-4235-A316-A4D9EB4600B7}" type="datetime'''M''''o''''to''r Ve''h''''''''i''''''cle ''''''Acci''d''ent'">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Motor Vehicle Accident</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8" name="Text Placeholder 2">
            <a:extLst>
              <a:ext uri="{FF2B5EF4-FFF2-40B4-BE49-F238E27FC236}">
                <a16:creationId xmlns:a16="http://schemas.microsoft.com/office/drawing/2014/main" id="{B1AC5405-1559-48F8-921F-C742186F4456}"/>
              </a:ext>
            </a:extLst>
          </p:cNvPr>
          <p:cNvSpPr>
            <a:spLocks/>
          </p:cNvSpPr>
          <p:nvPr>
            <p:custDataLst>
              <p:tags r:id="rId61"/>
            </p:custDataLst>
          </p:nvPr>
        </p:nvSpPr>
        <p:spPr bwMode="auto">
          <a:xfrm>
            <a:off x="7270750" y="6142038"/>
            <a:ext cx="5143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0637E6DB-D05A-4ABC-A3FC-D8B1924F43AD}" type="datetime'''''D''''''''o''m''''''''''e''''''''''''''st''i''''c'''''">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Domestic</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91" name="Rectangle 90">
            <a:extLst>
              <a:ext uri="{FF2B5EF4-FFF2-40B4-BE49-F238E27FC236}">
                <a16:creationId xmlns:a16="http://schemas.microsoft.com/office/drawing/2014/main" id="{3415D765-4D00-4167-8446-C78684E6A375}"/>
              </a:ext>
            </a:extLst>
          </p:cNvPr>
          <p:cNvSpPr>
            <a:spLocks noChangeAspect="1"/>
          </p:cNvSpPr>
          <p:nvPr/>
        </p:nvSpPr>
        <p:spPr>
          <a:xfrm>
            <a:off x="203592" y="94932"/>
            <a:ext cx="575871" cy="1025843"/>
          </a:xfrm>
          <a:prstGeom prst="rect">
            <a:avLst/>
          </a:prstGeom>
          <a:blipFill>
            <a:blip r:embed="rId70"/>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 name="Slide Number Placeholder 1">
            <a:extLst>
              <a:ext uri="{FF2B5EF4-FFF2-40B4-BE49-F238E27FC236}">
                <a16:creationId xmlns:a16="http://schemas.microsoft.com/office/drawing/2014/main" id="{E0BBFF4A-7EEF-43CB-94FA-0BDC45C7239C}"/>
              </a:ext>
            </a:extLst>
          </p:cNvPr>
          <p:cNvSpPr>
            <a:spLocks noGrp="1"/>
          </p:cNvSpPr>
          <p:nvPr>
            <p:ph type="sldNum" sz="quarter" idx="12"/>
          </p:nvPr>
        </p:nvSpPr>
        <p:spPr/>
        <p:txBody>
          <a:bodyPr/>
          <a:lstStyle/>
          <a:p>
            <a:fld id="{7E42DF0F-B536-4D3B-A493-5032C5E2E097}" type="slidenum">
              <a:rPr lang="en-US" smtClean="0"/>
              <a:t>28</a:t>
            </a:fld>
            <a:endParaRPr lang="en-US"/>
          </a:p>
        </p:txBody>
      </p:sp>
    </p:spTree>
    <p:extLst>
      <p:ext uri="{BB962C8B-B14F-4D97-AF65-F5344CB8AC3E}">
        <p14:creationId xmlns:p14="http://schemas.microsoft.com/office/powerpoint/2010/main" val="29589191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6B547BD-D5B0-4162-8AC1-23C66C4D5501}"/>
              </a:ext>
            </a:extLst>
          </p:cNvPr>
          <p:cNvGraphicFramePr>
            <a:graphicFrameLocks/>
          </p:cNvGraphicFramePr>
          <p:nvPr>
            <p:custDataLst>
              <p:tags r:id="rId1"/>
            </p:custDataLst>
            <p:extLst>
              <p:ext uri="{D42A27DB-BD31-4B8C-83A1-F6EECF244321}">
                <p14:modId xmlns:p14="http://schemas.microsoft.com/office/powerpoint/2010/main" val="360194375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4" imgW="452" imgH="454" progId="TCLayout.ActiveDocument.1">
                  <p:embed/>
                </p:oleObj>
              </mc:Choice>
              <mc:Fallback>
                <p:oleObj name="think-cell Slide" r:id="rId44" imgW="452" imgH="454" progId="TCLayout.ActiveDocument.1">
                  <p:embed/>
                  <p:pic>
                    <p:nvPicPr>
                      <p:cNvPr id="4" name="Object 3" hidden="1">
                        <a:extLst>
                          <a:ext uri="{FF2B5EF4-FFF2-40B4-BE49-F238E27FC236}">
                            <a16:creationId xmlns:a16="http://schemas.microsoft.com/office/drawing/2014/main" id="{86B547BD-D5B0-4162-8AC1-23C66C4D5501}"/>
                          </a:ext>
                        </a:extLst>
                      </p:cNvPr>
                      <p:cNvPicPr/>
                      <p:nvPr/>
                    </p:nvPicPr>
                    <p:blipFill>
                      <a:blip r:embed="rId45"/>
                      <a:stretch>
                        <a:fillRect/>
                      </a:stretch>
                    </p:blipFill>
                    <p:spPr>
                      <a:xfrm>
                        <a:off x="1588" y="1588"/>
                        <a:ext cx="1588" cy="1588"/>
                      </a:xfrm>
                      <a:prstGeom prst="rect">
                        <a:avLst/>
                      </a:prstGeom>
                    </p:spPr>
                  </p:pic>
                </p:oleObj>
              </mc:Fallback>
            </mc:AlternateContent>
          </a:graphicData>
        </a:graphic>
      </p:graphicFrame>
      <p:pic>
        <p:nvPicPr>
          <p:cNvPr id="31" name="Picture 30">
            <a:extLst>
              <a:ext uri="{FF2B5EF4-FFF2-40B4-BE49-F238E27FC236}">
                <a16:creationId xmlns:a16="http://schemas.microsoft.com/office/drawing/2014/main" id="{19052270-8FB5-D666-C765-95A8621B8E31}"/>
              </a:ext>
            </a:extLst>
          </p:cNvPr>
          <p:cNvPicPr>
            <a:picLocks noChangeAspect="1"/>
          </p:cNvPicPr>
          <p:nvPr/>
        </p:nvPicPr>
        <p:blipFill>
          <a:blip r:embed="rId46"/>
          <a:stretch>
            <a:fillRect/>
          </a:stretch>
        </p:blipFill>
        <p:spPr>
          <a:xfrm>
            <a:off x="6473615" y="1819902"/>
            <a:ext cx="5162550" cy="2095500"/>
          </a:xfrm>
          <a:prstGeom prst="rect">
            <a:avLst/>
          </a:prstGeom>
        </p:spPr>
      </p:pic>
      <p:sp>
        <p:nvSpPr>
          <p:cNvPr id="6" name="Text Box 58">
            <a:extLst>
              <a:ext uri="{FF2B5EF4-FFF2-40B4-BE49-F238E27FC236}">
                <a16:creationId xmlns:a16="http://schemas.microsoft.com/office/drawing/2014/main" id="{B47CE71D-7819-4857-B121-737A3BD39B4D}"/>
              </a:ext>
            </a:extLst>
          </p:cNvPr>
          <p:cNvSpPr txBox="1"/>
          <p:nvPr/>
        </p:nvSpPr>
        <p:spPr>
          <a:xfrm>
            <a:off x="1066067" y="26991"/>
            <a:ext cx="5697416" cy="1300160"/>
          </a:xfrm>
          <a:prstGeom prst="rect">
            <a:avLst/>
          </a:prstGeom>
          <a:solidFill>
            <a:schemeClr val="lt1"/>
          </a:solidFill>
          <a:ln w="6350">
            <a:noFill/>
          </a:ln>
        </p:spPr>
        <p:txBody>
          <a:bodyPr rot="0" spcFirstLastPara="0" vert="horz" wrap="square" lIns="91439" tIns="45720" rIns="91439" bIns="45720" numCol="1" spcCol="0" rtlCol="0" fromWordArt="0" anchor="ctr"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Golden PD</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a:extLst>
              <a:ext uri="{FF2B5EF4-FFF2-40B4-BE49-F238E27FC236}">
                <a16:creationId xmlns:a16="http://schemas.microsoft.com/office/drawing/2014/main" id="{81C3ADD2-FBA2-4990-9325-1C3084F656B8}"/>
              </a:ext>
            </a:extLst>
          </p:cNvPr>
          <p:cNvCxnSpPr>
            <a:cxnSpLocks/>
          </p:cNvCxnSpPr>
          <p:nvPr/>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graphicFrame>
        <p:nvGraphicFramePr>
          <p:cNvPr id="8" name="Chart 7">
            <a:extLst>
              <a:ext uri="{FF2B5EF4-FFF2-40B4-BE49-F238E27FC236}">
                <a16:creationId xmlns:a16="http://schemas.microsoft.com/office/drawing/2014/main" id="{7D8F28D8-A24B-232C-37FE-55E4D7FDBCE6}"/>
              </a:ext>
            </a:extLst>
          </p:cNvPr>
          <p:cNvGraphicFramePr/>
          <p:nvPr>
            <p:custDataLst>
              <p:tags r:id="rId2"/>
            </p:custDataLst>
            <p:extLst>
              <p:ext uri="{D42A27DB-BD31-4B8C-83A1-F6EECF244321}">
                <p14:modId xmlns:p14="http://schemas.microsoft.com/office/powerpoint/2010/main" val="338322641"/>
              </p:ext>
            </p:extLst>
          </p:nvPr>
        </p:nvGraphicFramePr>
        <p:xfrm>
          <a:off x="407988" y="1716088"/>
          <a:ext cx="5254625" cy="1906587"/>
        </p:xfrm>
        <a:graphic>
          <a:graphicData uri="http://schemas.openxmlformats.org/drawingml/2006/chart">
            <c:chart xmlns:c="http://schemas.openxmlformats.org/drawingml/2006/chart" xmlns:r="http://schemas.openxmlformats.org/officeDocument/2006/relationships" r:id="rId47"/>
          </a:graphicData>
        </a:graphic>
      </p:graphicFrame>
      <p:sp>
        <p:nvSpPr>
          <p:cNvPr id="14" name="Text Placeholder 2">
            <a:extLst>
              <a:ext uri="{FF2B5EF4-FFF2-40B4-BE49-F238E27FC236}">
                <a16:creationId xmlns:a16="http://schemas.microsoft.com/office/drawing/2014/main" id="{125AC75A-3DBA-4ABE-AC86-1CE5256F61BE}"/>
              </a:ext>
            </a:extLst>
          </p:cNvPr>
          <p:cNvSpPr>
            <a:spLocks/>
          </p:cNvSpPr>
          <p:nvPr>
            <p:custDataLst>
              <p:tags r:id="rId3"/>
            </p:custDataLst>
          </p:nvPr>
        </p:nvSpPr>
        <p:spPr bwMode="auto">
          <a:xfrm>
            <a:off x="646113"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316E701-918D-4A1B-97F4-36E75122DEBD}" type="datetime'''''0'''''''''':''''''''''''''00&#10;''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0:00
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 name="Text Placeholder 2">
            <a:extLst>
              <a:ext uri="{FF2B5EF4-FFF2-40B4-BE49-F238E27FC236}">
                <a16:creationId xmlns:a16="http://schemas.microsoft.com/office/drawing/2014/main" id="{2ADF3224-EFE6-477E-A4FE-BC72536000D5}"/>
              </a:ext>
            </a:extLst>
          </p:cNvPr>
          <p:cNvSpPr>
            <a:spLocks/>
          </p:cNvSpPr>
          <p:nvPr>
            <p:custDataLst>
              <p:tags r:id="rId4"/>
            </p:custDataLst>
          </p:nvPr>
        </p:nvSpPr>
        <p:spPr bwMode="auto">
          <a:xfrm>
            <a:off x="1082675"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1BBCFF5-170F-4C3C-BD37-0694FDAAC1BF}" type="datetime'''''''''''''''''''''''''2'''''':''0''0&#10;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
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 name="Text Placeholder 2">
            <a:extLst>
              <a:ext uri="{FF2B5EF4-FFF2-40B4-BE49-F238E27FC236}">
                <a16:creationId xmlns:a16="http://schemas.microsoft.com/office/drawing/2014/main" id="{8F57F73A-899F-4994-9FFE-52D028C366A7}"/>
              </a:ext>
            </a:extLst>
          </p:cNvPr>
          <p:cNvSpPr>
            <a:spLocks/>
          </p:cNvSpPr>
          <p:nvPr>
            <p:custDataLst>
              <p:tags r:id="rId5"/>
            </p:custDataLst>
          </p:nvPr>
        </p:nvSpPr>
        <p:spPr bwMode="auto">
          <a:xfrm>
            <a:off x="1519238"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7EC8E005-BA4A-4DF2-A360-11BCFFBEE8F7}" type="datetime'''''4'''':0''''''''''''0''''''''''&#10;''''''''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4:00
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 name="Text Placeholder 2">
            <a:extLst>
              <a:ext uri="{FF2B5EF4-FFF2-40B4-BE49-F238E27FC236}">
                <a16:creationId xmlns:a16="http://schemas.microsoft.com/office/drawing/2014/main" id="{510CBB17-3761-4288-BCC5-43E8A3E9B8A6}"/>
              </a:ext>
            </a:extLst>
          </p:cNvPr>
          <p:cNvSpPr>
            <a:spLocks/>
          </p:cNvSpPr>
          <p:nvPr>
            <p:custDataLst>
              <p:tags r:id="rId6"/>
            </p:custDataLst>
          </p:nvPr>
        </p:nvSpPr>
        <p:spPr bwMode="auto">
          <a:xfrm>
            <a:off x="1955800"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323BA4A-FC66-4054-BC9E-12F7F1DD0424}" type="datetime'6'''''':''''''''''''''''''''''''00''''''&#10;''''''''''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6:00
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 name="Text Placeholder 2">
            <a:extLst>
              <a:ext uri="{FF2B5EF4-FFF2-40B4-BE49-F238E27FC236}">
                <a16:creationId xmlns:a16="http://schemas.microsoft.com/office/drawing/2014/main" id="{86D1D7DB-75DF-4EB5-BF12-3B0F914F060A}"/>
              </a:ext>
            </a:extLst>
          </p:cNvPr>
          <p:cNvSpPr>
            <a:spLocks/>
          </p:cNvSpPr>
          <p:nvPr>
            <p:custDataLst>
              <p:tags r:id="rId7"/>
            </p:custDataLst>
          </p:nvPr>
        </p:nvSpPr>
        <p:spPr bwMode="auto">
          <a:xfrm>
            <a:off x="23574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AAC2EAE-FB54-4C17-9BC6-CBC01BF736B3}" type="datetime'8:''0''''''''''''0''&#10;''''''1''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8:00
10:00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 name="Text Placeholder 2">
            <a:extLst>
              <a:ext uri="{FF2B5EF4-FFF2-40B4-BE49-F238E27FC236}">
                <a16:creationId xmlns:a16="http://schemas.microsoft.com/office/drawing/2014/main" id="{88BD6F20-E5C6-442A-81AC-2DDF2B0EA25F}"/>
              </a:ext>
            </a:extLst>
          </p:cNvPr>
          <p:cNvSpPr>
            <a:spLocks/>
          </p:cNvSpPr>
          <p:nvPr>
            <p:custDataLst>
              <p:tags r:id="rId8"/>
            </p:custDataLst>
          </p:nvPr>
        </p:nvSpPr>
        <p:spPr bwMode="auto">
          <a:xfrm>
            <a:off x="27940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D99A7D3-06B9-4463-B8AC-D44E03B38197}" type="datetime'1''''''''''''''''''''''''0'':''0''0''''&#10;1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10:00
12:00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 name="Text Placeholder 2">
            <a:extLst>
              <a:ext uri="{FF2B5EF4-FFF2-40B4-BE49-F238E27FC236}">
                <a16:creationId xmlns:a16="http://schemas.microsoft.com/office/drawing/2014/main" id="{AF2E4BE3-825E-4943-AF85-F410BBE02D93}"/>
              </a:ext>
            </a:extLst>
          </p:cNvPr>
          <p:cNvSpPr>
            <a:spLocks/>
          </p:cNvSpPr>
          <p:nvPr>
            <p:custDataLst>
              <p:tags r:id="rId9"/>
            </p:custDataLst>
          </p:nvPr>
        </p:nvSpPr>
        <p:spPr bwMode="auto">
          <a:xfrm>
            <a:off x="322897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FFDFA8B-9CC7-4538-B4DB-235F18DCD7F6}" type="datetime'''12'''''''':00''&#10;1''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12:00
14:00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 name="Text Placeholder 2">
            <a:extLst>
              <a:ext uri="{FF2B5EF4-FFF2-40B4-BE49-F238E27FC236}">
                <a16:creationId xmlns:a16="http://schemas.microsoft.com/office/drawing/2014/main" id="{F82C3FA9-B102-49A3-9ABE-767C053A5608}"/>
              </a:ext>
            </a:extLst>
          </p:cNvPr>
          <p:cNvSpPr>
            <a:spLocks/>
          </p:cNvSpPr>
          <p:nvPr>
            <p:custDataLst>
              <p:tags r:id="rId10"/>
            </p:custDataLst>
          </p:nvPr>
        </p:nvSpPr>
        <p:spPr bwMode="auto">
          <a:xfrm>
            <a:off x="36655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CECB8EA-97B8-4C6D-A508-CEDB0B017DB4}" type="datetime'''1''''''''''''''''''''''''4'''':00&#10;''''1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14:00
16:00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9" name="Text Placeholder 2">
            <a:extLst>
              <a:ext uri="{FF2B5EF4-FFF2-40B4-BE49-F238E27FC236}">
                <a16:creationId xmlns:a16="http://schemas.microsoft.com/office/drawing/2014/main" id="{1F21DD55-4A60-49A9-A66B-FDD64EEF9241}"/>
              </a:ext>
            </a:extLst>
          </p:cNvPr>
          <p:cNvSpPr>
            <a:spLocks/>
          </p:cNvSpPr>
          <p:nvPr>
            <p:custDataLst>
              <p:tags r:id="rId11"/>
            </p:custDataLst>
          </p:nvPr>
        </p:nvSpPr>
        <p:spPr bwMode="auto">
          <a:xfrm>
            <a:off x="41021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ADF81E2-1377-4241-8E77-5DCC33AB2573}" type="datetime'1''''''''''''''''''6:''0''''''0''''''&#10;''''1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16:00
18:00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0" name="Text Placeholder 2">
            <a:extLst>
              <a:ext uri="{FF2B5EF4-FFF2-40B4-BE49-F238E27FC236}">
                <a16:creationId xmlns:a16="http://schemas.microsoft.com/office/drawing/2014/main" id="{AEEE7103-5AE1-47C4-9BB2-5692F40A0C74}"/>
              </a:ext>
            </a:extLst>
          </p:cNvPr>
          <p:cNvSpPr>
            <a:spLocks/>
          </p:cNvSpPr>
          <p:nvPr>
            <p:custDataLst>
              <p:tags r:id="rId12"/>
            </p:custDataLst>
          </p:nvPr>
        </p:nvSpPr>
        <p:spPr bwMode="auto">
          <a:xfrm>
            <a:off x="4538663"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663F4755-3D18-4A5B-B30D-7AD27D175D79}" type="datetime'''''''18:0''''''''''''''0''''''&#10;2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18:00
20:00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1" name="Text Placeholder 2">
            <a:extLst>
              <a:ext uri="{FF2B5EF4-FFF2-40B4-BE49-F238E27FC236}">
                <a16:creationId xmlns:a16="http://schemas.microsoft.com/office/drawing/2014/main" id="{5B9D02C9-95E6-498A-95D4-E2FC18135BCE}"/>
              </a:ext>
            </a:extLst>
          </p:cNvPr>
          <p:cNvSpPr>
            <a:spLocks/>
          </p:cNvSpPr>
          <p:nvPr>
            <p:custDataLst>
              <p:tags r:id="rId13"/>
            </p:custDataLst>
          </p:nvPr>
        </p:nvSpPr>
        <p:spPr bwMode="auto">
          <a:xfrm>
            <a:off x="497522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35CD3A56-7C9D-4396-9D94-C9F5E11B1089}" type="datetime'''''''''''''2''''''''''''0:0''0''''&#10;2''''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20:00
22:00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2" name="Text Placeholder 2">
            <a:extLst>
              <a:ext uri="{FF2B5EF4-FFF2-40B4-BE49-F238E27FC236}">
                <a16:creationId xmlns:a16="http://schemas.microsoft.com/office/drawing/2014/main" id="{F076BF07-A2E5-4626-88CC-FB14E1A0A722}"/>
              </a:ext>
            </a:extLst>
          </p:cNvPr>
          <p:cNvSpPr>
            <a:spLocks/>
          </p:cNvSpPr>
          <p:nvPr>
            <p:custDataLst>
              <p:tags r:id="rId14"/>
            </p:custDataLst>
          </p:nvPr>
        </p:nvSpPr>
        <p:spPr bwMode="auto">
          <a:xfrm>
            <a:off x="541178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82BBE4A-07B7-44A0-BC9A-80F05BB2B6AB}" type="datetime'''''''''2''''''''''''''''2'''':0''''''''''0&#10;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22:00
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3" name="TextBox 22">
            <a:extLst>
              <a:ext uri="{FF2B5EF4-FFF2-40B4-BE49-F238E27FC236}">
                <a16:creationId xmlns:a16="http://schemas.microsoft.com/office/drawing/2014/main" id="{4F66D543-1212-4042-AA81-691C8D2FF42C}"/>
              </a:ext>
            </a:extLst>
          </p:cNvPr>
          <p:cNvSpPr txBox="1"/>
          <p:nvPr/>
        </p:nvSpPr>
        <p:spPr>
          <a:xfrm>
            <a:off x="103188" y="1513863"/>
            <a:ext cx="6042025" cy="338138"/>
          </a:xfrm>
          <a:prstGeom prst="rect">
            <a:avLst/>
          </a:prstGeom>
          <a:noFill/>
        </p:spPr>
        <p:txBody>
          <a:bodyPr wrap="square">
            <a:spAutoFit/>
          </a:bodyPr>
          <a:lstStyle/>
          <a:p>
            <a:pPr algn="ctr" defTabSz="914483">
              <a:defRPr sz="2000" b="0" i="0" u="none" strike="noStrike" kern="1200" spc="0" baseline="0">
                <a:solidFill>
                  <a:sysClr val="windowText" lastClr="000000"/>
                </a:solidFill>
                <a:latin typeface="+mn-lt"/>
                <a:ea typeface="+mn-ea"/>
                <a:cs typeface="+mn-cs"/>
              </a:defRPr>
            </a:pPr>
            <a:r>
              <a:rPr lang="en-US" sz="1600" b="1" u="sng" dirty="0">
                <a:solidFill>
                  <a:srgbClr val="002060"/>
                </a:solidFill>
                <a:latin typeface="Tahoma" panose="020B0604030504040204" pitchFamily="34" charset="0"/>
                <a:ea typeface="Tahoma" panose="020B0604030504040204" pitchFamily="34" charset="0"/>
                <a:cs typeface="Tahoma" panose="020B0604030504040204" pitchFamily="34" charset="0"/>
              </a:rPr>
              <a:t>Priority Dispatched Calls Per Time of Day</a:t>
            </a:r>
          </a:p>
        </p:txBody>
      </p:sp>
      <p:sp>
        <p:nvSpPr>
          <p:cNvPr id="37" name="Rectangle 36">
            <a:extLst>
              <a:ext uri="{FF2B5EF4-FFF2-40B4-BE49-F238E27FC236}">
                <a16:creationId xmlns:a16="http://schemas.microsoft.com/office/drawing/2014/main" id="{6E6D97FF-E2E0-42EA-A83A-C3DF9F3514AE}"/>
              </a:ext>
            </a:extLst>
          </p:cNvPr>
          <p:cNvSpPr/>
          <p:nvPr>
            <p:custDataLst>
              <p:tags r:id="rId15"/>
            </p:custDataLst>
          </p:nvPr>
        </p:nvSpPr>
        <p:spPr bwMode="auto">
          <a:xfrm>
            <a:off x="1160463" y="1995488"/>
            <a:ext cx="142875" cy="106363"/>
          </a:xfrm>
          <a:prstGeom prst="rect">
            <a:avLst/>
          </a:prstGeom>
          <a:solidFill>
            <a:schemeClr val="accent5"/>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266CB46-9FEF-4BCD-8922-A745A5B58C13}"/>
              </a:ext>
            </a:extLst>
          </p:cNvPr>
          <p:cNvSpPr/>
          <p:nvPr>
            <p:custDataLst>
              <p:tags r:id="rId16"/>
            </p:custDataLst>
          </p:nvPr>
        </p:nvSpPr>
        <p:spPr bwMode="auto">
          <a:xfrm>
            <a:off x="1160463" y="2160588"/>
            <a:ext cx="142875" cy="106363"/>
          </a:xfrm>
          <a:prstGeom prst="rect">
            <a:avLst/>
          </a:prstGeom>
          <a:solidFill>
            <a:srgbClr val="C0000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C9484DF-536D-4C88-9E3B-A9F578479DAC}"/>
              </a:ext>
            </a:extLst>
          </p:cNvPr>
          <p:cNvSpPr/>
          <p:nvPr>
            <p:custDataLst>
              <p:tags r:id="rId17"/>
            </p:custDataLst>
          </p:nvPr>
        </p:nvSpPr>
        <p:spPr bwMode="auto">
          <a:xfrm>
            <a:off x="1160463" y="2325688"/>
            <a:ext cx="142875" cy="106363"/>
          </a:xfrm>
          <a:prstGeom prst="rect">
            <a:avLst/>
          </a:prstGeom>
          <a:solidFill>
            <a:srgbClr val="00206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8412C1A-18FA-4771-9810-3062F008A625}"/>
              </a:ext>
            </a:extLst>
          </p:cNvPr>
          <p:cNvSpPr/>
          <p:nvPr>
            <p:custDataLst>
              <p:tags r:id="rId18"/>
            </p:custDataLst>
          </p:nvPr>
        </p:nvSpPr>
        <p:spPr bwMode="auto">
          <a:xfrm>
            <a:off x="1160463" y="2490788"/>
            <a:ext cx="142875" cy="106363"/>
          </a:xfrm>
          <a:prstGeom prst="rect">
            <a:avLst/>
          </a:prstGeom>
          <a:solidFill>
            <a:srgbClr val="7F7F7F"/>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 Placeholder 2">
            <a:extLst>
              <a:ext uri="{FF2B5EF4-FFF2-40B4-BE49-F238E27FC236}">
                <a16:creationId xmlns:a16="http://schemas.microsoft.com/office/drawing/2014/main" id="{1E5392BC-349C-45B4-8F81-52F83DA74F43}"/>
              </a:ext>
            </a:extLst>
          </p:cNvPr>
          <p:cNvSpPr>
            <a:spLocks/>
          </p:cNvSpPr>
          <p:nvPr>
            <p:custDataLst>
              <p:tags r:id="rId19"/>
            </p:custDataLst>
          </p:nvPr>
        </p:nvSpPr>
        <p:spPr bwMode="auto">
          <a:xfrm>
            <a:off x="1354138" y="20002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A97F163C-AE00-4BFE-A041-059ABD3F0635}" type="datetime'''P''''''''0'''''''''''''''">
              <a:rPr lang="en-US" altLang="en-US" sz="800" b="1" smtClean="0"/>
              <a:pPr/>
              <a:t>P0</a:t>
            </a:fld>
            <a:endParaRPr lang="en-US" sz="800" b="1" dirty="0">
              <a:sym typeface="Tahoma" panose="020B0604030504040204" pitchFamily="34" charset="0"/>
            </a:endParaRPr>
          </a:p>
        </p:txBody>
      </p:sp>
      <p:sp>
        <p:nvSpPr>
          <p:cNvPr id="29" name="Text Placeholder 2">
            <a:extLst>
              <a:ext uri="{FF2B5EF4-FFF2-40B4-BE49-F238E27FC236}">
                <a16:creationId xmlns:a16="http://schemas.microsoft.com/office/drawing/2014/main" id="{BC3CB169-FB0F-4DFA-B618-5D28FED99FDA}"/>
              </a:ext>
            </a:extLst>
          </p:cNvPr>
          <p:cNvSpPr>
            <a:spLocks/>
          </p:cNvSpPr>
          <p:nvPr>
            <p:custDataLst>
              <p:tags r:id="rId20"/>
            </p:custDataLst>
          </p:nvPr>
        </p:nvSpPr>
        <p:spPr bwMode="auto">
          <a:xfrm>
            <a:off x="1354138" y="21653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EA5215CB-BA85-471D-9931-6ED3C6DD4DED}" type="datetime'''''''''P1'''''''''''''''''''''''''''''''''''''''''">
              <a:rPr lang="en-US" altLang="en-US" sz="800" b="1" smtClean="0"/>
              <a:pPr/>
              <a:t>P1</a:t>
            </a:fld>
            <a:endParaRPr lang="en-US" sz="800" b="1" dirty="0">
              <a:sym typeface="Tahoma" panose="020B0604030504040204" pitchFamily="34" charset="0"/>
            </a:endParaRPr>
          </a:p>
        </p:txBody>
      </p:sp>
      <p:sp>
        <p:nvSpPr>
          <p:cNvPr id="27" name="Text Placeholder 2">
            <a:extLst>
              <a:ext uri="{FF2B5EF4-FFF2-40B4-BE49-F238E27FC236}">
                <a16:creationId xmlns:a16="http://schemas.microsoft.com/office/drawing/2014/main" id="{6B043A74-191B-4682-B7D2-B6CF3A3E1A62}"/>
              </a:ext>
            </a:extLst>
          </p:cNvPr>
          <p:cNvSpPr>
            <a:spLocks/>
          </p:cNvSpPr>
          <p:nvPr>
            <p:custDataLst>
              <p:tags r:id="rId21"/>
            </p:custDataLst>
          </p:nvPr>
        </p:nvSpPr>
        <p:spPr bwMode="auto">
          <a:xfrm>
            <a:off x="1354138" y="23304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01CB0EDA-F7BC-4207-AAC6-0A7AA907D91A}" type="datetime'''''''P''''''''''''''2'''''''''''''''''''''''''''''''''''">
              <a:rPr lang="en-US" altLang="en-US" sz="800" b="1" smtClean="0"/>
              <a:pPr/>
              <a:t>P2</a:t>
            </a:fld>
            <a:endParaRPr lang="en-US" sz="800" b="1" dirty="0">
              <a:sym typeface="Tahoma" panose="020B0604030504040204" pitchFamily="34" charset="0"/>
            </a:endParaRPr>
          </a:p>
        </p:txBody>
      </p:sp>
      <p:sp>
        <p:nvSpPr>
          <p:cNvPr id="28" name="Text Placeholder 2">
            <a:extLst>
              <a:ext uri="{FF2B5EF4-FFF2-40B4-BE49-F238E27FC236}">
                <a16:creationId xmlns:a16="http://schemas.microsoft.com/office/drawing/2014/main" id="{D9C87F4B-14A5-4B23-A3FF-70EC9F35E941}"/>
              </a:ext>
            </a:extLst>
          </p:cNvPr>
          <p:cNvSpPr>
            <a:spLocks/>
          </p:cNvSpPr>
          <p:nvPr>
            <p:custDataLst>
              <p:tags r:id="rId22"/>
            </p:custDataLst>
          </p:nvPr>
        </p:nvSpPr>
        <p:spPr bwMode="auto">
          <a:xfrm>
            <a:off x="1354138" y="24955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4BDBD231-2413-4DAE-8AD5-AFE3B93A6D3D}" type="datetime'''P''''''''3'''''''''''''''''''''''''''''''''''''''''''''">
              <a:rPr lang="en-US" altLang="en-US" sz="800" b="1" smtClean="0"/>
              <a:pPr/>
              <a:t>P3</a:t>
            </a:fld>
            <a:endParaRPr lang="en-US" sz="800" b="1" dirty="0">
              <a:sym typeface="Tahoma" panose="020B0604030504040204" pitchFamily="34" charset="0"/>
            </a:endParaRPr>
          </a:p>
        </p:txBody>
      </p:sp>
      <p:sp>
        <p:nvSpPr>
          <p:cNvPr id="30" name="Rectangle 29">
            <a:extLst>
              <a:ext uri="{FF2B5EF4-FFF2-40B4-BE49-F238E27FC236}">
                <a16:creationId xmlns:a16="http://schemas.microsoft.com/office/drawing/2014/main" id="{121A2A89-FB4E-4B9A-840D-28523B0B457F}"/>
              </a:ext>
            </a:extLst>
          </p:cNvPr>
          <p:cNvSpPr/>
          <p:nvPr/>
        </p:nvSpPr>
        <p:spPr>
          <a:xfrm>
            <a:off x="350838" y="1476375"/>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2" name="Chart 51">
            <a:extLst>
              <a:ext uri="{FF2B5EF4-FFF2-40B4-BE49-F238E27FC236}">
                <a16:creationId xmlns:a16="http://schemas.microsoft.com/office/drawing/2014/main" id="{09610833-F4DC-B768-DAFD-078DDEF8F3F0}"/>
              </a:ext>
            </a:extLst>
          </p:cNvPr>
          <p:cNvGraphicFramePr/>
          <p:nvPr>
            <p:custDataLst>
              <p:tags r:id="rId23"/>
            </p:custDataLst>
            <p:extLst>
              <p:ext uri="{D42A27DB-BD31-4B8C-83A1-F6EECF244321}">
                <p14:modId xmlns:p14="http://schemas.microsoft.com/office/powerpoint/2010/main" val="504259996"/>
              </p:ext>
            </p:extLst>
          </p:nvPr>
        </p:nvGraphicFramePr>
        <p:xfrm>
          <a:off x="401638" y="4422775"/>
          <a:ext cx="5383212" cy="2081213"/>
        </p:xfrm>
        <a:graphic>
          <a:graphicData uri="http://schemas.openxmlformats.org/drawingml/2006/chart">
            <c:chart xmlns:c="http://schemas.openxmlformats.org/drawingml/2006/chart" xmlns:r="http://schemas.openxmlformats.org/officeDocument/2006/relationships" r:id="rId48"/>
          </a:graphicData>
        </a:graphic>
      </p:graphicFrame>
      <p:sp>
        <p:nvSpPr>
          <p:cNvPr id="48" name="Text Placeholder 2">
            <a:extLst>
              <a:ext uri="{FF2B5EF4-FFF2-40B4-BE49-F238E27FC236}">
                <a16:creationId xmlns:a16="http://schemas.microsoft.com/office/drawing/2014/main" id="{6243580E-13AE-394F-D6A6-32A791A2E387}"/>
              </a:ext>
            </a:extLst>
          </p:cNvPr>
          <p:cNvSpPr>
            <a:spLocks/>
          </p:cNvSpPr>
          <p:nvPr>
            <p:custDataLst>
              <p:tags r:id="rId24"/>
            </p:custDataLst>
          </p:nvPr>
        </p:nvSpPr>
        <p:spPr bwMode="auto">
          <a:xfrm>
            <a:off x="646113" y="6321425"/>
            <a:ext cx="393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BA466053-9175-4EE2-A1B8-6510B1B1E1BE}" type="datetime'''J''''''''un''''-''''''''''''''''''''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Jun-25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0" name="Text Placeholder 2">
            <a:extLst>
              <a:ext uri="{FF2B5EF4-FFF2-40B4-BE49-F238E27FC236}">
                <a16:creationId xmlns:a16="http://schemas.microsoft.com/office/drawing/2014/main" id="{40E26482-1058-F1F4-5E21-D200880856C4}"/>
              </a:ext>
            </a:extLst>
          </p:cNvPr>
          <p:cNvSpPr>
            <a:spLocks/>
          </p:cNvSpPr>
          <p:nvPr>
            <p:custDataLst>
              <p:tags r:id="rId25"/>
            </p:custDataLst>
          </p:nvPr>
        </p:nvSpPr>
        <p:spPr bwMode="auto">
          <a:xfrm>
            <a:off x="1103313" y="6321425"/>
            <a:ext cx="3508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BDC5243E-0058-4B0B-9FC4-913E2576347A}" type="datetime'''J''u''''''''''l-''''''''''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Jul-25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6" name="Text Placeholder 2">
            <a:extLst>
              <a:ext uri="{FF2B5EF4-FFF2-40B4-BE49-F238E27FC236}">
                <a16:creationId xmlns:a16="http://schemas.microsoft.com/office/drawing/2014/main" id="{41B69CE7-1EF6-C1DA-0B8A-DA3E20058B37}"/>
              </a:ext>
            </a:extLst>
          </p:cNvPr>
          <p:cNvSpPr>
            <a:spLocks/>
          </p:cNvSpPr>
          <p:nvPr>
            <p:custDataLst>
              <p:tags r:id="rId26"/>
            </p:custDataLst>
          </p:nvPr>
        </p:nvSpPr>
        <p:spPr bwMode="auto">
          <a:xfrm>
            <a:off x="1506538" y="6321426"/>
            <a:ext cx="4159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56365BA2-68C5-48A8-876A-B5312623520F}" type="datetime'''''''A''''''u''''''''g-''''''''''''''''''''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Aug-25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5" name="Text Placeholder 2">
            <a:extLst>
              <a:ext uri="{FF2B5EF4-FFF2-40B4-BE49-F238E27FC236}">
                <a16:creationId xmlns:a16="http://schemas.microsoft.com/office/drawing/2014/main" id="{9B484343-AD20-3628-92E9-E8A952E8BB8A}"/>
              </a:ext>
            </a:extLst>
          </p:cNvPr>
          <p:cNvSpPr>
            <a:spLocks/>
          </p:cNvSpPr>
          <p:nvPr>
            <p:custDataLst>
              <p:tags r:id="rId27"/>
            </p:custDataLst>
          </p:nvPr>
        </p:nvSpPr>
        <p:spPr bwMode="auto">
          <a:xfrm>
            <a:off x="1946275" y="6321426"/>
            <a:ext cx="4064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C56EE96C-437B-4FC3-B797-9C8A3A17728B}" type="datetime'''S''''''e''''''''''''p-''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Sep-25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4" name="Text Placeholder 2">
            <a:extLst>
              <a:ext uri="{FF2B5EF4-FFF2-40B4-BE49-F238E27FC236}">
                <a16:creationId xmlns:a16="http://schemas.microsoft.com/office/drawing/2014/main" id="{62526BF2-E6B5-5CEF-04C6-DF579000FE9B}"/>
              </a:ext>
            </a:extLst>
          </p:cNvPr>
          <p:cNvSpPr>
            <a:spLocks/>
          </p:cNvSpPr>
          <p:nvPr>
            <p:custDataLst>
              <p:tags r:id="rId28"/>
            </p:custDataLst>
          </p:nvPr>
        </p:nvSpPr>
        <p:spPr bwMode="auto">
          <a:xfrm>
            <a:off x="2389188" y="6321426"/>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F269D10D-F256-4CAE-94B1-16B746051B1E}" type="datetime'''''''''''O''''''''''''''c''''''''t''''''-''''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Oct-25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4" name="Text Placeholder 2">
            <a:extLst>
              <a:ext uri="{FF2B5EF4-FFF2-40B4-BE49-F238E27FC236}">
                <a16:creationId xmlns:a16="http://schemas.microsoft.com/office/drawing/2014/main" id="{A064ADBF-3ACC-7745-F43E-86B48951B163}"/>
              </a:ext>
            </a:extLst>
          </p:cNvPr>
          <p:cNvSpPr>
            <a:spLocks/>
          </p:cNvSpPr>
          <p:nvPr>
            <p:custDataLst>
              <p:tags r:id="rId29"/>
            </p:custDataLst>
          </p:nvPr>
        </p:nvSpPr>
        <p:spPr bwMode="auto">
          <a:xfrm>
            <a:off x="2814638" y="6321426"/>
            <a:ext cx="4143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229D8C58-2E27-43D3-99C4-27F36FDAD439}" type="datetime'''''''''''''''''''''''''''''N''o''v''''''''''''''''-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Nov-25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8" name="Text Placeholder 2">
            <a:extLst>
              <a:ext uri="{FF2B5EF4-FFF2-40B4-BE49-F238E27FC236}">
                <a16:creationId xmlns:a16="http://schemas.microsoft.com/office/drawing/2014/main" id="{5B6AA6A3-8BFD-D599-497F-7E280C0468C1}"/>
              </a:ext>
            </a:extLst>
          </p:cNvPr>
          <p:cNvSpPr>
            <a:spLocks/>
          </p:cNvSpPr>
          <p:nvPr>
            <p:custDataLst>
              <p:tags r:id="rId30"/>
            </p:custDataLst>
          </p:nvPr>
        </p:nvSpPr>
        <p:spPr bwMode="auto">
          <a:xfrm>
            <a:off x="3251200" y="6321426"/>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508B3AD5-675A-4A86-88E6-FF72978B65DC}" type="datetime'''''''''''D''''''''''''''''''''''e''''c''''''''-''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Dec-25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1" name="Text Placeholder 2">
            <a:extLst>
              <a:ext uri="{FF2B5EF4-FFF2-40B4-BE49-F238E27FC236}">
                <a16:creationId xmlns:a16="http://schemas.microsoft.com/office/drawing/2014/main" id="{DD84400E-2699-3FE4-A3D2-8639C43971DD}"/>
              </a:ext>
            </a:extLst>
          </p:cNvPr>
          <p:cNvSpPr>
            <a:spLocks/>
          </p:cNvSpPr>
          <p:nvPr>
            <p:custDataLst>
              <p:tags r:id="rId31"/>
            </p:custDataLst>
          </p:nvPr>
        </p:nvSpPr>
        <p:spPr bwMode="auto">
          <a:xfrm>
            <a:off x="3698875" y="6321425"/>
            <a:ext cx="3889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574095A4-552B-417E-80CF-8FFA83AA486F}" type="datetime'''Jan''''''''-''''''''''''''''''''''''''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Jan-26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9" name="Text Placeholder 2">
            <a:extLst>
              <a:ext uri="{FF2B5EF4-FFF2-40B4-BE49-F238E27FC236}">
                <a16:creationId xmlns:a16="http://schemas.microsoft.com/office/drawing/2014/main" id="{69386809-4CDD-B4DF-AF87-F61C40CE7AC6}"/>
              </a:ext>
            </a:extLst>
          </p:cNvPr>
          <p:cNvSpPr>
            <a:spLocks/>
          </p:cNvSpPr>
          <p:nvPr>
            <p:custDataLst>
              <p:tags r:id="rId32"/>
            </p:custDataLst>
          </p:nvPr>
        </p:nvSpPr>
        <p:spPr bwMode="auto">
          <a:xfrm>
            <a:off x="4127500" y="6321426"/>
            <a:ext cx="4016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B7D7E549-8B69-4AD3-94D3-0699909535DB}" type="datetime'''''''''''''''''''''''''''''F''''''''e''b''''''-''''''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Feb-26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7" name="Text Placeholder 2">
            <a:extLst>
              <a:ext uri="{FF2B5EF4-FFF2-40B4-BE49-F238E27FC236}">
                <a16:creationId xmlns:a16="http://schemas.microsoft.com/office/drawing/2014/main" id="{AA1E2383-AFC0-41CE-427F-DCDD4EB8F70C}"/>
              </a:ext>
            </a:extLst>
          </p:cNvPr>
          <p:cNvSpPr>
            <a:spLocks/>
          </p:cNvSpPr>
          <p:nvPr>
            <p:custDataLst>
              <p:tags r:id="rId33"/>
            </p:custDataLst>
          </p:nvPr>
        </p:nvSpPr>
        <p:spPr bwMode="auto">
          <a:xfrm>
            <a:off x="4557713" y="6321425"/>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C10AAB87-1125-49D0-9DD9-B8D1F88FC52B}" type="datetime'''''''''M''a''''''''''''''r''''-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Mar-26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1" name="Text Placeholder 2">
            <a:extLst>
              <a:ext uri="{FF2B5EF4-FFF2-40B4-BE49-F238E27FC236}">
                <a16:creationId xmlns:a16="http://schemas.microsoft.com/office/drawing/2014/main" id="{40FA985A-0C62-3693-6C40-1FDBCE6334CC}"/>
              </a:ext>
            </a:extLst>
          </p:cNvPr>
          <p:cNvSpPr>
            <a:spLocks/>
          </p:cNvSpPr>
          <p:nvPr>
            <p:custDataLst>
              <p:tags r:id="rId34"/>
            </p:custDataLst>
          </p:nvPr>
        </p:nvSpPr>
        <p:spPr bwMode="auto">
          <a:xfrm>
            <a:off x="5003800" y="6321425"/>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76ABA8E0-71C3-44C4-B882-093FF28015C8}" type="datetime'''''''A''''''''''''''p''''''''''''''''''''''r''''-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Apr-26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3" name="Text Placeholder 2">
            <a:extLst>
              <a:ext uri="{FF2B5EF4-FFF2-40B4-BE49-F238E27FC236}">
                <a16:creationId xmlns:a16="http://schemas.microsoft.com/office/drawing/2014/main" id="{BA45A79C-9166-2AAF-B8D3-3188204D5B2D}"/>
              </a:ext>
            </a:extLst>
          </p:cNvPr>
          <p:cNvSpPr>
            <a:spLocks/>
          </p:cNvSpPr>
          <p:nvPr>
            <p:custDataLst>
              <p:tags r:id="rId35"/>
            </p:custDataLst>
          </p:nvPr>
        </p:nvSpPr>
        <p:spPr bwMode="auto">
          <a:xfrm>
            <a:off x="5421313" y="6321425"/>
            <a:ext cx="4270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4122856C-4512-46F1-A17C-595457775906}" type="datetime'Ma''''''''''''y''''''''''''''''-''''''''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May-26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8" name="TextBox 77">
            <a:extLst>
              <a:ext uri="{FF2B5EF4-FFF2-40B4-BE49-F238E27FC236}">
                <a16:creationId xmlns:a16="http://schemas.microsoft.com/office/drawing/2014/main" id="{4C71B650-5C52-48B0-85D7-82C22FA4B22B}"/>
              </a:ext>
            </a:extLst>
          </p:cNvPr>
          <p:cNvSpPr txBox="1">
            <a:spLocks/>
          </p:cNvSpPr>
          <p:nvPr/>
        </p:nvSpPr>
        <p:spPr>
          <a:xfrm>
            <a:off x="1727200" y="4119562"/>
            <a:ext cx="2601913" cy="338138"/>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Monthly Call Volume</a:t>
            </a:r>
          </a:p>
        </p:txBody>
      </p:sp>
      <p:sp>
        <p:nvSpPr>
          <p:cNvPr id="79" name="Rectangle 78">
            <a:extLst>
              <a:ext uri="{FF2B5EF4-FFF2-40B4-BE49-F238E27FC236}">
                <a16:creationId xmlns:a16="http://schemas.microsoft.com/office/drawing/2014/main" id="{F1476AC4-694B-4D83-BFD8-8DCAA4BB1923}"/>
              </a:ext>
            </a:extLst>
          </p:cNvPr>
          <p:cNvSpPr/>
          <p:nvPr/>
        </p:nvSpPr>
        <p:spPr>
          <a:xfrm>
            <a:off x="360363" y="4081463"/>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8B5667AB-609C-4AEA-83B3-24E395C8F420}"/>
              </a:ext>
            </a:extLst>
          </p:cNvPr>
          <p:cNvSpPr txBox="1">
            <a:spLocks/>
          </p:cNvSpPr>
          <p:nvPr/>
        </p:nvSpPr>
        <p:spPr>
          <a:xfrm>
            <a:off x="6127750" y="4100094"/>
            <a:ext cx="587375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Top Five Problem Natures</a:t>
            </a:r>
          </a:p>
        </p:txBody>
      </p:sp>
      <p:sp>
        <p:nvSpPr>
          <p:cNvPr id="108" name="Rectangle 107">
            <a:extLst>
              <a:ext uri="{FF2B5EF4-FFF2-40B4-BE49-F238E27FC236}">
                <a16:creationId xmlns:a16="http://schemas.microsoft.com/office/drawing/2014/main" id="{A8A86972-DB82-4414-B38B-651BFA59AAA2}"/>
              </a:ext>
            </a:extLst>
          </p:cNvPr>
          <p:cNvSpPr/>
          <p:nvPr/>
        </p:nvSpPr>
        <p:spPr>
          <a:xfrm>
            <a:off x="6284913" y="4080891"/>
            <a:ext cx="5513387" cy="248716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E37BCFFE-2E8D-4926-BEE8-0720DF26B068}"/>
              </a:ext>
            </a:extLst>
          </p:cNvPr>
          <p:cNvSpPr txBox="1">
            <a:spLocks/>
          </p:cNvSpPr>
          <p:nvPr/>
        </p:nvSpPr>
        <p:spPr>
          <a:xfrm>
            <a:off x="6361113" y="1513655"/>
            <a:ext cx="538480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Daily Priority Call Volume and Entry to Assignment </a:t>
            </a:r>
          </a:p>
        </p:txBody>
      </p:sp>
      <p:sp>
        <p:nvSpPr>
          <p:cNvPr id="110" name="Rectangle 109">
            <a:extLst>
              <a:ext uri="{FF2B5EF4-FFF2-40B4-BE49-F238E27FC236}">
                <a16:creationId xmlns:a16="http://schemas.microsoft.com/office/drawing/2014/main" id="{76D5A471-E342-4112-9B61-678EA0C3F282}"/>
              </a:ext>
            </a:extLst>
          </p:cNvPr>
          <p:cNvSpPr/>
          <p:nvPr/>
        </p:nvSpPr>
        <p:spPr>
          <a:xfrm>
            <a:off x="6284913" y="1476374"/>
            <a:ext cx="5505450" cy="248364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3" name="Chart 32">
            <a:extLst>
              <a:ext uri="{FF2B5EF4-FFF2-40B4-BE49-F238E27FC236}">
                <a16:creationId xmlns:a16="http://schemas.microsoft.com/office/drawing/2014/main" id="{4276D191-38C6-885A-6F6E-E06F8BA30B15}"/>
              </a:ext>
            </a:extLst>
          </p:cNvPr>
          <p:cNvGraphicFramePr/>
          <p:nvPr>
            <p:custDataLst>
              <p:tags r:id="rId36"/>
            </p:custDataLst>
            <p:extLst>
              <p:ext uri="{D42A27DB-BD31-4B8C-83A1-F6EECF244321}">
                <p14:modId xmlns:p14="http://schemas.microsoft.com/office/powerpoint/2010/main" val="1183998328"/>
              </p:ext>
            </p:extLst>
          </p:nvPr>
        </p:nvGraphicFramePr>
        <p:xfrm>
          <a:off x="7775575" y="4260850"/>
          <a:ext cx="3800475" cy="2366963"/>
        </p:xfrm>
        <a:graphic>
          <a:graphicData uri="http://schemas.openxmlformats.org/drawingml/2006/chart">
            <c:chart xmlns:c="http://schemas.openxmlformats.org/drawingml/2006/chart" xmlns:r="http://schemas.openxmlformats.org/officeDocument/2006/relationships" r:id="rId49"/>
          </a:graphicData>
        </a:graphic>
      </p:graphicFrame>
      <p:sp>
        <p:nvSpPr>
          <p:cNvPr id="133" name="Text Placeholder 2">
            <a:extLst>
              <a:ext uri="{FF2B5EF4-FFF2-40B4-BE49-F238E27FC236}">
                <a16:creationId xmlns:a16="http://schemas.microsoft.com/office/drawing/2014/main" id="{7CAA3B95-4C78-4122-BECA-B5FB0F3F3764}"/>
              </a:ext>
            </a:extLst>
          </p:cNvPr>
          <p:cNvSpPr>
            <a:spLocks/>
          </p:cNvSpPr>
          <p:nvPr>
            <p:custDataLst>
              <p:tags r:id="rId37"/>
            </p:custDataLst>
          </p:nvPr>
        </p:nvSpPr>
        <p:spPr bwMode="auto">
          <a:xfrm>
            <a:off x="6499225" y="4608513"/>
            <a:ext cx="12731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FB02B573-DA0A-4143-AFD3-5DAA94ACAE1F}" type="datetime'Mot''''o''r ''V''ehicle'' A''''c''''ci''''d''en''t'''''''''">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Motor Vehicle Accident</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5" name="Text Placeholder 2">
            <a:extLst>
              <a:ext uri="{FF2B5EF4-FFF2-40B4-BE49-F238E27FC236}">
                <a16:creationId xmlns:a16="http://schemas.microsoft.com/office/drawing/2014/main" id="{7CAA3B95-4C78-4122-BECA-B5FB0F3F3764}"/>
              </a:ext>
            </a:extLst>
          </p:cNvPr>
          <p:cNvSpPr>
            <a:spLocks/>
          </p:cNvSpPr>
          <p:nvPr>
            <p:custDataLst>
              <p:tags r:id="rId38"/>
            </p:custDataLst>
          </p:nvPr>
        </p:nvSpPr>
        <p:spPr bwMode="auto">
          <a:xfrm>
            <a:off x="6967538" y="4991100"/>
            <a:ext cx="8048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BF3538F1-26FF-4404-89C7-F6564D8F9CF8}" type="datetime'''W''''e''''''''''lf''a''''r''e C''he''''c''k'''">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Welfare Check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6" name="Text Placeholder 2">
            <a:extLst>
              <a:ext uri="{FF2B5EF4-FFF2-40B4-BE49-F238E27FC236}">
                <a16:creationId xmlns:a16="http://schemas.microsoft.com/office/drawing/2014/main" id="{7CAA3B95-4C78-4122-BECA-B5FB0F3F3764}"/>
              </a:ext>
            </a:extLst>
          </p:cNvPr>
          <p:cNvSpPr>
            <a:spLocks/>
          </p:cNvSpPr>
          <p:nvPr>
            <p:custDataLst>
              <p:tags r:id="rId39"/>
            </p:custDataLst>
          </p:nvPr>
        </p:nvSpPr>
        <p:spPr bwMode="auto">
          <a:xfrm>
            <a:off x="6505575" y="5375275"/>
            <a:ext cx="12668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47496A6F-A7E8-4EF4-83D3-B5C6B53F0AFA}" type="datetime'C''it''''iz''en ''Assi''st/''S''e''rv'''' ''''''''''Cal''l'''">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Citizen Assist/Serv Call</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7" name="Text Placeholder 2">
            <a:extLst>
              <a:ext uri="{FF2B5EF4-FFF2-40B4-BE49-F238E27FC236}">
                <a16:creationId xmlns:a16="http://schemas.microsoft.com/office/drawing/2014/main" id="{04F9902D-9DA4-4582-A398-B08CDE8E08EE}"/>
              </a:ext>
            </a:extLst>
          </p:cNvPr>
          <p:cNvSpPr>
            <a:spLocks/>
          </p:cNvSpPr>
          <p:nvPr>
            <p:custDataLst>
              <p:tags r:id="rId40"/>
            </p:custDataLst>
          </p:nvPr>
        </p:nvSpPr>
        <p:spPr bwMode="auto">
          <a:xfrm>
            <a:off x="6878638" y="5757863"/>
            <a:ext cx="8937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C54C92E5-6B91-476E-BA4B-2A374E378B40}" type="datetime'''''''''U''n''''''''w''''''''''''an''''''t''e''d Pa''r''t''y'">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Unwanted Party</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8" name="Text Placeholder 2">
            <a:extLst>
              <a:ext uri="{FF2B5EF4-FFF2-40B4-BE49-F238E27FC236}">
                <a16:creationId xmlns:a16="http://schemas.microsoft.com/office/drawing/2014/main" id="{B1AC5405-1559-48F8-921F-C742186F4456}"/>
              </a:ext>
            </a:extLst>
          </p:cNvPr>
          <p:cNvSpPr>
            <a:spLocks/>
          </p:cNvSpPr>
          <p:nvPr>
            <p:custDataLst>
              <p:tags r:id="rId41"/>
            </p:custDataLst>
          </p:nvPr>
        </p:nvSpPr>
        <p:spPr bwMode="auto">
          <a:xfrm>
            <a:off x="7226300" y="6142038"/>
            <a:ext cx="5461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2A2A530A-078E-4FFC-BA55-6A477CEB143D}" type="datetime'''''''Fo''l''''l''''''ow'''''''' U''''p'''''''''">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Follow Up</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91" name="Rectangle 90">
            <a:extLst>
              <a:ext uri="{FF2B5EF4-FFF2-40B4-BE49-F238E27FC236}">
                <a16:creationId xmlns:a16="http://schemas.microsoft.com/office/drawing/2014/main" id="{E5B40C5A-BDC3-4853-8F1F-9DB30A643AB0}"/>
              </a:ext>
            </a:extLst>
          </p:cNvPr>
          <p:cNvSpPr/>
          <p:nvPr/>
        </p:nvSpPr>
        <p:spPr>
          <a:xfrm>
            <a:off x="196850" y="50007"/>
            <a:ext cx="749300" cy="1117600"/>
          </a:xfrm>
          <a:prstGeom prst="rect">
            <a:avLst/>
          </a:prstGeom>
          <a:blipFill>
            <a:blip r:embed="rId50"/>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 name="Slide Number Placeholder 1">
            <a:extLst>
              <a:ext uri="{FF2B5EF4-FFF2-40B4-BE49-F238E27FC236}">
                <a16:creationId xmlns:a16="http://schemas.microsoft.com/office/drawing/2014/main" id="{834E3642-3BF8-4D50-9A2A-9ADF91017D8B}"/>
              </a:ext>
            </a:extLst>
          </p:cNvPr>
          <p:cNvSpPr>
            <a:spLocks noGrp="1"/>
          </p:cNvSpPr>
          <p:nvPr>
            <p:ph type="sldNum" sz="quarter" idx="12"/>
          </p:nvPr>
        </p:nvSpPr>
        <p:spPr/>
        <p:txBody>
          <a:bodyPr/>
          <a:lstStyle/>
          <a:p>
            <a:fld id="{7E42DF0F-B536-4D3B-A493-5032C5E2E097}" type="slidenum">
              <a:rPr lang="en-US" smtClean="0"/>
              <a:t>29</a:t>
            </a:fld>
            <a:endParaRPr lang="en-US"/>
          </a:p>
        </p:txBody>
      </p:sp>
    </p:spTree>
    <p:extLst>
      <p:ext uri="{BB962C8B-B14F-4D97-AF65-F5344CB8AC3E}">
        <p14:creationId xmlns:p14="http://schemas.microsoft.com/office/powerpoint/2010/main" val="3959601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3A0D37E-AFD5-48BA-904D-A699E76C02E6}"/>
              </a:ext>
            </a:extLst>
          </p:cNvPr>
          <p:cNvGraphicFramePr>
            <a:graphicFrameLocks/>
          </p:cNvGraphicFramePr>
          <p:nvPr>
            <p:custDataLst>
              <p:tags r:id="rId1"/>
            </p:custDataLst>
            <p:extLst>
              <p:ext uri="{D42A27DB-BD31-4B8C-83A1-F6EECF244321}">
                <p14:modId xmlns:p14="http://schemas.microsoft.com/office/powerpoint/2010/main" val="29931749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7" imgW="383" imgH="384" progId="TCLayout.ActiveDocument.1">
                  <p:embed/>
                </p:oleObj>
              </mc:Choice>
              <mc:Fallback>
                <p:oleObj name="think-cell Slide" r:id="rId17" imgW="383" imgH="384" progId="TCLayout.ActiveDocument.1">
                  <p:embed/>
                  <p:pic>
                    <p:nvPicPr>
                      <p:cNvPr id="4" name="Object 3" hidden="1">
                        <a:extLst>
                          <a:ext uri="{FF2B5EF4-FFF2-40B4-BE49-F238E27FC236}">
                            <a16:creationId xmlns:a16="http://schemas.microsoft.com/office/drawing/2014/main" id="{13A0D37E-AFD5-48BA-904D-A699E76C02E6}"/>
                          </a:ext>
                        </a:extLst>
                      </p:cNvPr>
                      <p:cNvPicPr/>
                      <p:nvPr/>
                    </p:nvPicPr>
                    <p:blipFill>
                      <a:blip r:embed="rId18"/>
                      <a:stretch>
                        <a:fillRect/>
                      </a:stretch>
                    </p:blipFill>
                    <p:spPr>
                      <a:xfrm>
                        <a:off x="1588" y="1588"/>
                        <a:ext cx="1588" cy="1588"/>
                      </a:xfrm>
                      <a:prstGeom prst="rect">
                        <a:avLst/>
                      </a:prstGeom>
                    </p:spPr>
                  </p:pic>
                </p:oleObj>
              </mc:Fallback>
            </mc:AlternateContent>
          </a:graphicData>
        </a:graphic>
      </p:graphicFrame>
      <p:pic>
        <p:nvPicPr>
          <p:cNvPr id="27" name="Picture 26">
            <a:extLst>
              <a:ext uri="{FF2B5EF4-FFF2-40B4-BE49-F238E27FC236}">
                <a16:creationId xmlns:a16="http://schemas.microsoft.com/office/drawing/2014/main" id="{633DAE38-50C0-57FA-D821-C935CA9ED344}"/>
              </a:ext>
            </a:extLst>
          </p:cNvPr>
          <p:cNvPicPr>
            <a:picLocks noChangeAspect="1"/>
          </p:cNvPicPr>
          <p:nvPr/>
        </p:nvPicPr>
        <p:blipFill>
          <a:blip r:embed="rId19"/>
          <a:stretch>
            <a:fillRect/>
          </a:stretch>
        </p:blipFill>
        <p:spPr>
          <a:xfrm>
            <a:off x="5753508" y="4272557"/>
            <a:ext cx="6086475" cy="2019300"/>
          </a:xfrm>
          <a:prstGeom prst="rect">
            <a:avLst/>
          </a:prstGeom>
        </p:spPr>
      </p:pic>
      <p:pic>
        <p:nvPicPr>
          <p:cNvPr id="23" name="Picture 22">
            <a:extLst>
              <a:ext uri="{FF2B5EF4-FFF2-40B4-BE49-F238E27FC236}">
                <a16:creationId xmlns:a16="http://schemas.microsoft.com/office/drawing/2014/main" id="{E4B26F93-A1DF-24B5-8E0E-7758113C7D08}"/>
              </a:ext>
            </a:extLst>
          </p:cNvPr>
          <p:cNvPicPr>
            <a:picLocks noChangeAspect="1"/>
          </p:cNvPicPr>
          <p:nvPr/>
        </p:nvPicPr>
        <p:blipFill>
          <a:blip r:embed="rId20"/>
          <a:stretch>
            <a:fillRect/>
          </a:stretch>
        </p:blipFill>
        <p:spPr>
          <a:xfrm>
            <a:off x="148432" y="1383252"/>
            <a:ext cx="5273650" cy="5112721"/>
          </a:xfrm>
          <a:prstGeom prst="rect">
            <a:avLst/>
          </a:prstGeom>
        </p:spPr>
      </p:pic>
      <p:sp>
        <p:nvSpPr>
          <p:cNvPr id="5" name="Text Box 58">
            <a:extLst>
              <a:ext uri="{FF2B5EF4-FFF2-40B4-BE49-F238E27FC236}">
                <a16:creationId xmlns:a16="http://schemas.microsoft.com/office/drawing/2014/main" id="{7B827F87-784E-46DA-B4AC-26C5F16C015D}"/>
              </a:ext>
            </a:extLst>
          </p:cNvPr>
          <p:cNvSpPr txBox="1"/>
          <p:nvPr/>
        </p:nvSpPr>
        <p:spPr>
          <a:xfrm>
            <a:off x="1084903" y="165505"/>
            <a:ext cx="5779478" cy="1044575"/>
          </a:xfrm>
          <a:prstGeom prst="rect">
            <a:avLst/>
          </a:prstGeom>
          <a:solidFill>
            <a:schemeClr val="lt1"/>
          </a:solidFill>
          <a:ln w="6350">
            <a:noFill/>
          </a:ln>
        </p:spPr>
        <p:txBody>
          <a:bodyPr rot="0" spcFirstLastPara="0" vert="horz" wrap="square" lIns="91439" tIns="45720" rIns="91439" bIns="45720" numCol="1" spcCol="0" rtlCol="0" fromWordArt="0" anchor="t"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Law Stats</a:t>
            </a:r>
          </a:p>
          <a:p>
            <a:r>
              <a:rPr lang="en-US" sz="1600" dirty="0">
                <a:latin typeface="Tahoma" panose="020B0604030504040204" pitchFamily="34" charset="0"/>
                <a:ea typeface="Tahoma" panose="020B0604030504040204" pitchFamily="34" charset="0"/>
                <a:cs typeface="Tahoma" panose="020B0604030504040204" pitchFamily="34" charset="0"/>
              </a:rPr>
              <a:t>Calls Received, Processed, and Dispatched</a:t>
            </a:r>
            <a:endParaRPr lang="en-US" sz="12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0" name="Chart 29">
            <a:extLst>
              <a:ext uri="{FF2B5EF4-FFF2-40B4-BE49-F238E27FC236}">
                <a16:creationId xmlns:a16="http://schemas.microsoft.com/office/drawing/2014/main" id="{00F76A52-D454-5663-DBF9-19D0432C4CD0}"/>
              </a:ext>
            </a:extLst>
          </p:cNvPr>
          <p:cNvGraphicFramePr/>
          <p:nvPr>
            <p:custDataLst>
              <p:tags r:id="rId2"/>
            </p:custDataLst>
            <p:extLst>
              <p:ext uri="{D42A27DB-BD31-4B8C-83A1-F6EECF244321}">
                <p14:modId xmlns:p14="http://schemas.microsoft.com/office/powerpoint/2010/main" val="2767321113"/>
              </p:ext>
            </p:extLst>
          </p:nvPr>
        </p:nvGraphicFramePr>
        <p:xfrm>
          <a:off x="5819775" y="1636713"/>
          <a:ext cx="6013450" cy="1912937"/>
        </p:xfrm>
        <a:graphic>
          <a:graphicData uri="http://schemas.openxmlformats.org/drawingml/2006/chart">
            <c:chart xmlns:c="http://schemas.openxmlformats.org/drawingml/2006/chart" xmlns:r="http://schemas.openxmlformats.org/officeDocument/2006/relationships" r:id="rId21"/>
          </a:graphicData>
        </a:graphic>
      </p:graphicFrame>
      <p:sp>
        <p:nvSpPr>
          <p:cNvPr id="10" name="Text Placeholder 2">
            <a:extLst>
              <a:ext uri="{FF2B5EF4-FFF2-40B4-BE49-F238E27FC236}">
                <a16:creationId xmlns:a16="http://schemas.microsoft.com/office/drawing/2014/main" id="{536C341E-36F9-4264-B2D7-4F682FB8508D}"/>
              </a:ext>
            </a:extLst>
          </p:cNvPr>
          <p:cNvSpPr>
            <a:spLocks/>
          </p:cNvSpPr>
          <p:nvPr>
            <p:custDataLst>
              <p:tags r:id="rId3"/>
            </p:custDataLst>
          </p:nvPr>
        </p:nvSpPr>
        <p:spPr bwMode="auto">
          <a:xfrm>
            <a:off x="6011863" y="3367088"/>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306D200-A569-4F56-A1A6-45AED4439E7B}" type="datetime'0'''''''''':''0''0''''''&#10;''2'':''''''''''0''''''''''''''0'''">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0:00
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 name="Text Placeholder 2">
            <a:extLst>
              <a:ext uri="{FF2B5EF4-FFF2-40B4-BE49-F238E27FC236}">
                <a16:creationId xmlns:a16="http://schemas.microsoft.com/office/drawing/2014/main" id="{8BCA5092-341C-4B30-A4BC-FE6ECD7FB7CE}"/>
              </a:ext>
            </a:extLst>
          </p:cNvPr>
          <p:cNvSpPr>
            <a:spLocks/>
          </p:cNvSpPr>
          <p:nvPr>
            <p:custDataLst>
              <p:tags r:id="rId4"/>
            </p:custDataLst>
          </p:nvPr>
        </p:nvSpPr>
        <p:spPr bwMode="auto">
          <a:xfrm>
            <a:off x="6499225" y="3367088"/>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FC99B5E-C8AC-4391-94BE-CFED5219D5D8}" type="datetime'''''2'':00''''&#10;''4'''':''''''''''''''''0''''''''0'''">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2:00
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9" name="Text Placeholder 2">
            <a:extLst>
              <a:ext uri="{FF2B5EF4-FFF2-40B4-BE49-F238E27FC236}">
                <a16:creationId xmlns:a16="http://schemas.microsoft.com/office/drawing/2014/main" id="{E3626333-7B89-471A-A9C4-6F324CB5B4B1}"/>
              </a:ext>
            </a:extLst>
          </p:cNvPr>
          <p:cNvSpPr>
            <a:spLocks/>
          </p:cNvSpPr>
          <p:nvPr>
            <p:custDataLst>
              <p:tags r:id="rId5"/>
            </p:custDataLst>
          </p:nvPr>
        </p:nvSpPr>
        <p:spPr bwMode="auto">
          <a:xfrm>
            <a:off x="6986588" y="3367088"/>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ACCF03CB-C777-4C7F-91A6-73D81AF14546}" type="datetime'4:''0''''''''''''''''''''''0&#10;''''6:''''''0''''''''0'">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4:00
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 name="Text Placeholder 2">
            <a:extLst>
              <a:ext uri="{FF2B5EF4-FFF2-40B4-BE49-F238E27FC236}">
                <a16:creationId xmlns:a16="http://schemas.microsoft.com/office/drawing/2014/main" id="{1C13A223-89D1-473F-AD55-639525653BB3}"/>
              </a:ext>
            </a:extLst>
          </p:cNvPr>
          <p:cNvSpPr>
            <a:spLocks/>
          </p:cNvSpPr>
          <p:nvPr>
            <p:custDataLst>
              <p:tags r:id="rId6"/>
            </p:custDataLst>
          </p:nvPr>
        </p:nvSpPr>
        <p:spPr bwMode="auto">
          <a:xfrm>
            <a:off x="7473950" y="3367088"/>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A9EEFC56-9581-4D42-9AEB-FF1F0535DB20}" type="datetime'6'''''':00''''''''&#10;8'''''''''''''''''':''0''''''''''''''0'''">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6:00
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4" name="Text Placeholder 2">
            <a:extLst>
              <a:ext uri="{FF2B5EF4-FFF2-40B4-BE49-F238E27FC236}">
                <a16:creationId xmlns:a16="http://schemas.microsoft.com/office/drawing/2014/main" id="{FF38C3DA-DE57-482B-BB0F-35E06A017D69}"/>
              </a:ext>
            </a:extLst>
          </p:cNvPr>
          <p:cNvSpPr>
            <a:spLocks/>
          </p:cNvSpPr>
          <p:nvPr>
            <p:custDataLst>
              <p:tags r:id="rId7"/>
            </p:custDataLst>
          </p:nvPr>
        </p:nvSpPr>
        <p:spPr bwMode="auto">
          <a:xfrm>
            <a:off x="7926388" y="3367088"/>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2C924D62-3A3F-42D6-AACE-8652BC595891}" type="datetime'''''8'''''''''''':0''''''''0''&#10;1''0'''''':0''0'">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8:00
10:00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 name="Text Placeholder 2">
            <a:extLst>
              <a:ext uri="{FF2B5EF4-FFF2-40B4-BE49-F238E27FC236}">
                <a16:creationId xmlns:a16="http://schemas.microsoft.com/office/drawing/2014/main" id="{E284D4CD-EDF4-493D-A0EC-1942070AAF30}"/>
              </a:ext>
            </a:extLst>
          </p:cNvPr>
          <p:cNvSpPr>
            <a:spLocks/>
          </p:cNvSpPr>
          <p:nvPr>
            <p:custDataLst>
              <p:tags r:id="rId8"/>
            </p:custDataLst>
          </p:nvPr>
        </p:nvSpPr>
        <p:spPr bwMode="auto">
          <a:xfrm>
            <a:off x="8413750" y="3367088"/>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49CCFFFC-932A-44DF-9EA0-E570CA18BF97}" type="datetime'''''10:''''00''''''''''''&#10;''''''''''''1''''''2'''''':''''''00'">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10:00
12:00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8" name="Text Placeholder 2">
            <a:extLst>
              <a:ext uri="{FF2B5EF4-FFF2-40B4-BE49-F238E27FC236}">
                <a16:creationId xmlns:a16="http://schemas.microsoft.com/office/drawing/2014/main" id="{91C36372-DE31-4EA3-A34A-B3486B1AA500}"/>
              </a:ext>
            </a:extLst>
          </p:cNvPr>
          <p:cNvSpPr>
            <a:spLocks/>
          </p:cNvSpPr>
          <p:nvPr>
            <p:custDataLst>
              <p:tags r:id="rId9"/>
            </p:custDataLst>
          </p:nvPr>
        </p:nvSpPr>
        <p:spPr bwMode="auto">
          <a:xfrm>
            <a:off x="8901113" y="3367088"/>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0636C3FD-C711-49BA-917A-3927D7FBC893}" type="datetime'''1''2:0''''''''0''''''&#10;''1''''''''''''4'''''''''':0''0'''">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12:00
14:00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 name="Text Placeholder 2">
            <a:extLst>
              <a:ext uri="{FF2B5EF4-FFF2-40B4-BE49-F238E27FC236}">
                <a16:creationId xmlns:a16="http://schemas.microsoft.com/office/drawing/2014/main" id="{465CFDDD-969A-4CA1-A801-863CDBA35FFC}"/>
              </a:ext>
            </a:extLst>
          </p:cNvPr>
          <p:cNvSpPr>
            <a:spLocks/>
          </p:cNvSpPr>
          <p:nvPr>
            <p:custDataLst>
              <p:tags r:id="rId10"/>
            </p:custDataLst>
          </p:nvPr>
        </p:nvSpPr>
        <p:spPr bwMode="auto">
          <a:xfrm>
            <a:off x="9388475" y="3367088"/>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44FB1770-2054-46D6-92E2-345941372331}" type="datetime'1''''4'''''''''''':''0''''''''''''0&#10;''''16'''''''''':''0''''0'">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14:00
16:00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 name="Text Placeholder 2">
            <a:extLst>
              <a:ext uri="{FF2B5EF4-FFF2-40B4-BE49-F238E27FC236}">
                <a16:creationId xmlns:a16="http://schemas.microsoft.com/office/drawing/2014/main" id="{238E2651-26AD-42B7-94DE-FBB956D36E21}"/>
              </a:ext>
            </a:extLst>
          </p:cNvPr>
          <p:cNvSpPr>
            <a:spLocks/>
          </p:cNvSpPr>
          <p:nvPr>
            <p:custDataLst>
              <p:tags r:id="rId11"/>
            </p:custDataLst>
          </p:nvPr>
        </p:nvSpPr>
        <p:spPr bwMode="auto">
          <a:xfrm>
            <a:off x="9875838" y="3367088"/>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D74D48C-D15E-4759-B376-6A884862CF00}" type="datetime'''''''''1''''''''''''''''6:''0''0''&#10;''1''''''8'''''':0''''0'''">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16:00
18:00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 name="Text Placeholder 2">
            <a:extLst>
              <a:ext uri="{FF2B5EF4-FFF2-40B4-BE49-F238E27FC236}">
                <a16:creationId xmlns:a16="http://schemas.microsoft.com/office/drawing/2014/main" id="{99969F97-EA3B-4F01-9E1C-9A45CF4B2546}"/>
              </a:ext>
            </a:extLst>
          </p:cNvPr>
          <p:cNvSpPr>
            <a:spLocks/>
          </p:cNvSpPr>
          <p:nvPr>
            <p:custDataLst>
              <p:tags r:id="rId12"/>
            </p:custDataLst>
          </p:nvPr>
        </p:nvSpPr>
        <p:spPr bwMode="auto">
          <a:xfrm>
            <a:off x="10363200" y="3367088"/>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24166B9B-D0C7-4813-8128-EF3917D3A5E8}" type="datetime'1''''8:0''0''''&#10;2''''0'''''''''''':''0''''''0'">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18:00
20:00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 name="Text Placeholder 2">
            <a:extLst>
              <a:ext uri="{FF2B5EF4-FFF2-40B4-BE49-F238E27FC236}">
                <a16:creationId xmlns:a16="http://schemas.microsoft.com/office/drawing/2014/main" id="{115AEADC-1253-4633-974F-DCA7C2AB53EC}"/>
              </a:ext>
            </a:extLst>
          </p:cNvPr>
          <p:cNvSpPr>
            <a:spLocks/>
          </p:cNvSpPr>
          <p:nvPr>
            <p:custDataLst>
              <p:tags r:id="rId13"/>
            </p:custDataLst>
          </p:nvPr>
        </p:nvSpPr>
        <p:spPr bwMode="auto">
          <a:xfrm>
            <a:off x="10850563" y="3367088"/>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B0006335-CF64-4175-850F-5519FA30DE98}" type="datetime'2''''0'''''''':''0''''0''&#10;''''22'''''''''''':''''''''''00'''">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20:00
22:00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9" name="Text Placeholder 2">
            <a:extLst>
              <a:ext uri="{FF2B5EF4-FFF2-40B4-BE49-F238E27FC236}">
                <a16:creationId xmlns:a16="http://schemas.microsoft.com/office/drawing/2014/main" id="{14F80A12-8328-4C76-B1AA-3A6F5F05569E}"/>
              </a:ext>
            </a:extLst>
          </p:cNvPr>
          <p:cNvSpPr>
            <a:spLocks/>
          </p:cNvSpPr>
          <p:nvPr>
            <p:custDataLst>
              <p:tags r:id="rId14"/>
            </p:custDataLst>
          </p:nvPr>
        </p:nvSpPr>
        <p:spPr bwMode="auto">
          <a:xfrm>
            <a:off x="11337925" y="3367088"/>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CC22CA7-F4FB-4E16-9AD6-990CCE97EC26}" type="datetime'''''''''''''22'''''''''''''':''''''00''''&#10;0'':''''''''''00'''">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22:00
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0" name="Rectangle 19">
            <a:extLst>
              <a:ext uri="{FF2B5EF4-FFF2-40B4-BE49-F238E27FC236}">
                <a16:creationId xmlns:a16="http://schemas.microsoft.com/office/drawing/2014/main" id="{652C4211-5F55-4C7B-9C2D-6A96F2218602}"/>
              </a:ext>
            </a:extLst>
          </p:cNvPr>
          <p:cNvSpPr/>
          <p:nvPr/>
        </p:nvSpPr>
        <p:spPr>
          <a:xfrm>
            <a:off x="5701210" y="1600200"/>
            <a:ext cx="6210301" cy="216693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B5AE4010-508F-4A3F-85C7-752A1F15F54F}"/>
              </a:ext>
            </a:extLst>
          </p:cNvPr>
          <p:cNvSpPr txBox="1"/>
          <p:nvPr/>
        </p:nvSpPr>
        <p:spPr>
          <a:xfrm>
            <a:off x="5696560" y="1375366"/>
            <a:ext cx="6214952" cy="307975"/>
          </a:xfrm>
          <a:prstGeom prst="rect">
            <a:avLst/>
          </a:prstGeom>
          <a:solidFill>
            <a:srgbClr val="002060"/>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2000" b="0" i="0" u="none" strike="noStrike" kern="1200" spc="0" baseline="0">
                <a:solidFill>
                  <a:sysClr val="windowText" lastClr="000000"/>
                </a:solidFill>
                <a:latin typeface="+mn-lt"/>
                <a:ea typeface="+mn-ea"/>
                <a:cs typeface="+mn-cs"/>
              </a:defRPr>
            </a:pPr>
            <a:r>
              <a:rPr lang="en-US" sz="14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Average Call Volume Per Time of Day</a:t>
            </a:r>
            <a:endParaRPr lang="en-US" sz="14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grpSp>
        <p:nvGrpSpPr>
          <p:cNvPr id="25" name="Group 24">
            <a:extLst>
              <a:ext uri="{FF2B5EF4-FFF2-40B4-BE49-F238E27FC236}">
                <a16:creationId xmlns:a16="http://schemas.microsoft.com/office/drawing/2014/main" id="{6D72F75C-7433-6E9E-A664-4051F5D51D3C}"/>
              </a:ext>
            </a:extLst>
          </p:cNvPr>
          <p:cNvGrpSpPr/>
          <p:nvPr/>
        </p:nvGrpSpPr>
        <p:grpSpPr>
          <a:xfrm>
            <a:off x="5692206" y="3803650"/>
            <a:ext cx="6216040" cy="2698059"/>
            <a:chOff x="5688623" y="3803650"/>
            <a:chExt cx="6216040" cy="2698059"/>
          </a:xfrm>
        </p:grpSpPr>
        <p:sp>
          <p:nvSpPr>
            <p:cNvPr id="38" name="TextBox 37">
              <a:extLst>
                <a:ext uri="{FF2B5EF4-FFF2-40B4-BE49-F238E27FC236}">
                  <a16:creationId xmlns:a16="http://schemas.microsoft.com/office/drawing/2014/main" id="{50DD0C29-43A9-4273-AEB4-F38CBF1A87EB}"/>
                </a:ext>
              </a:extLst>
            </p:cNvPr>
            <p:cNvSpPr txBox="1"/>
            <p:nvPr/>
          </p:nvSpPr>
          <p:spPr>
            <a:xfrm>
              <a:off x="5688623" y="3803650"/>
              <a:ext cx="6216040" cy="307975"/>
            </a:xfrm>
            <a:prstGeom prst="rect">
              <a:avLst/>
            </a:prstGeom>
            <a:solidFill>
              <a:srgbClr val="002060"/>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2000" b="0" i="0" u="none" strike="noStrike" kern="1200" spc="0" baseline="0">
                  <a:solidFill>
                    <a:sysClr val="windowText" lastClr="000000"/>
                  </a:solidFill>
                  <a:latin typeface="+mn-lt"/>
                  <a:ea typeface="+mn-ea"/>
                  <a:cs typeface="+mn-cs"/>
                </a:defRPr>
              </a:pPr>
              <a:r>
                <a:rPr lang="en-US" sz="14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Total CAD Dispatched Calls by Day of Week</a:t>
              </a:r>
              <a:endParaRPr lang="en-US" sz="14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42" name="Rectangle 41">
              <a:extLst>
                <a:ext uri="{FF2B5EF4-FFF2-40B4-BE49-F238E27FC236}">
                  <a16:creationId xmlns:a16="http://schemas.microsoft.com/office/drawing/2014/main" id="{CA9B9B17-F2C5-49D5-8AD7-354733D35B07}"/>
                </a:ext>
              </a:extLst>
            </p:cNvPr>
            <p:cNvSpPr/>
            <p:nvPr/>
          </p:nvSpPr>
          <p:spPr>
            <a:xfrm>
              <a:off x="5691188" y="4107271"/>
              <a:ext cx="6210300" cy="239443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076" name="Picture 4" descr="34,176 BEST Police Badge Vector IMAGES, STOCK PHOTOS &amp;amp; VECTORS | Adobe Stock">
            <a:extLst>
              <a:ext uri="{FF2B5EF4-FFF2-40B4-BE49-F238E27FC236}">
                <a16:creationId xmlns:a16="http://schemas.microsoft.com/office/drawing/2014/main" id="{58DED1F4-1793-425F-B302-8061B71ECAE6}"/>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909" y="70293"/>
            <a:ext cx="1139787" cy="1139787"/>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75C72E1E-661F-4997-A353-2798333F5BE3}"/>
              </a:ext>
            </a:extLst>
          </p:cNvPr>
          <p:cNvSpPr>
            <a:spLocks noGrp="1"/>
          </p:cNvSpPr>
          <p:nvPr>
            <p:ph type="sldNum" sz="quarter" idx="12"/>
          </p:nvPr>
        </p:nvSpPr>
        <p:spPr>
          <a:xfrm>
            <a:off x="9409479" y="6506063"/>
            <a:ext cx="2743200" cy="365125"/>
          </a:xfrm>
        </p:spPr>
        <p:txBody>
          <a:bodyPr/>
          <a:lstStyle/>
          <a:p>
            <a:fld id="{7E42DF0F-B536-4D3B-A493-5032C5E2E097}" type="slidenum">
              <a:rPr lang="en-US" smtClean="0"/>
              <a:t>3</a:t>
            </a:fld>
            <a:endParaRPr lang="en-US"/>
          </a:p>
        </p:txBody>
      </p:sp>
      <p:sp>
        <p:nvSpPr>
          <p:cNvPr id="3" name="TextBox 2">
            <a:extLst>
              <a:ext uri="{FF2B5EF4-FFF2-40B4-BE49-F238E27FC236}">
                <a16:creationId xmlns:a16="http://schemas.microsoft.com/office/drawing/2014/main" id="{751041CD-934F-4012-901C-58B155AED1DD}"/>
              </a:ext>
            </a:extLst>
          </p:cNvPr>
          <p:cNvSpPr txBox="1"/>
          <p:nvPr/>
        </p:nvSpPr>
        <p:spPr>
          <a:xfrm>
            <a:off x="-8965" y="6495974"/>
            <a:ext cx="11634908" cy="553998"/>
          </a:xfrm>
          <a:prstGeom prst="rect">
            <a:avLst/>
          </a:prstGeom>
          <a:noFill/>
        </p:spPr>
        <p:txBody>
          <a:bodyPr wrap="square" rtlCol="0">
            <a:spAutoFit/>
          </a:bodyPr>
          <a:lstStyle/>
          <a:p>
            <a:r>
              <a:rPr lang="en-US" sz="1000" dirty="0">
                <a:latin typeface="Tahoma" panose="020B0604030504040204" pitchFamily="34" charset="0"/>
                <a:ea typeface="Tahoma" panose="020B0604030504040204" pitchFamily="34" charset="0"/>
                <a:cs typeface="Tahoma" panose="020B0604030504040204" pitchFamily="34" charset="0"/>
              </a:rPr>
              <a:t>Notes: Call received, processed, and dispatched by Jeffcom. Self-initiated activity removed.</a:t>
            </a:r>
            <a:endParaRPr lang="en-US" sz="1000" b="0" i="0" u="none" strike="noStrike" baseline="0" dirty="0">
              <a:solidFill>
                <a:srgbClr val="000000"/>
              </a:solidFill>
              <a:latin typeface="Tahoma" panose="020B0604030504040204" pitchFamily="34" charset="0"/>
            </a:endParaRPr>
          </a:p>
          <a:p>
            <a:r>
              <a:rPr lang="en-US" sz="1000" b="0" i="0" u="none" strike="noStrike" baseline="0" dirty="0">
                <a:latin typeface="Tahoma" panose="020B0604030504040204" pitchFamily="34" charset="0"/>
              </a:rPr>
              <a:t>*Clear Creek Sheriff’s Office is currently responding to Georgetown calls as of October 2024. **Jefferson County Sheriff’s Office is responding to Morrison calls as of January 2025.</a:t>
            </a:r>
            <a:endParaRPr lang="en-US" sz="1000" dirty="0">
              <a:latin typeface="Tahoma" panose="020B0604030504040204" pitchFamily="34" charset="0"/>
              <a:ea typeface="Tahoma" panose="020B0604030504040204" pitchFamily="34" charset="0"/>
              <a:cs typeface="Tahoma" panose="020B0604030504040204" pitchFamily="34" charset="0"/>
            </a:endParaRPr>
          </a:p>
          <a:p>
            <a:endParaRPr lang="en-US" sz="1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809899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6B547BD-D5B0-4162-8AC1-23C66C4D5501}"/>
              </a:ext>
            </a:extLst>
          </p:cNvPr>
          <p:cNvGraphicFramePr>
            <a:graphicFrameLocks/>
          </p:cNvGraphicFramePr>
          <p:nvPr>
            <p:custDataLst>
              <p:tags r:id="rId1"/>
            </p:custDataLst>
            <p:extLst>
              <p:ext uri="{D42A27DB-BD31-4B8C-83A1-F6EECF244321}">
                <p14:modId xmlns:p14="http://schemas.microsoft.com/office/powerpoint/2010/main" val="30405769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4" imgW="452" imgH="454" progId="TCLayout.ActiveDocument.1">
                  <p:embed/>
                </p:oleObj>
              </mc:Choice>
              <mc:Fallback>
                <p:oleObj name="think-cell Slide" r:id="rId44" imgW="452" imgH="454" progId="TCLayout.ActiveDocument.1">
                  <p:embed/>
                  <p:pic>
                    <p:nvPicPr>
                      <p:cNvPr id="4" name="Object 3" hidden="1">
                        <a:extLst>
                          <a:ext uri="{FF2B5EF4-FFF2-40B4-BE49-F238E27FC236}">
                            <a16:creationId xmlns:a16="http://schemas.microsoft.com/office/drawing/2014/main" id="{86B547BD-D5B0-4162-8AC1-23C66C4D5501}"/>
                          </a:ext>
                        </a:extLst>
                      </p:cNvPr>
                      <p:cNvPicPr/>
                      <p:nvPr/>
                    </p:nvPicPr>
                    <p:blipFill>
                      <a:blip r:embed="rId45"/>
                      <a:stretch>
                        <a:fillRect/>
                      </a:stretch>
                    </p:blipFill>
                    <p:spPr>
                      <a:xfrm>
                        <a:off x="1588" y="1588"/>
                        <a:ext cx="1588" cy="1588"/>
                      </a:xfrm>
                      <a:prstGeom prst="rect">
                        <a:avLst/>
                      </a:prstGeom>
                    </p:spPr>
                  </p:pic>
                </p:oleObj>
              </mc:Fallback>
            </mc:AlternateContent>
          </a:graphicData>
        </a:graphic>
      </p:graphicFrame>
      <p:pic>
        <p:nvPicPr>
          <p:cNvPr id="33" name="Picture 32">
            <a:extLst>
              <a:ext uri="{FF2B5EF4-FFF2-40B4-BE49-F238E27FC236}">
                <a16:creationId xmlns:a16="http://schemas.microsoft.com/office/drawing/2014/main" id="{F98D8906-E289-CDDA-F52B-1812E0929287}"/>
              </a:ext>
            </a:extLst>
          </p:cNvPr>
          <p:cNvPicPr>
            <a:picLocks noChangeAspect="1"/>
          </p:cNvPicPr>
          <p:nvPr/>
        </p:nvPicPr>
        <p:blipFill>
          <a:blip r:embed="rId46"/>
          <a:stretch>
            <a:fillRect/>
          </a:stretch>
        </p:blipFill>
        <p:spPr>
          <a:xfrm>
            <a:off x="6471708" y="1819562"/>
            <a:ext cx="5162550" cy="2095500"/>
          </a:xfrm>
          <a:prstGeom prst="rect">
            <a:avLst/>
          </a:prstGeom>
        </p:spPr>
      </p:pic>
      <p:sp>
        <p:nvSpPr>
          <p:cNvPr id="6" name="Text Box 58">
            <a:extLst>
              <a:ext uri="{FF2B5EF4-FFF2-40B4-BE49-F238E27FC236}">
                <a16:creationId xmlns:a16="http://schemas.microsoft.com/office/drawing/2014/main" id="{B47CE71D-7819-4857-B121-737A3BD39B4D}"/>
              </a:ext>
            </a:extLst>
          </p:cNvPr>
          <p:cNvSpPr txBox="1"/>
          <p:nvPr/>
        </p:nvSpPr>
        <p:spPr>
          <a:xfrm>
            <a:off x="1066067" y="26991"/>
            <a:ext cx="5697416" cy="1300160"/>
          </a:xfrm>
          <a:prstGeom prst="rect">
            <a:avLst/>
          </a:prstGeom>
          <a:solidFill>
            <a:schemeClr val="lt1"/>
          </a:solidFill>
          <a:ln w="6350">
            <a:noFill/>
          </a:ln>
        </p:spPr>
        <p:txBody>
          <a:bodyPr rot="0" spcFirstLastPara="0" vert="horz" wrap="square" lIns="91439" tIns="45720" rIns="91439" bIns="45720" numCol="1" spcCol="0" rtlCol="0" fromWordArt="0" anchor="ctr"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Lakeside PD</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a:extLst>
              <a:ext uri="{FF2B5EF4-FFF2-40B4-BE49-F238E27FC236}">
                <a16:creationId xmlns:a16="http://schemas.microsoft.com/office/drawing/2014/main" id="{81C3ADD2-FBA2-4990-9325-1C3084F656B8}"/>
              </a:ext>
            </a:extLst>
          </p:cNvPr>
          <p:cNvCxnSpPr>
            <a:cxnSpLocks/>
          </p:cNvCxnSpPr>
          <p:nvPr/>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graphicFrame>
        <p:nvGraphicFramePr>
          <p:cNvPr id="8" name="Chart 7">
            <a:extLst>
              <a:ext uri="{FF2B5EF4-FFF2-40B4-BE49-F238E27FC236}">
                <a16:creationId xmlns:a16="http://schemas.microsoft.com/office/drawing/2014/main" id="{B441379F-A821-1E92-151B-32CFC7E472A7}"/>
              </a:ext>
            </a:extLst>
          </p:cNvPr>
          <p:cNvGraphicFramePr/>
          <p:nvPr>
            <p:custDataLst>
              <p:tags r:id="rId2"/>
            </p:custDataLst>
            <p:extLst>
              <p:ext uri="{D42A27DB-BD31-4B8C-83A1-F6EECF244321}">
                <p14:modId xmlns:p14="http://schemas.microsoft.com/office/powerpoint/2010/main" val="3251467885"/>
              </p:ext>
            </p:extLst>
          </p:nvPr>
        </p:nvGraphicFramePr>
        <p:xfrm>
          <a:off x="477838" y="1716088"/>
          <a:ext cx="5184775" cy="1906587"/>
        </p:xfrm>
        <a:graphic>
          <a:graphicData uri="http://schemas.openxmlformats.org/drawingml/2006/chart">
            <c:chart xmlns:c="http://schemas.openxmlformats.org/drawingml/2006/chart" xmlns:r="http://schemas.openxmlformats.org/officeDocument/2006/relationships" r:id="rId47"/>
          </a:graphicData>
        </a:graphic>
      </p:graphicFrame>
      <p:sp>
        <p:nvSpPr>
          <p:cNvPr id="14" name="Text Placeholder 2">
            <a:extLst>
              <a:ext uri="{FF2B5EF4-FFF2-40B4-BE49-F238E27FC236}">
                <a16:creationId xmlns:a16="http://schemas.microsoft.com/office/drawing/2014/main" id="{125AC75A-3DBA-4ABE-AC86-1CE5256F61BE}"/>
              </a:ext>
            </a:extLst>
          </p:cNvPr>
          <p:cNvSpPr>
            <a:spLocks/>
          </p:cNvSpPr>
          <p:nvPr>
            <p:custDataLst>
              <p:tags r:id="rId3"/>
            </p:custDataLst>
          </p:nvPr>
        </p:nvSpPr>
        <p:spPr bwMode="auto">
          <a:xfrm>
            <a:off x="646113"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316E701-918D-4A1B-97F4-36E75122DEBD}" type="datetime'''''0'''''''''':''''''''''''''00&#10;''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0:00
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 name="Text Placeholder 2">
            <a:extLst>
              <a:ext uri="{FF2B5EF4-FFF2-40B4-BE49-F238E27FC236}">
                <a16:creationId xmlns:a16="http://schemas.microsoft.com/office/drawing/2014/main" id="{2ADF3224-EFE6-477E-A4FE-BC72536000D5}"/>
              </a:ext>
            </a:extLst>
          </p:cNvPr>
          <p:cNvSpPr>
            <a:spLocks/>
          </p:cNvSpPr>
          <p:nvPr>
            <p:custDataLst>
              <p:tags r:id="rId4"/>
            </p:custDataLst>
          </p:nvPr>
        </p:nvSpPr>
        <p:spPr bwMode="auto">
          <a:xfrm>
            <a:off x="1082675"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1BBCFF5-170F-4C3C-BD37-0694FDAAC1BF}" type="datetime'''''''''''''''''''''''''2'''''':''0''0&#10;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
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 name="Text Placeholder 2">
            <a:extLst>
              <a:ext uri="{FF2B5EF4-FFF2-40B4-BE49-F238E27FC236}">
                <a16:creationId xmlns:a16="http://schemas.microsoft.com/office/drawing/2014/main" id="{8F57F73A-899F-4994-9FFE-52D028C366A7}"/>
              </a:ext>
            </a:extLst>
          </p:cNvPr>
          <p:cNvSpPr>
            <a:spLocks/>
          </p:cNvSpPr>
          <p:nvPr>
            <p:custDataLst>
              <p:tags r:id="rId5"/>
            </p:custDataLst>
          </p:nvPr>
        </p:nvSpPr>
        <p:spPr bwMode="auto">
          <a:xfrm>
            <a:off x="1519238"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7EC8E005-BA4A-4DF2-A360-11BCFFBEE8F7}" type="datetime'''''4'''':0''''''''''''0''''''''''&#10;''''''''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4:00
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 name="Text Placeholder 2">
            <a:extLst>
              <a:ext uri="{FF2B5EF4-FFF2-40B4-BE49-F238E27FC236}">
                <a16:creationId xmlns:a16="http://schemas.microsoft.com/office/drawing/2014/main" id="{510CBB17-3761-4288-BCC5-43E8A3E9B8A6}"/>
              </a:ext>
            </a:extLst>
          </p:cNvPr>
          <p:cNvSpPr>
            <a:spLocks/>
          </p:cNvSpPr>
          <p:nvPr>
            <p:custDataLst>
              <p:tags r:id="rId6"/>
            </p:custDataLst>
          </p:nvPr>
        </p:nvSpPr>
        <p:spPr bwMode="auto">
          <a:xfrm>
            <a:off x="1955800"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323BA4A-FC66-4054-BC9E-12F7F1DD0424}" type="datetime'6'''''':''''''''''''''''''''''''00''''''&#10;''''''''''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6:00
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 name="Text Placeholder 2">
            <a:extLst>
              <a:ext uri="{FF2B5EF4-FFF2-40B4-BE49-F238E27FC236}">
                <a16:creationId xmlns:a16="http://schemas.microsoft.com/office/drawing/2014/main" id="{86D1D7DB-75DF-4EB5-BF12-3B0F914F060A}"/>
              </a:ext>
            </a:extLst>
          </p:cNvPr>
          <p:cNvSpPr>
            <a:spLocks/>
          </p:cNvSpPr>
          <p:nvPr>
            <p:custDataLst>
              <p:tags r:id="rId7"/>
            </p:custDataLst>
          </p:nvPr>
        </p:nvSpPr>
        <p:spPr bwMode="auto">
          <a:xfrm>
            <a:off x="23574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AAC2EAE-FB54-4C17-9BC6-CBC01BF736B3}" type="datetime'8:''0''''''''''''0''&#10;''''''1''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8:00
10:00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 name="Text Placeholder 2">
            <a:extLst>
              <a:ext uri="{FF2B5EF4-FFF2-40B4-BE49-F238E27FC236}">
                <a16:creationId xmlns:a16="http://schemas.microsoft.com/office/drawing/2014/main" id="{88BD6F20-E5C6-442A-81AC-2DDF2B0EA25F}"/>
              </a:ext>
            </a:extLst>
          </p:cNvPr>
          <p:cNvSpPr>
            <a:spLocks/>
          </p:cNvSpPr>
          <p:nvPr>
            <p:custDataLst>
              <p:tags r:id="rId8"/>
            </p:custDataLst>
          </p:nvPr>
        </p:nvSpPr>
        <p:spPr bwMode="auto">
          <a:xfrm>
            <a:off x="27940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D99A7D3-06B9-4463-B8AC-D44E03B38197}" type="datetime'1''''''''''''''''''''''''0'':''0''0''''&#10;1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10:00
12:00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 name="Text Placeholder 2">
            <a:extLst>
              <a:ext uri="{FF2B5EF4-FFF2-40B4-BE49-F238E27FC236}">
                <a16:creationId xmlns:a16="http://schemas.microsoft.com/office/drawing/2014/main" id="{AF2E4BE3-825E-4943-AF85-F410BBE02D93}"/>
              </a:ext>
            </a:extLst>
          </p:cNvPr>
          <p:cNvSpPr>
            <a:spLocks/>
          </p:cNvSpPr>
          <p:nvPr>
            <p:custDataLst>
              <p:tags r:id="rId9"/>
            </p:custDataLst>
          </p:nvPr>
        </p:nvSpPr>
        <p:spPr bwMode="auto">
          <a:xfrm>
            <a:off x="322897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FFDFA8B-9CC7-4538-B4DB-235F18DCD7F6}" type="datetime'''12'''''''':00''&#10;1''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12:00
14:00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 name="Text Placeholder 2">
            <a:extLst>
              <a:ext uri="{FF2B5EF4-FFF2-40B4-BE49-F238E27FC236}">
                <a16:creationId xmlns:a16="http://schemas.microsoft.com/office/drawing/2014/main" id="{F82C3FA9-B102-49A3-9ABE-767C053A5608}"/>
              </a:ext>
            </a:extLst>
          </p:cNvPr>
          <p:cNvSpPr>
            <a:spLocks/>
          </p:cNvSpPr>
          <p:nvPr>
            <p:custDataLst>
              <p:tags r:id="rId10"/>
            </p:custDataLst>
          </p:nvPr>
        </p:nvSpPr>
        <p:spPr bwMode="auto">
          <a:xfrm>
            <a:off x="36655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CECB8EA-97B8-4C6D-A508-CEDB0B017DB4}" type="datetime'''1''''''''''''''''''''''''4'''':00&#10;''''1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14:00
16:00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9" name="Text Placeholder 2">
            <a:extLst>
              <a:ext uri="{FF2B5EF4-FFF2-40B4-BE49-F238E27FC236}">
                <a16:creationId xmlns:a16="http://schemas.microsoft.com/office/drawing/2014/main" id="{1F21DD55-4A60-49A9-A66B-FDD64EEF9241}"/>
              </a:ext>
            </a:extLst>
          </p:cNvPr>
          <p:cNvSpPr>
            <a:spLocks/>
          </p:cNvSpPr>
          <p:nvPr>
            <p:custDataLst>
              <p:tags r:id="rId11"/>
            </p:custDataLst>
          </p:nvPr>
        </p:nvSpPr>
        <p:spPr bwMode="auto">
          <a:xfrm>
            <a:off x="41021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ADF81E2-1377-4241-8E77-5DCC33AB2573}" type="datetime'1''''''''''''''''''6:''0''''''0''''''&#10;''''1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16:00
18:00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0" name="Text Placeholder 2">
            <a:extLst>
              <a:ext uri="{FF2B5EF4-FFF2-40B4-BE49-F238E27FC236}">
                <a16:creationId xmlns:a16="http://schemas.microsoft.com/office/drawing/2014/main" id="{AEEE7103-5AE1-47C4-9BB2-5692F40A0C74}"/>
              </a:ext>
            </a:extLst>
          </p:cNvPr>
          <p:cNvSpPr>
            <a:spLocks/>
          </p:cNvSpPr>
          <p:nvPr>
            <p:custDataLst>
              <p:tags r:id="rId12"/>
            </p:custDataLst>
          </p:nvPr>
        </p:nvSpPr>
        <p:spPr bwMode="auto">
          <a:xfrm>
            <a:off x="4538663"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663F4755-3D18-4A5B-B30D-7AD27D175D79}" type="datetime'''''''18:0''''''''''''''0''''''&#10;2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18:00
20:00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1" name="Text Placeholder 2">
            <a:extLst>
              <a:ext uri="{FF2B5EF4-FFF2-40B4-BE49-F238E27FC236}">
                <a16:creationId xmlns:a16="http://schemas.microsoft.com/office/drawing/2014/main" id="{5B9D02C9-95E6-498A-95D4-E2FC18135BCE}"/>
              </a:ext>
            </a:extLst>
          </p:cNvPr>
          <p:cNvSpPr>
            <a:spLocks/>
          </p:cNvSpPr>
          <p:nvPr>
            <p:custDataLst>
              <p:tags r:id="rId13"/>
            </p:custDataLst>
          </p:nvPr>
        </p:nvSpPr>
        <p:spPr bwMode="auto">
          <a:xfrm>
            <a:off x="497522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35CD3A56-7C9D-4396-9D94-C9F5E11B1089}" type="datetime'''''''''''''2''''''''''''0:0''0''''&#10;2''''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20:00
22:00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2" name="Text Placeholder 2">
            <a:extLst>
              <a:ext uri="{FF2B5EF4-FFF2-40B4-BE49-F238E27FC236}">
                <a16:creationId xmlns:a16="http://schemas.microsoft.com/office/drawing/2014/main" id="{F076BF07-A2E5-4626-88CC-FB14E1A0A722}"/>
              </a:ext>
            </a:extLst>
          </p:cNvPr>
          <p:cNvSpPr>
            <a:spLocks/>
          </p:cNvSpPr>
          <p:nvPr>
            <p:custDataLst>
              <p:tags r:id="rId14"/>
            </p:custDataLst>
          </p:nvPr>
        </p:nvSpPr>
        <p:spPr bwMode="auto">
          <a:xfrm>
            <a:off x="541178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82BBE4A-07B7-44A0-BC9A-80F05BB2B6AB}" type="datetime'''''''''2''''''''''''''''2'''':0''''''''''0&#10;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22:00
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3" name="TextBox 22">
            <a:extLst>
              <a:ext uri="{FF2B5EF4-FFF2-40B4-BE49-F238E27FC236}">
                <a16:creationId xmlns:a16="http://schemas.microsoft.com/office/drawing/2014/main" id="{4F66D543-1212-4042-AA81-691C8D2FF42C}"/>
              </a:ext>
            </a:extLst>
          </p:cNvPr>
          <p:cNvSpPr txBox="1"/>
          <p:nvPr/>
        </p:nvSpPr>
        <p:spPr>
          <a:xfrm>
            <a:off x="103188" y="1513863"/>
            <a:ext cx="6042025" cy="338138"/>
          </a:xfrm>
          <a:prstGeom prst="rect">
            <a:avLst/>
          </a:prstGeom>
          <a:noFill/>
        </p:spPr>
        <p:txBody>
          <a:bodyPr wrap="square">
            <a:spAutoFit/>
          </a:bodyPr>
          <a:lstStyle/>
          <a:p>
            <a:pPr algn="ctr" defTabSz="914483">
              <a:defRPr sz="2000" b="0" i="0" u="none" strike="noStrike" kern="1200" spc="0" baseline="0">
                <a:solidFill>
                  <a:sysClr val="windowText" lastClr="000000"/>
                </a:solidFill>
                <a:latin typeface="+mn-lt"/>
                <a:ea typeface="+mn-ea"/>
                <a:cs typeface="+mn-cs"/>
              </a:defRPr>
            </a:pPr>
            <a:r>
              <a:rPr lang="en-US" sz="1600" b="1" u="sng" dirty="0">
                <a:solidFill>
                  <a:srgbClr val="002060"/>
                </a:solidFill>
                <a:latin typeface="Tahoma" panose="020B0604030504040204" pitchFamily="34" charset="0"/>
                <a:ea typeface="Tahoma" panose="020B0604030504040204" pitchFamily="34" charset="0"/>
                <a:cs typeface="Tahoma" panose="020B0604030504040204" pitchFamily="34" charset="0"/>
              </a:rPr>
              <a:t>Priority Dispatched Calls Per Time of Day</a:t>
            </a:r>
          </a:p>
        </p:txBody>
      </p:sp>
      <p:sp>
        <p:nvSpPr>
          <p:cNvPr id="37" name="Rectangle 36">
            <a:extLst>
              <a:ext uri="{FF2B5EF4-FFF2-40B4-BE49-F238E27FC236}">
                <a16:creationId xmlns:a16="http://schemas.microsoft.com/office/drawing/2014/main" id="{6E6D97FF-E2E0-42EA-A83A-C3DF9F3514AE}"/>
              </a:ext>
            </a:extLst>
          </p:cNvPr>
          <p:cNvSpPr/>
          <p:nvPr>
            <p:custDataLst>
              <p:tags r:id="rId15"/>
            </p:custDataLst>
          </p:nvPr>
        </p:nvSpPr>
        <p:spPr bwMode="auto">
          <a:xfrm>
            <a:off x="1160463" y="1995488"/>
            <a:ext cx="142875" cy="106363"/>
          </a:xfrm>
          <a:prstGeom prst="rect">
            <a:avLst/>
          </a:prstGeom>
          <a:solidFill>
            <a:schemeClr val="accent5"/>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266CB46-9FEF-4BCD-8922-A745A5B58C13}"/>
              </a:ext>
            </a:extLst>
          </p:cNvPr>
          <p:cNvSpPr/>
          <p:nvPr>
            <p:custDataLst>
              <p:tags r:id="rId16"/>
            </p:custDataLst>
          </p:nvPr>
        </p:nvSpPr>
        <p:spPr bwMode="auto">
          <a:xfrm>
            <a:off x="1160463" y="2160588"/>
            <a:ext cx="142875" cy="106363"/>
          </a:xfrm>
          <a:prstGeom prst="rect">
            <a:avLst/>
          </a:prstGeom>
          <a:solidFill>
            <a:srgbClr val="C0000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C9484DF-536D-4C88-9E3B-A9F578479DAC}"/>
              </a:ext>
            </a:extLst>
          </p:cNvPr>
          <p:cNvSpPr/>
          <p:nvPr>
            <p:custDataLst>
              <p:tags r:id="rId17"/>
            </p:custDataLst>
          </p:nvPr>
        </p:nvSpPr>
        <p:spPr bwMode="auto">
          <a:xfrm>
            <a:off x="1160463" y="2325688"/>
            <a:ext cx="142875" cy="106363"/>
          </a:xfrm>
          <a:prstGeom prst="rect">
            <a:avLst/>
          </a:prstGeom>
          <a:solidFill>
            <a:srgbClr val="00206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8412C1A-18FA-4771-9810-3062F008A625}"/>
              </a:ext>
            </a:extLst>
          </p:cNvPr>
          <p:cNvSpPr/>
          <p:nvPr>
            <p:custDataLst>
              <p:tags r:id="rId18"/>
            </p:custDataLst>
          </p:nvPr>
        </p:nvSpPr>
        <p:spPr bwMode="auto">
          <a:xfrm>
            <a:off x="1160463" y="2490788"/>
            <a:ext cx="142875" cy="106363"/>
          </a:xfrm>
          <a:prstGeom prst="rect">
            <a:avLst/>
          </a:prstGeom>
          <a:solidFill>
            <a:srgbClr val="7F7F7F"/>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 Placeholder 2">
            <a:extLst>
              <a:ext uri="{FF2B5EF4-FFF2-40B4-BE49-F238E27FC236}">
                <a16:creationId xmlns:a16="http://schemas.microsoft.com/office/drawing/2014/main" id="{1E5392BC-349C-45B4-8F81-52F83DA74F43}"/>
              </a:ext>
            </a:extLst>
          </p:cNvPr>
          <p:cNvSpPr>
            <a:spLocks/>
          </p:cNvSpPr>
          <p:nvPr>
            <p:custDataLst>
              <p:tags r:id="rId19"/>
            </p:custDataLst>
          </p:nvPr>
        </p:nvSpPr>
        <p:spPr bwMode="auto">
          <a:xfrm>
            <a:off x="1354138" y="20002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A97F163C-AE00-4BFE-A041-059ABD3F0635}" type="datetime'''P''''''''0'''''''''''''''">
              <a:rPr lang="en-US" altLang="en-US" sz="800" b="1" smtClean="0"/>
              <a:pPr/>
              <a:t>P0</a:t>
            </a:fld>
            <a:endParaRPr lang="en-US" sz="800" b="1" dirty="0">
              <a:sym typeface="Tahoma" panose="020B0604030504040204" pitchFamily="34" charset="0"/>
            </a:endParaRPr>
          </a:p>
        </p:txBody>
      </p:sp>
      <p:sp>
        <p:nvSpPr>
          <p:cNvPr id="29" name="Text Placeholder 2">
            <a:extLst>
              <a:ext uri="{FF2B5EF4-FFF2-40B4-BE49-F238E27FC236}">
                <a16:creationId xmlns:a16="http://schemas.microsoft.com/office/drawing/2014/main" id="{BC3CB169-FB0F-4DFA-B618-5D28FED99FDA}"/>
              </a:ext>
            </a:extLst>
          </p:cNvPr>
          <p:cNvSpPr>
            <a:spLocks/>
          </p:cNvSpPr>
          <p:nvPr>
            <p:custDataLst>
              <p:tags r:id="rId20"/>
            </p:custDataLst>
          </p:nvPr>
        </p:nvSpPr>
        <p:spPr bwMode="auto">
          <a:xfrm>
            <a:off x="1354138" y="21653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EA5215CB-BA85-471D-9931-6ED3C6DD4DED}" type="datetime'''''''''P1'''''''''''''''''''''''''''''''''''''''''">
              <a:rPr lang="en-US" altLang="en-US" sz="800" b="1" smtClean="0"/>
              <a:pPr/>
              <a:t>P1</a:t>
            </a:fld>
            <a:endParaRPr lang="en-US" sz="800" b="1" dirty="0">
              <a:sym typeface="Tahoma" panose="020B0604030504040204" pitchFamily="34" charset="0"/>
            </a:endParaRPr>
          </a:p>
        </p:txBody>
      </p:sp>
      <p:sp>
        <p:nvSpPr>
          <p:cNvPr id="27" name="Text Placeholder 2">
            <a:extLst>
              <a:ext uri="{FF2B5EF4-FFF2-40B4-BE49-F238E27FC236}">
                <a16:creationId xmlns:a16="http://schemas.microsoft.com/office/drawing/2014/main" id="{6B043A74-191B-4682-B7D2-B6CF3A3E1A62}"/>
              </a:ext>
            </a:extLst>
          </p:cNvPr>
          <p:cNvSpPr>
            <a:spLocks/>
          </p:cNvSpPr>
          <p:nvPr>
            <p:custDataLst>
              <p:tags r:id="rId21"/>
            </p:custDataLst>
          </p:nvPr>
        </p:nvSpPr>
        <p:spPr bwMode="auto">
          <a:xfrm>
            <a:off x="1354138" y="23304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01CB0EDA-F7BC-4207-AAC6-0A7AA907D91A}" type="datetime'''''''P''''''''''''''2'''''''''''''''''''''''''''''''''''">
              <a:rPr lang="en-US" altLang="en-US" sz="800" b="1" smtClean="0"/>
              <a:pPr/>
              <a:t>P2</a:t>
            </a:fld>
            <a:endParaRPr lang="en-US" sz="800" b="1" dirty="0">
              <a:sym typeface="Tahoma" panose="020B0604030504040204" pitchFamily="34" charset="0"/>
            </a:endParaRPr>
          </a:p>
        </p:txBody>
      </p:sp>
      <p:sp>
        <p:nvSpPr>
          <p:cNvPr id="28" name="Text Placeholder 2">
            <a:extLst>
              <a:ext uri="{FF2B5EF4-FFF2-40B4-BE49-F238E27FC236}">
                <a16:creationId xmlns:a16="http://schemas.microsoft.com/office/drawing/2014/main" id="{D9C87F4B-14A5-4B23-A3FF-70EC9F35E941}"/>
              </a:ext>
            </a:extLst>
          </p:cNvPr>
          <p:cNvSpPr>
            <a:spLocks/>
          </p:cNvSpPr>
          <p:nvPr>
            <p:custDataLst>
              <p:tags r:id="rId22"/>
            </p:custDataLst>
          </p:nvPr>
        </p:nvSpPr>
        <p:spPr bwMode="auto">
          <a:xfrm>
            <a:off x="1354138" y="24955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4BDBD231-2413-4DAE-8AD5-AFE3B93A6D3D}" type="datetime'''P''''''''3'''''''''''''''''''''''''''''''''''''''''''''">
              <a:rPr lang="en-US" altLang="en-US" sz="800" b="1" smtClean="0"/>
              <a:pPr/>
              <a:t>P3</a:t>
            </a:fld>
            <a:endParaRPr lang="en-US" sz="800" b="1" dirty="0">
              <a:sym typeface="Tahoma" panose="020B0604030504040204" pitchFamily="34" charset="0"/>
            </a:endParaRPr>
          </a:p>
        </p:txBody>
      </p:sp>
      <p:sp>
        <p:nvSpPr>
          <p:cNvPr id="30" name="Rectangle 29">
            <a:extLst>
              <a:ext uri="{FF2B5EF4-FFF2-40B4-BE49-F238E27FC236}">
                <a16:creationId xmlns:a16="http://schemas.microsoft.com/office/drawing/2014/main" id="{121A2A89-FB4E-4B9A-840D-28523B0B457F}"/>
              </a:ext>
            </a:extLst>
          </p:cNvPr>
          <p:cNvSpPr/>
          <p:nvPr/>
        </p:nvSpPr>
        <p:spPr>
          <a:xfrm>
            <a:off x="350838" y="1476375"/>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3" name="Chart 52">
            <a:extLst>
              <a:ext uri="{FF2B5EF4-FFF2-40B4-BE49-F238E27FC236}">
                <a16:creationId xmlns:a16="http://schemas.microsoft.com/office/drawing/2014/main" id="{DF38ECC5-A7B9-6686-A347-A48AA49F6811}"/>
              </a:ext>
            </a:extLst>
          </p:cNvPr>
          <p:cNvGraphicFramePr/>
          <p:nvPr>
            <p:custDataLst>
              <p:tags r:id="rId23"/>
            </p:custDataLst>
            <p:extLst>
              <p:ext uri="{D42A27DB-BD31-4B8C-83A1-F6EECF244321}">
                <p14:modId xmlns:p14="http://schemas.microsoft.com/office/powerpoint/2010/main" val="3722109362"/>
              </p:ext>
            </p:extLst>
          </p:nvPr>
        </p:nvGraphicFramePr>
        <p:xfrm>
          <a:off x="417513" y="4314825"/>
          <a:ext cx="5278437" cy="2171700"/>
        </p:xfrm>
        <a:graphic>
          <a:graphicData uri="http://schemas.openxmlformats.org/drawingml/2006/chart">
            <c:chart xmlns:c="http://schemas.openxmlformats.org/drawingml/2006/chart" xmlns:r="http://schemas.openxmlformats.org/officeDocument/2006/relationships" r:id="rId48"/>
          </a:graphicData>
        </a:graphic>
      </p:graphicFrame>
      <p:sp>
        <p:nvSpPr>
          <p:cNvPr id="45" name="Text Placeholder 2">
            <a:extLst>
              <a:ext uri="{FF2B5EF4-FFF2-40B4-BE49-F238E27FC236}">
                <a16:creationId xmlns:a16="http://schemas.microsoft.com/office/drawing/2014/main" id="{B645A072-C467-09E9-A6F7-7053BA8C62C2}"/>
              </a:ext>
            </a:extLst>
          </p:cNvPr>
          <p:cNvSpPr>
            <a:spLocks/>
          </p:cNvSpPr>
          <p:nvPr>
            <p:custDataLst>
              <p:tags r:id="rId24"/>
            </p:custDataLst>
          </p:nvPr>
        </p:nvSpPr>
        <p:spPr bwMode="auto">
          <a:xfrm>
            <a:off x="592138" y="6303963"/>
            <a:ext cx="393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654A8F53-129C-4751-BD3F-AE911DB813F4}" type="datetime'''''''''''''''''''''J''un''''''-''''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Jun-25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2" name="Text Placeholder 2">
            <a:extLst>
              <a:ext uri="{FF2B5EF4-FFF2-40B4-BE49-F238E27FC236}">
                <a16:creationId xmlns:a16="http://schemas.microsoft.com/office/drawing/2014/main" id="{8E24F796-004A-2B29-0251-F3D348ECC795}"/>
              </a:ext>
            </a:extLst>
          </p:cNvPr>
          <p:cNvSpPr>
            <a:spLocks/>
          </p:cNvSpPr>
          <p:nvPr>
            <p:custDataLst>
              <p:tags r:id="rId25"/>
            </p:custDataLst>
          </p:nvPr>
        </p:nvSpPr>
        <p:spPr bwMode="auto">
          <a:xfrm>
            <a:off x="1049338" y="6303963"/>
            <a:ext cx="3508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3113DBDE-8909-4F9A-9ACF-DBB93938866E}" type="datetime'''''''''''''''''''''J''''u''''''''''l''-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Jul-25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0" name="Text Placeholder 2">
            <a:extLst>
              <a:ext uri="{FF2B5EF4-FFF2-40B4-BE49-F238E27FC236}">
                <a16:creationId xmlns:a16="http://schemas.microsoft.com/office/drawing/2014/main" id="{0900C38F-A149-95EB-27F0-3BD8C4349F85}"/>
              </a:ext>
            </a:extLst>
          </p:cNvPr>
          <p:cNvSpPr>
            <a:spLocks/>
          </p:cNvSpPr>
          <p:nvPr>
            <p:custDataLst>
              <p:tags r:id="rId26"/>
            </p:custDataLst>
          </p:nvPr>
        </p:nvSpPr>
        <p:spPr bwMode="auto">
          <a:xfrm>
            <a:off x="1452563" y="6303963"/>
            <a:ext cx="4159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BEAC3D6C-FFAE-4315-A501-D632AC580082}" type="datetime'''''''A''''''''u''''''g-''''''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Aug-25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9" name="Text Placeholder 2">
            <a:extLst>
              <a:ext uri="{FF2B5EF4-FFF2-40B4-BE49-F238E27FC236}">
                <a16:creationId xmlns:a16="http://schemas.microsoft.com/office/drawing/2014/main" id="{A0E98B1C-311C-E8C5-8A56-0CA41B5A6826}"/>
              </a:ext>
            </a:extLst>
          </p:cNvPr>
          <p:cNvSpPr>
            <a:spLocks/>
          </p:cNvSpPr>
          <p:nvPr>
            <p:custDataLst>
              <p:tags r:id="rId27"/>
            </p:custDataLst>
          </p:nvPr>
        </p:nvSpPr>
        <p:spPr bwMode="auto">
          <a:xfrm>
            <a:off x="1892300" y="6303963"/>
            <a:ext cx="4064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6D782D75-7FF5-42D4-B249-2793D7682C6A}" type="datetime'''S''''e''p''''''''''''''-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Sep-25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7" name="Text Placeholder 2">
            <a:extLst>
              <a:ext uri="{FF2B5EF4-FFF2-40B4-BE49-F238E27FC236}">
                <a16:creationId xmlns:a16="http://schemas.microsoft.com/office/drawing/2014/main" id="{6E34C3D2-3AD1-7913-BE21-605CBCD3E10B}"/>
              </a:ext>
            </a:extLst>
          </p:cNvPr>
          <p:cNvSpPr>
            <a:spLocks/>
          </p:cNvSpPr>
          <p:nvPr>
            <p:custDataLst>
              <p:tags r:id="rId28"/>
            </p:custDataLst>
          </p:nvPr>
        </p:nvSpPr>
        <p:spPr bwMode="auto">
          <a:xfrm>
            <a:off x="2335213" y="6303963"/>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DB0172DB-806E-48DC-813C-1F7CA5305391}" type="datetime'''''''''O''ct''''''''''''''-''''''''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Oct-25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6" name="Text Placeholder 2">
            <a:extLst>
              <a:ext uri="{FF2B5EF4-FFF2-40B4-BE49-F238E27FC236}">
                <a16:creationId xmlns:a16="http://schemas.microsoft.com/office/drawing/2014/main" id="{8A146CD8-D3A0-C67E-40A2-D039E9519C21}"/>
              </a:ext>
            </a:extLst>
          </p:cNvPr>
          <p:cNvSpPr>
            <a:spLocks/>
          </p:cNvSpPr>
          <p:nvPr>
            <p:custDataLst>
              <p:tags r:id="rId29"/>
            </p:custDataLst>
          </p:nvPr>
        </p:nvSpPr>
        <p:spPr bwMode="auto">
          <a:xfrm>
            <a:off x="2760663" y="6303963"/>
            <a:ext cx="4143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3FEF4E9E-322E-4A58-9457-DCFC8EDF0955}" type="datetime'''''''N''''''o''''''''''v-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Nov-25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1" name="Text Placeholder 2">
            <a:extLst>
              <a:ext uri="{FF2B5EF4-FFF2-40B4-BE49-F238E27FC236}">
                <a16:creationId xmlns:a16="http://schemas.microsoft.com/office/drawing/2014/main" id="{E2C5144C-FF2F-3C09-DC6F-E6128948CA99}"/>
              </a:ext>
            </a:extLst>
          </p:cNvPr>
          <p:cNvSpPr>
            <a:spLocks/>
          </p:cNvSpPr>
          <p:nvPr>
            <p:custDataLst>
              <p:tags r:id="rId30"/>
            </p:custDataLst>
          </p:nvPr>
        </p:nvSpPr>
        <p:spPr bwMode="auto">
          <a:xfrm>
            <a:off x="3197225" y="6303963"/>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F0988EA6-F06C-4DA5-9053-5371D30EA6C8}" type="datetime'D''''''e''''c''''''''''''''-''''''''''''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Dec-25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2" name="Text Placeholder 2">
            <a:extLst>
              <a:ext uri="{FF2B5EF4-FFF2-40B4-BE49-F238E27FC236}">
                <a16:creationId xmlns:a16="http://schemas.microsoft.com/office/drawing/2014/main" id="{2799D8DF-B720-55A8-C102-00A9F214AF5B}"/>
              </a:ext>
            </a:extLst>
          </p:cNvPr>
          <p:cNvSpPr>
            <a:spLocks/>
          </p:cNvSpPr>
          <p:nvPr>
            <p:custDataLst>
              <p:tags r:id="rId31"/>
            </p:custDataLst>
          </p:nvPr>
        </p:nvSpPr>
        <p:spPr bwMode="auto">
          <a:xfrm>
            <a:off x="3644900" y="6303963"/>
            <a:ext cx="3889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5C39DE48-BED3-4A28-8BA8-B754EB7DFAB7}" type="datetime'''''J''''''''''''''''a''''''''''''''''''''n-''''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Jan-26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4" name="Text Placeholder 2">
            <a:extLst>
              <a:ext uri="{FF2B5EF4-FFF2-40B4-BE49-F238E27FC236}">
                <a16:creationId xmlns:a16="http://schemas.microsoft.com/office/drawing/2014/main" id="{22C6F704-70E4-343C-3156-B76B5B3057BE}"/>
              </a:ext>
            </a:extLst>
          </p:cNvPr>
          <p:cNvSpPr>
            <a:spLocks/>
          </p:cNvSpPr>
          <p:nvPr>
            <p:custDataLst>
              <p:tags r:id="rId32"/>
            </p:custDataLst>
          </p:nvPr>
        </p:nvSpPr>
        <p:spPr bwMode="auto">
          <a:xfrm>
            <a:off x="4073525" y="6303963"/>
            <a:ext cx="4016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F9A60075-1C39-406E-9A96-8E4BC6475367}" type="datetime'''''''''F''eb''''''-''''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Feb-26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9" name="Text Placeholder 2">
            <a:extLst>
              <a:ext uri="{FF2B5EF4-FFF2-40B4-BE49-F238E27FC236}">
                <a16:creationId xmlns:a16="http://schemas.microsoft.com/office/drawing/2014/main" id="{D10E8875-0957-14F3-F8FB-7E584300D4E4}"/>
              </a:ext>
            </a:extLst>
          </p:cNvPr>
          <p:cNvSpPr>
            <a:spLocks/>
          </p:cNvSpPr>
          <p:nvPr>
            <p:custDataLst>
              <p:tags r:id="rId33"/>
            </p:custDataLst>
          </p:nvPr>
        </p:nvSpPr>
        <p:spPr bwMode="auto">
          <a:xfrm>
            <a:off x="4503738" y="6303963"/>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7A195AAB-37FA-4011-AFDF-8F941E565541}" type="datetime'Ma''''''''r''''''''-''''''''''''''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Mar-26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8" name="Text Placeholder 2">
            <a:extLst>
              <a:ext uri="{FF2B5EF4-FFF2-40B4-BE49-F238E27FC236}">
                <a16:creationId xmlns:a16="http://schemas.microsoft.com/office/drawing/2014/main" id="{E2D86E15-40C8-1A84-4948-9B12E4FC3A4E}"/>
              </a:ext>
            </a:extLst>
          </p:cNvPr>
          <p:cNvSpPr>
            <a:spLocks/>
          </p:cNvSpPr>
          <p:nvPr>
            <p:custDataLst>
              <p:tags r:id="rId34"/>
            </p:custDataLst>
          </p:nvPr>
        </p:nvSpPr>
        <p:spPr bwMode="auto">
          <a:xfrm>
            <a:off x="4949825" y="6303963"/>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558FF2FA-E06B-46D1-9EEB-94C95E61B2EE}" type="datetime'''''''A''''p''''r''''-''''''''''''''''''''''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Apr-26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8" name="Text Placeholder 2">
            <a:extLst>
              <a:ext uri="{FF2B5EF4-FFF2-40B4-BE49-F238E27FC236}">
                <a16:creationId xmlns:a16="http://schemas.microsoft.com/office/drawing/2014/main" id="{AF3FF800-BA9B-B548-20AB-267FE9196017}"/>
              </a:ext>
            </a:extLst>
          </p:cNvPr>
          <p:cNvSpPr>
            <a:spLocks/>
          </p:cNvSpPr>
          <p:nvPr>
            <p:custDataLst>
              <p:tags r:id="rId35"/>
            </p:custDataLst>
          </p:nvPr>
        </p:nvSpPr>
        <p:spPr bwMode="auto">
          <a:xfrm>
            <a:off x="5367338" y="6303963"/>
            <a:ext cx="4270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976F710A-940F-4443-BA21-DCE1A3176E31}" type="datetime'''''''M''a''y''''''-''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May-26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8" name="TextBox 77">
            <a:extLst>
              <a:ext uri="{FF2B5EF4-FFF2-40B4-BE49-F238E27FC236}">
                <a16:creationId xmlns:a16="http://schemas.microsoft.com/office/drawing/2014/main" id="{4C71B650-5C52-48B0-85D7-82C22FA4B22B}"/>
              </a:ext>
            </a:extLst>
          </p:cNvPr>
          <p:cNvSpPr txBox="1">
            <a:spLocks/>
          </p:cNvSpPr>
          <p:nvPr/>
        </p:nvSpPr>
        <p:spPr>
          <a:xfrm>
            <a:off x="1727200" y="4119562"/>
            <a:ext cx="2601913" cy="338138"/>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Monthly Call Volume</a:t>
            </a:r>
          </a:p>
        </p:txBody>
      </p:sp>
      <p:sp>
        <p:nvSpPr>
          <p:cNvPr id="79" name="Rectangle 78">
            <a:extLst>
              <a:ext uri="{FF2B5EF4-FFF2-40B4-BE49-F238E27FC236}">
                <a16:creationId xmlns:a16="http://schemas.microsoft.com/office/drawing/2014/main" id="{F1476AC4-694B-4D83-BFD8-8DCAA4BB1923}"/>
              </a:ext>
            </a:extLst>
          </p:cNvPr>
          <p:cNvSpPr/>
          <p:nvPr/>
        </p:nvSpPr>
        <p:spPr>
          <a:xfrm>
            <a:off x="360363" y="4081463"/>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8B5667AB-609C-4AEA-83B3-24E395C8F420}"/>
              </a:ext>
            </a:extLst>
          </p:cNvPr>
          <p:cNvSpPr txBox="1">
            <a:spLocks/>
          </p:cNvSpPr>
          <p:nvPr/>
        </p:nvSpPr>
        <p:spPr>
          <a:xfrm>
            <a:off x="6127750" y="4100094"/>
            <a:ext cx="587375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Top Five Problem Natures</a:t>
            </a:r>
          </a:p>
        </p:txBody>
      </p:sp>
      <p:sp>
        <p:nvSpPr>
          <p:cNvPr id="108" name="Rectangle 107">
            <a:extLst>
              <a:ext uri="{FF2B5EF4-FFF2-40B4-BE49-F238E27FC236}">
                <a16:creationId xmlns:a16="http://schemas.microsoft.com/office/drawing/2014/main" id="{A8A86972-DB82-4414-B38B-651BFA59AAA2}"/>
              </a:ext>
            </a:extLst>
          </p:cNvPr>
          <p:cNvSpPr/>
          <p:nvPr/>
        </p:nvSpPr>
        <p:spPr>
          <a:xfrm>
            <a:off x="6284913" y="4080891"/>
            <a:ext cx="5513387" cy="248716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E37BCFFE-2E8D-4926-BEE8-0720DF26B068}"/>
              </a:ext>
            </a:extLst>
          </p:cNvPr>
          <p:cNvSpPr txBox="1">
            <a:spLocks/>
          </p:cNvSpPr>
          <p:nvPr/>
        </p:nvSpPr>
        <p:spPr>
          <a:xfrm>
            <a:off x="6361113" y="1513655"/>
            <a:ext cx="538480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Daily Priority Call Volume and Entry to Assignment </a:t>
            </a:r>
          </a:p>
        </p:txBody>
      </p:sp>
      <p:sp>
        <p:nvSpPr>
          <p:cNvPr id="110" name="Rectangle 109">
            <a:extLst>
              <a:ext uri="{FF2B5EF4-FFF2-40B4-BE49-F238E27FC236}">
                <a16:creationId xmlns:a16="http://schemas.microsoft.com/office/drawing/2014/main" id="{76D5A471-E342-4112-9B61-678EA0C3F282}"/>
              </a:ext>
            </a:extLst>
          </p:cNvPr>
          <p:cNvSpPr/>
          <p:nvPr/>
        </p:nvSpPr>
        <p:spPr>
          <a:xfrm>
            <a:off x="6284913" y="1476374"/>
            <a:ext cx="5505450" cy="248364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46" name="Chart 45">
            <a:extLst>
              <a:ext uri="{FF2B5EF4-FFF2-40B4-BE49-F238E27FC236}">
                <a16:creationId xmlns:a16="http://schemas.microsoft.com/office/drawing/2014/main" id="{E62335C8-068B-A629-8D9A-1FD986420B85}"/>
              </a:ext>
            </a:extLst>
          </p:cNvPr>
          <p:cNvGraphicFramePr/>
          <p:nvPr>
            <p:custDataLst>
              <p:tags r:id="rId36"/>
            </p:custDataLst>
            <p:extLst>
              <p:ext uri="{D42A27DB-BD31-4B8C-83A1-F6EECF244321}">
                <p14:modId xmlns:p14="http://schemas.microsoft.com/office/powerpoint/2010/main" val="2324480979"/>
              </p:ext>
            </p:extLst>
          </p:nvPr>
        </p:nvGraphicFramePr>
        <p:xfrm>
          <a:off x="7812088" y="4260850"/>
          <a:ext cx="3694112" cy="2366963"/>
        </p:xfrm>
        <a:graphic>
          <a:graphicData uri="http://schemas.openxmlformats.org/drawingml/2006/chart">
            <c:chart xmlns:c="http://schemas.openxmlformats.org/drawingml/2006/chart" xmlns:r="http://schemas.openxmlformats.org/officeDocument/2006/relationships" r:id="rId49"/>
          </a:graphicData>
        </a:graphic>
      </p:graphicFrame>
      <p:sp>
        <p:nvSpPr>
          <p:cNvPr id="133" name="Text Placeholder 2">
            <a:extLst>
              <a:ext uri="{FF2B5EF4-FFF2-40B4-BE49-F238E27FC236}">
                <a16:creationId xmlns:a16="http://schemas.microsoft.com/office/drawing/2014/main" id="{7CAA3B95-4C78-4122-BECA-B5FB0F3F3764}"/>
              </a:ext>
            </a:extLst>
          </p:cNvPr>
          <p:cNvSpPr>
            <a:spLocks/>
          </p:cNvSpPr>
          <p:nvPr>
            <p:custDataLst>
              <p:tags r:id="rId37"/>
            </p:custDataLst>
          </p:nvPr>
        </p:nvSpPr>
        <p:spPr bwMode="auto">
          <a:xfrm>
            <a:off x="6535738" y="4608513"/>
            <a:ext cx="12731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03FDCC55-BBE2-431A-9D98-0D440181A090}" type="datetime'''''M''''ot''''o''''r Veh''i''cle ''''Ac''''''cid''e''''nt'">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Motor Vehicle Accident</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5" name="Text Placeholder 2">
            <a:extLst>
              <a:ext uri="{FF2B5EF4-FFF2-40B4-BE49-F238E27FC236}">
                <a16:creationId xmlns:a16="http://schemas.microsoft.com/office/drawing/2014/main" id="{7CAA3B95-4C78-4122-BECA-B5FB0F3F3764}"/>
              </a:ext>
            </a:extLst>
          </p:cNvPr>
          <p:cNvSpPr>
            <a:spLocks/>
          </p:cNvSpPr>
          <p:nvPr>
            <p:custDataLst>
              <p:tags r:id="rId38"/>
            </p:custDataLst>
          </p:nvPr>
        </p:nvSpPr>
        <p:spPr bwMode="auto">
          <a:xfrm>
            <a:off x="7004050" y="4991100"/>
            <a:ext cx="8048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2472AEC5-076F-4D3B-B256-5A696C8EFC70}" type="datetime'''''W''''''''el''f''''are'''''''' C''''''''''he''''''''c''k'''">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Welfare Check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6" name="Text Placeholder 2">
            <a:extLst>
              <a:ext uri="{FF2B5EF4-FFF2-40B4-BE49-F238E27FC236}">
                <a16:creationId xmlns:a16="http://schemas.microsoft.com/office/drawing/2014/main" id="{7CAA3B95-4C78-4122-BECA-B5FB0F3F3764}"/>
              </a:ext>
            </a:extLst>
          </p:cNvPr>
          <p:cNvSpPr>
            <a:spLocks/>
          </p:cNvSpPr>
          <p:nvPr>
            <p:custDataLst>
              <p:tags r:id="rId39"/>
            </p:custDataLst>
          </p:nvPr>
        </p:nvSpPr>
        <p:spPr bwMode="auto">
          <a:xfrm>
            <a:off x="6738938" y="5375275"/>
            <a:ext cx="10699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51E2C231-28DE-42C4-807A-B1DAC3A4916A}" type="datetime'911 Ha''''''n''gu''p''/C''h''eck'''''''''''''''''''''''''''''">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911 Hangup/Check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7" name="Text Placeholder 2">
            <a:extLst>
              <a:ext uri="{FF2B5EF4-FFF2-40B4-BE49-F238E27FC236}">
                <a16:creationId xmlns:a16="http://schemas.microsoft.com/office/drawing/2014/main" id="{04F9902D-9DA4-4582-A398-B08CDE8E08EE}"/>
              </a:ext>
            </a:extLst>
          </p:cNvPr>
          <p:cNvSpPr>
            <a:spLocks/>
          </p:cNvSpPr>
          <p:nvPr>
            <p:custDataLst>
              <p:tags r:id="rId40"/>
            </p:custDataLst>
          </p:nvPr>
        </p:nvSpPr>
        <p:spPr bwMode="auto">
          <a:xfrm>
            <a:off x="6542088" y="5757863"/>
            <a:ext cx="12668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CE168967-12C8-4EB9-82C1-B043AE3F27A5}" type="datetime'''Ci''ti''z''''''en'' As''s''''i''''st/Se''r''''v ''''Call'">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Citizen Assist/Serv Call</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8" name="Text Placeholder 2">
            <a:extLst>
              <a:ext uri="{FF2B5EF4-FFF2-40B4-BE49-F238E27FC236}">
                <a16:creationId xmlns:a16="http://schemas.microsoft.com/office/drawing/2014/main" id="{B1AC5405-1559-48F8-921F-C742186F4456}"/>
              </a:ext>
            </a:extLst>
          </p:cNvPr>
          <p:cNvSpPr>
            <a:spLocks/>
          </p:cNvSpPr>
          <p:nvPr>
            <p:custDataLst>
              <p:tags r:id="rId41"/>
            </p:custDataLst>
          </p:nvPr>
        </p:nvSpPr>
        <p:spPr bwMode="auto">
          <a:xfrm>
            <a:off x="6997700" y="6142038"/>
            <a:ext cx="81121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DADCE475-CC11-498E-829E-7AA6E845CACF}" type="datetime'''''Mo''''''t''''''o''''ris''''''t ''''''A''ss''i''st'''''''''">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Motorist Assist</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91" name="Rectangle 90">
            <a:extLst>
              <a:ext uri="{FF2B5EF4-FFF2-40B4-BE49-F238E27FC236}">
                <a16:creationId xmlns:a16="http://schemas.microsoft.com/office/drawing/2014/main" id="{6B373A51-2057-457B-9DC3-CB9DC534509E}"/>
              </a:ext>
            </a:extLst>
          </p:cNvPr>
          <p:cNvSpPr/>
          <p:nvPr/>
        </p:nvSpPr>
        <p:spPr>
          <a:xfrm>
            <a:off x="168910" y="115886"/>
            <a:ext cx="789940" cy="1117600"/>
          </a:xfrm>
          <a:prstGeom prst="rect">
            <a:avLst/>
          </a:prstGeom>
          <a:blipFill>
            <a:blip r:embed="rId50"/>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 name="Slide Number Placeholder 1">
            <a:extLst>
              <a:ext uri="{FF2B5EF4-FFF2-40B4-BE49-F238E27FC236}">
                <a16:creationId xmlns:a16="http://schemas.microsoft.com/office/drawing/2014/main" id="{F7E4C1AF-4B86-49C2-BCE8-3BD8367EC27A}"/>
              </a:ext>
            </a:extLst>
          </p:cNvPr>
          <p:cNvSpPr>
            <a:spLocks noGrp="1"/>
          </p:cNvSpPr>
          <p:nvPr>
            <p:ph type="sldNum" sz="quarter" idx="12"/>
          </p:nvPr>
        </p:nvSpPr>
        <p:spPr/>
        <p:txBody>
          <a:bodyPr/>
          <a:lstStyle/>
          <a:p>
            <a:fld id="{7E42DF0F-B536-4D3B-A493-5032C5E2E097}" type="slidenum">
              <a:rPr lang="en-US" smtClean="0"/>
              <a:t>30</a:t>
            </a:fld>
            <a:endParaRPr lang="en-US"/>
          </a:p>
        </p:txBody>
      </p:sp>
    </p:spTree>
    <p:extLst>
      <p:ext uri="{BB962C8B-B14F-4D97-AF65-F5344CB8AC3E}">
        <p14:creationId xmlns:p14="http://schemas.microsoft.com/office/powerpoint/2010/main" val="30938973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6B547BD-D5B0-4162-8AC1-23C66C4D5501}"/>
              </a:ext>
            </a:extLst>
          </p:cNvPr>
          <p:cNvGraphicFramePr>
            <a:graphicFrameLocks/>
          </p:cNvGraphicFramePr>
          <p:nvPr>
            <p:custDataLst>
              <p:tags r:id="rId1"/>
            </p:custDataLst>
            <p:extLst>
              <p:ext uri="{D42A27DB-BD31-4B8C-83A1-F6EECF244321}">
                <p14:modId xmlns:p14="http://schemas.microsoft.com/office/powerpoint/2010/main" val="21574470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5" imgW="452" imgH="454" progId="TCLayout.ActiveDocument.1">
                  <p:embed/>
                </p:oleObj>
              </mc:Choice>
              <mc:Fallback>
                <p:oleObj name="think-cell Slide" r:id="rId45" imgW="452" imgH="454" progId="TCLayout.ActiveDocument.1">
                  <p:embed/>
                  <p:pic>
                    <p:nvPicPr>
                      <p:cNvPr id="4" name="Object 3" hidden="1">
                        <a:extLst>
                          <a:ext uri="{FF2B5EF4-FFF2-40B4-BE49-F238E27FC236}">
                            <a16:creationId xmlns:a16="http://schemas.microsoft.com/office/drawing/2014/main" id="{86B547BD-D5B0-4162-8AC1-23C66C4D5501}"/>
                          </a:ext>
                        </a:extLst>
                      </p:cNvPr>
                      <p:cNvPicPr/>
                      <p:nvPr/>
                    </p:nvPicPr>
                    <p:blipFill>
                      <a:blip r:embed="rId46"/>
                      <a:stretch>
                        <a:fillRect/>
                      </a:stretch>
                    </p:blipFill>
                    <p:spPr>
                      <a:xfrm>
                        <a:off x="1588" y="1588"/>
                        <a:ext cx="1588" cy="1588"/>
                      </a:xfrm>
                      <a:prstGeom prst="rect">
                        <a:avLst/>
                      </a:prstGeom>
                    </p:spPr>
                  </p:pic>
                </p:oleObj>
              </mc:Fallback>
            </mc:AlternateContent>
          </a:graphicData>
        </a:graphic>
      </p:graphicFrame>
      <p:pic>
        <p:nvPicPr>
          <p:cNvPr id="32" name="Picture 31">
            <a:extLst>
              <a:ext uri="{FF2B5EF4-FFF2-40B4-BE49-F238E27FC236}">
                <a16:creationId xmlns:a16="http://schemas.microsoft.com/office/drawing/2014/main" id="{443EB116-9286-DB0F-76C1-E1909A3F9F79}"/>
              </a:ext>
            </a:extLst>
          </p:cNvPr>
          <p:cNvPicPr>
            <a:picLocks noChangeAspect="1"/>
          </p:cNvPicPr>
          <p:nvPr/>
        </p:nvPicPr>
        <p:blipFill>
          <a:blip r:embed="rId47"/>
          <a:stretch>
            <a:fillRect/>
          </a:stretch>
        </p:blipFill>
        <p:spPr>
          <a:xfrm>
            <a:off x="6472968" y="1823879"/>
            <a:ext cx="5162550" cy="2095500"/>
          </a:xfrm>
          <a:prstGeom prst="rect">
            <a:avLst/>
          </a:prstGeom>
        </p:spPr>
      </p:pic>
      <p:sp>
        <p:nvSpPr>
          <p:cNvPr id="6" name="Text Box 58">
            <a:extLst>
              <a:ext uri="{FF2B5EF4-FFF2-40B4-BE49-F238E27FC236}">
                <a16:creationId xmlns:a16="http://schemas.microsoft.com/office/drawing/2014/main" id="{B47CE71D-7819-4857-B121-737A3BD39B4D}"/>
              </a:ext>
            </a:extLst>
          </p:cNvPr>
          <p:cNvSpPr txBox="1"/>
          <p:nvPr/>
        </p:nvSpPr>
        <p:spPr>
          <a:xfrm>
            <a:off x="1066067" y="26991"/>
            <a:ext cx="5697416" cy="1300160"/>
          </a:xfrm>
          <a:prstGeom prst="rect">
            <a:avLst/>
          </a:prstGeom>
          <a:solidFill>
            <a:schemeClr val="lt1"/>
          </a:solidFill>
          <a:ln w="6350">
            <a:noFill/>
          </a:ln>
        </p:spPr>
        <p:txBody>
          <a:bodyPr rot="0" spcFirstLastPara="0" vert="horz" wrap="square" lIns="91439" tIns="45720" rIns="91439" bIns="45720" numCol="1" spcCol="0" rtlCol="0" fromWordArt="0" anchor="ctr"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Mountain View PD</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a:extLst>
              <a:ext uri="{FF2B5EF4-FFF2-40B4-BE49-F238E27FC236}">
                <a16:creationId xmlns:a16="http://schemas.microsoft.com/office/drawing/2014/main" id="{81C3ADD2-FBA2-4990-9325-1C3084F656B8}"/>
              </a:ext>
            </a:extLst>
          </p:cNvPr>
          <p:cNvCxnSpPr>
            <a:cxnSpLocks/>
          </p:cNvCxnSpPr>
          <p:nvPr/>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graphicFrame>
        <p:nvGraphicFramePr>
          <p:cNvPr id="9" name="Chart 8">
            <a:extLst>
              <a:ext uri="{FF2B5EF4-FFF2-40B4-BE49-F238E27FC236}">
                <a16:creationId xmlns:a16="http://schemas.microsoft.com/office/drawing/2014/main" id="{C0D1D45A-2B91-F376-D91C-DC36243D21F0}"/>
              </a:ext>
            </a:extLst>
          </p:cNvPr>
          <p:cNvGraphicFramePr/>
          <p:nvPr>
            <p:custDataLst>
              <p:tags r:id="rId2"/>
            </p:custDataLst>
            <p:extLst>
              <p:ext uri="{D42A27DB-BD31-4B8C-83A1-F6EECF244321}">
                <p14:modId xmlns:p14="http://schemas.microsoft.com/office/powerpoint/2010/main" val="3611674597"/>
              </p:ext>
            </p:extLst>
          </p:nvPr>
        </p:nvGraphicFramePr>
        <p:xfrm>
          <a:off x="369888" y="1716088"/>
          <a:ext cx="5292725" cy="1906587"/>
        </p:xfrm>
        <a:graphic>
          <a:graphicData uri="http://schemas.openxmlformats.org/drawingml/2006/chart">
            <c:chart xmlns:c="http://schemas.openxmlformats.org/drawingml/2006/chart" xmlns:r="http://schemas.openxmlformats.org/officeDocument/2006/relationships" r:id="rId48"/>
          </a:graphicData>
        </a:graphic>
      </p:graphicFrame>
      <p:sp>
        <p:nvSpPr>
          <p:cNvPr id="14" name="Text Placeholder 2">
            <a:extLst>
              <a:ext uri="{FF2B5EF4-FFF2-40B4-BE49-F238E27FC236}">
                <a16:creationId xmlns:a16="http://schemas.microsoft.com/office/drawing/2014/main" id="{125AC75A-3DBA-4ABE-AC86-1CE5256F61BE}"/>
              </a:ext>
            </a:extLst>
          </p:cNvPr>
          <p:cNvSpPr>
            <a:spLocks/>
          </p:cNvSpPr>
          <p:nvPr>
            <p:custDataLst>
              <p:tags r:id="rId3"/>
            </p:custDataLst>
          </p:nvPr>
        </p:nvSpPr>
        <p:spPr bwMode="auto">
          <a:xfrm>
            <a:off x="646113"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316E701-918D-4A1B-97F4-36E75122DEBD}" type="datetime'''''0'''''''''':''''''''''''''00&#10;''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0:00
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 name="Text Placeholder 2">
            <a:extLst>
              <a:ext uri="{FF2B5EF4-FFF2-40B4-BE49-F238E27FC236}">
                <a16:creationId xmlns:a16="http://schemas.microsoft.com/office/drawing/2014/main" id="{2ADF3224-EFE6-477E-A4FE-BC72536000D5}"/>
              </a:ext>
            </a:extLst>
          </p:cNvPr>
          <p:cNvSpPr>
            <a:spLocks/>
          </p:cNvSpPr>
          <p:nvPr>
            <p:custDataLst>
              <p:tags r:id="rId4"/>
            </p:custDataLst>
          </p:nvPr>
        </p:nvSpPr>
        <p:spPr bwMode="auto">
          <a:xfrm>
            <a:off x="1082675"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1BBCFF5-170F-4C3C-BD37-0694FDAAC1BF}" type="datetime'''''''''''''''''''''''''2'''''':''0''0&#10;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
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 name="Text Placeholder 2">
            <a:extLst>
              <a:ext uri="{FF2B5EF4-FFF2-40B4-BE49-F238E27FC236}">
                <a16:creationId xmlns:a16="http://schemas.microsoft.com/office/drawing/2014/main" id="{8F57F73A-899F-4994-9FFE-52D028C366A7}"/>
              </a:ext>
            </a:extLst>
          </p:cNvPr>
          <p:cNvSpPr>
            <a:spLocks/>
          </p:cNvSpPr>
          <p:nvPr>
            <p:custDataLst>
              <p:tags r:id="rId5"/>
            </p:custDataLst>
          </p:nvPr>
        </p:nvSpPr>
        <p:spPr bwMode="auto">
          <a:xfrm>
            <a:off x="1519238"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7EC8E005-BA4A-4DF2-A360-11BCFFBEE8F7}" type="datetime'''''4'''':0''''''''''''0''''''''''&#10;''''''''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4:00
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 name="Text Placeholder 2">
            <a:extLst>
              <a:ext uri="{FF2B5EF4-FFF2-40B4-BE49-F238E27FC236}">
                <a16:creationId xmlns:a16="http://schemas.microsoft.com/office/drawing/2014/main" id="{510CBB17-3761-4288-BCC5-43E8A3E9B8A6}"/>
              </a:ext>
            </a:extLst>
          </p:cNvPr>
          <p:cNvSpPr>
            <a:spLocks/>
          </p:cNvSpPr>
          <p:nvPr>
            <p:custDataLst>
              <p:tags r:id="rId6"/>
            </p:custDataLst>
          </p:nvPr>
        </p:nvSpPr>
        <p:spPr bwMode="auto">
          <a:xfrm>
            <a:off x="1955800"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323BA4A-FC66-4054-BC9E-12F7F1DD0424}" type="datetime'6'''''':''''''''''''''''''''''''00''''''&#10;''''''''''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6:00
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 name="Text Placeholder 2">
            <a:extLst>
              <a:ext uri="{FF2B5EF4-FFF2-40B4-BE49-F238E27FC236}">
                <a16:creationId xmlns:a16="http://schemas.microsoft.com/office/drawing/2014/main" id="{86D1D7DB-75DF-4EB5-BF12-3B0F914F060A}"/>
              </a:ext>
            </a:extLst>
          </p:cNvPr>
          <p:cNvSpPr>
            <a:spLocks/>
          </p:cNvSpPr>
          <p:nvPr>
            <p:custDataLst>
              <p:tags r:id="rId7"/>
            </p:custDataLst>
          </p:nvPr>
        </p:nvSpPr>
        <p:spPr bwMode="auto">
          <a:xfrm>
            <a:off x="23574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AAC2EAE-FB54-4C17-9BC6-CBC01BF736B3}" type="datetime'8:''0''''''''''''0''&#10;''''''1''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8:00
10:00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 name="Text Placeholder 2">
            <a:extLst>
              <a:ext uri="{FF2B5EF4-FFF2-40B4-BE49-F238E27FC236}">
                <a16:creationId xmlns:a16="http://schemas.microsoft.com/office/drawing/2014/main" id="{88BD6F20-E5C6-442A-81AC-2DDF2B0EA25F}"/>
              </a:ext>
            </a:extLst>
          </p:cNvPr>
          <p:cNvSpPr>
            <a:spLocks/>
          </p:cNvSpPr>
          <p:nvPr>
            <p:custDataLst>
              <p:tags r:id="rId8"/>
            </p:custDataLst>
          </p:nvPr>
        </p:nvSpPr>
        <p:spPr bwMode="auto">
          <a:xfrm>
            <a:off x="27940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D99A7D3-06B9-4463-B8AC-D44E03B38197}" type="datetime'1''''''''''''''''''''''''0'':''0''0''''&#10;1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10:00
12:00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 name="Text Placeholder 2">
            <a:extLst>
              <a:ext uri="{FF2B5EF4-FFF2-40B4-BE49-F238E27FC236}">
                <a16:creationId xmlns:a16="http://schemas.microsoft.com/office/drawing/2014/main" id="{AF2E4BE3-825E-4943-AF85-F410BBE02D93}"/>
              </a:ext>
            </a:extLst>
          </p:cNvPr>
          <p:cNvSpPr>
            <a:spLocks/>
          </p:cNvSpPr>
          <p:nvPr>
            <p:custDataLst>
              <p:tags r:id="rId9"/>
            </p:custDataLst>
          </p:nvPr>
        </p:nvSpPr>
        <p:spPr bwMode="auto">
          <a:xfrm>
            <a:off x="322897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FFDFA8B-9CC7-4538-B4DB-235F18DCD7F6}" type="datetime'''12'''''''':00''&#10;1''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12:00
14:00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 name="Text Placeholder 2">
            <a:extLst>
              <a:ext uri="{FF2B5EF4-FFF2-40B4-BE49-F238E27FC236}">
                <a16:creationId xmlns:a16="http://schemas.microsoft.com/office/drawing/2014/main" id="{F82C3FA9-B102-49A3-9ABE-767C053A5608}"/>
              </a:ext>
            </a:extLst>
          </p:cNvPr>
          <p:cNvSpPr>
            <a:spLocks/>
          </p:cNvSpPr>
          <p:nvPr>
            <p:custDataLst>
              <p:tags r:id="rId10"/>
            </p:custDataLst>
          </p:nvPr>
        </p:nvSpPr>
        <p:spPr bwMode="auto">
          <a:xfrm>
            <a:off x="36655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CECB8EA-97B8-4C6D-A508-CEDB0B017DB4}" type="datetime'''1''''''''''''''''''''''''4'''':00&#10;''''1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14:00
16:00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9" name="Text Placeholder 2">
            <a:extLst>
              <a:ext uri="{FF2B5EF4-FFF2-40B4-BE49-F238E27FC236}">
                <a16:creationId xmlns:a16="http://schemas.microsoft.com/office/drawing/2014/main" id="{1F21DD55-4A60-49A9-A66B-FDD64EEF9241}"/>
              </a:ext>
            </a:extLst>
          </p:cNvPr>
          <p:cNvSpPr>
            <a:spLocks/>
          </p:cNvSpPr>
          <p:nvPr>
            <p:custDataLst>
              <p:tags r:id="rId11"/>
            </p:custDataLst>
          </p:nvPr>
        </p:nvSpPr>
        <p:spPr bwMode="auto">
          <a:xfrm>
            <a:off x="41021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ADF81E2-1377-4241-8E77-5DCC33AB2573}" type="datetime'1''''''''''''''''''6:''0''''''0''''''&#10;''''1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16:00
18:00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0" name="Text Placeholder 2">
            <a:extLst>
              <a:ext uri="{FF2B5EF4-FFF2-40B4-BE49-F238E27FC236}">
                <a16:creationId xmlns:a16="http://schemas.microsoft.com/office/drawing/2014/main" id="{AEEE7103-5AE1-47C4-9BB2-5692F40A0C74}"/>
              </a:ext>
            </a:extLst>
          </p:cNvPr>
          <p:cNvSpPr>
            <a:spLocks/>
          </p:cNvSpPr>
          <p:nvPr>
            <p:custDataLst>
              <p:tags r:id="rId12"/>
            </p:custDataLst>
          </p:nvPr>
        </p:nvSpPr>
        <p:spPr bwMode="auto">
          <a:xfrm>
            <a:off x="4538663"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663F4755-3D18-4A5B-B30D-7AD27D175D79}" type="datetime'''''''18:0''''''''''''''0''''''&#10;2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18:00
20:00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1" name="Text Placeholder 2">
            <a:extLst>
              <a:ext uri="{FF2B5EF4-FFF2-40B4-BE49-F238E27FC236}">
                <a16:creationId xmlns:a16="http://schemas.microsoft.com/office/drawing/2014/main" id="{5B9D02C9-95E6-498A-95D4-E2FC18135BCE}"/>
              </a:ext>
            </a:extLst>
          </p:cNvPr>
          <p:cNvSpPr>
            <a:spLocks/>
          </p:cNvSpPr>
          <p:nvPr>
            <p:custDataLst>
              <p:tags r:id="rId13"/>
            </p:custDataLst>
          </p:nvPr>
        </p:nvSpPr>
        <p:spPr bwMode="auto">
          <a:xfrm>
            <a:off x="497522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35CD3A56-7C9D-4396-9D94-C9F5E11B1089}" type="datetime'''''''''''''2''''''''''''0:0''0''''&#10;2''''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20:00
22:00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2" name="Text Placeholder 2">
            <a:extLst>
              <a:ext uri="{FF2B5EF4-FFF2-40B4-BE49-F238E27FC236}">
                <a16:creationId xmlns:a16="http://schemas.microsoft.com/office/drawing/2014/main" id="{F076BF07-A2E5-4626-88CC-FB14E1A0A722}"/>
              </a:ext>
            </a:extLst>
          </p:cNvPr>
          <p:cNvSpPr>
            <a:spLocks/>
          </p:cNvSpPr>
          <p:nvPr>
            <p:custDataLst>
              <p:tags r:id="rId14"/>
            </p:custDataLst>
          </p:nvPr>
        </p:nvSpPr>
        <p:spPr bwMode="auto">
          <a:xfrm>
            <a:off x="541178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82BBE4A-07B7-44A0-BC9A-80F05BB2B6AB}" type="datetime'''''''''2''''''''''''''''2'''':0''''''''''0&#10;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22:00
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3" name="TextBox 22">
            <a:extLst>
              <a:ext uri="{FF2B5EF4-FFF2-40B4-BE49-F238E27FC236}">
                <a16:creationId xmlns:a16="http://schemas.microsoft.com/office/drawing/2014/main" id="{4F66D543-1212-4042-AA81-691C8D2FF42C}"/>
              </a:ext>
            </a:extLst>
          </p:cNvPr>
          <p:cNvSpPr txBox="1"/>
          <p:nvPr/>
        </p:nvSpPr>
        <p:spPr>
          <a:xfrm>
            <a:off x="103188" y="1513863"/>
            <a:ext cx="6042025" cy="338138"/>
          </a:xfrm>
          <a:prstGeom prst="rect">
            <a:avLst/>
          </a:prstGeom>
          <a:noFill/>
        </p:spPr>
        <p:txBody>
          <a:bodyPr wrap="square">
            <a:spAutoFit/>
          </a:bodyPr>
          <a:lstStyle/>
          <a:p>
            <a:pPr algn="ctr" defTabSz="914483">
              <a:defRPr sz="2000" b="0" i="0" u="none" strike="noStrike" kern="1200" spc="0" baseline="0">
                <a:solidFill>
                  <a:sysClr val="windowText" lastClr="000000"/>
                </a:solidFill>
                <a:latin typeface="+mn-lt"/>
                <a:ea typeface="+mn-ea"/>
                <a:cs typeface="+mn-cs"/>
              </a:defRPr>
            </a:pPr>
            <a:r>
              <a:rPr lang="en-US" sz="1600" b="1" u="sng" dirty="0">
                <a:solidFill>
                  <a:srgbClr val="002060"/>
                </a:solidFill>
                <a:latin typeface="Tahoma" panose="020B0604030504040204" pitchFamily="34" charset="0"/>
                <a:ea typeface="Tahoma" panose="020B0604030504040204" pitchFamily="34" charset="0"/>
                <a:cs typeface="Tahoma" panose="020B0604030504040204" pitchFamily="34" charset="0"/>
              </a:rPr>
              <a:t>Priority Dispatched Calls Per Time of Day</a:t>
            </a:r>
          </a:p>
        </p:txBody>
      </p:sp>
      <p:sp>
        <p:nvSpPr>
          <p:cNvPr id="37" name="Rectangle 36">
            <a:extLst>
              <a:ext uri="{FF2B5EF4-FFF2-40B4-BE49-F238E27FC236}">
                <a16:creationId xmlns:a16="http://schemas.microsoft.com/office/drawing/2014/main" id="{6E6D97FF-E2E0-42EA-A83A-C3DF9F3514AE}"/>
              </a:ext>
            </a:extLst>
          </p:cNvPr>
          <p:cNvSpPr/>
          <p:nvPr>
            <p:custDataLst>
              <p:tags r:id="rId15"/>
            </p:custDataLst>
          </p:nvPr>
        </p:nvSpPr>
        <p:spPr bwMode="auto">
          <a:xfrm>
            <a:off x="939800" y="1912938"/>
            <a:ext cx="142875" cy="106363"/>
          </a:xfrm>
          <a:prstGeom prst="rect">
            <a:avLst/>
          </a:prstGeom>
          <a:solidFill>
            <a:schemeClr val="accent5"/>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266CB46-9FEF-4BCD-8922-A745A5B58C13}"/>
              </a:ext>
            </a:extLst>
          </p:cNvPr>
          <p:cNvSpPr/>
          <p:nvPr>
            <p:custDataLst>
              <p:tags r:id="rId16"/>
            </p:custDataLst>
          </p:nvPr>
        </p:nvSpPr>
        <p:spPr bwMode="auto">
          <a:xfrm>
            <a:off x="939800" y="2078038"/>
            <a:ext cx="142875" cy="106363"/>
          </a:xfrm>
          <a:prstGeom prst="rect">
            <a:avLst/>
          </a:prstGeom>
          <a:solidFill>
            <a:srgbClr val="C0000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C9484DF-536D-4C88-9E3B-A9F578479DAC}"/>
              </a:ext>
            </a:extLst>
          </p:cNvPr>
          <p:cNvSpPr/>
          <p:nvPr>
            <p:custDataLst>
              <p:tags r:id="rId17"/>
            </p:custDataLst>
          </p:nvPr>
        </p:nvSpPr>
        <p:spPr bwMode="auto">
          <a:xfrm>
            <a:off x="939800" y="2243138"/>
            <a:ext cx="142875" cy="106363"/>
          </a:xfrm>
          <a:prstGeom prst="rect">
            <a:avLst/>
          </a:prstGeom>
          <a:solidFill>
            <a:srgbClr val="00206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8412C1A-18FA-4771-9810-3062F008A625}"/>
              </a:ext>
            </a:extLst>
          </p:cNvPr>
          <p:cNvSpPr/>
          <p:nvPr>
            <p:custDataLst>
              <p:tags r:id="rId18"/>
            </p:custDataLst>
          </p:nvPr>
        </p:nvSpPr>
        <p:spPr bwMode="auto">
          <a:xfrm>
            <a:off x="939800" y="2408238"/>
            <a:ext cx="142875" cy="106363"/>
          </a:xfrm>
          <a:prstGeom prst="rect">
            <a:avLst/>
          </a:prstGeom>
          <a:solidFill>
            <a:srgbClr val="7F7F7F"/>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 Placeholder 2">
            <a:extLst>
              <a:ext uri="{FF2B5EF4-FFF2-40B4-BE49-F238E27FC236}">
                <a16:creationId xmlns:a16="http://schemas.microsoft.com/office/drawing/2014/main" id="{1E5392BC-349C-45B4-8F81-52F83DA74F43}"/>
              </a:ext>
            </a:extLst>
          </p:cNvPr>
          <p:cNvSpPr>
            <a:spLocks/>
          </p:cNvSpPr>
          <p:nvPr>
            <p:custDataLst>
              <p:tags r:id="rId19"/>
            </p:custDataLst>
          </p:nvPr>
        </p:nvSpPr>
        <p:spPr bwMode="auto">
          <a:xfrm>
            <a:off x="1133475" y="191770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A97F163C-AE00-4BFE-A041-059ABD3F0635}" type="datetime'''P''''''''0'''''''''''''''">
              <a:rPr lang="en-US" altLang="en-US" sz="800" b="1" smtClean="0"/>
              <a:pPr/>
              <a:t>P0</a:t>
            </a:fld>
            <a:endParaRPr lang="en-US" sz="800" b="1" dirty="0">
              <a:sym typeface="Tahoma" panose="020B0604030504040204" pitchFamily="34" charset="0"/>
            </a:endParaRPr>
          </a:p>
        </p:txBody>
      </p:sp>
      <p:sp>
        <p:nvSpPr>
          <p:cNvPr id="29" name="Text Placeholder 2">
            <a:extLst>
              <a:ext uri="{FF2B5EF4-FFF2-40B4-BE49-F238E27FC236}">
                <a16:creationId xmlns:a16="http://schemas.microsoft.com/office/drawing/2014/main" id="{BC3CB169-FB0F-4DFA-B618-5D28FED99FDA}"/>
              </a:ext>
            </a:extLst>
          </p:cNvPr>
          <p:cNvSpPr>
            <a:spLocks/>
          </p:cNvSpPr>
          <p:nvPr>
            <p:custDataLst>
              <p:tags r:id="rId20"/>
            </p:custDataLst>
          </p:nvPr>
        </p:nvSpPr>
        <p:spPr bwMode="auto">
          <a:xfrm>
            <a:off x="1133475" y="208280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EA5215CB-BA85-471D-9931-6ED3C6DD4DED}" type="datetime'''''''''P1'''''''''''''''''''''''''''''''''''''''''">
              <a:rPr lang="en-US" altLang="en-US" sz="800" b="1" smtClean="0"/>
              <a:pPr/>
              <a:t>P1</a:t>
            </a:fld>
            <a:endParaRPr lang="en-US" sz="800" b="1" dirty="0">
              <a:sym typeface="Tahoma" panose="020B0604030504040204" pitchFamily="34" charset="0"/>
            </a:endParaRPr>
          </a:p>
        </p:txBody>
      </p:sp>
      <p:sp>
        <p:nvSpPr>
          <p:cNvPr id="27" name="Text Placeholder 2">
            <a:extLst>
              <a:ext uri="{FF2B5EF4-FFF2-40B4-BE49-F238E27FC236}">
                <a16:creationId xmlns:a16="http://schemas.microsoft.com/office/drawing/2014/main" id="{6B043A74-191B-4682-B7D2-B6CF3A3E1A62}"/>
              </a:ext>
            </a:extLst>
          </p:cNvPr>
          <p:cNvSpPr>
            <a:spLocks/>
          </p:cNvSpPr>
          <p:nvPr>
            <p:custDataLst>
              <p:tags r:id="rId21"/>
            </p:custDataLst>
          </p:nvPr>
        </p:nvSpPr>
        <p:spPr bwMode="auto">
          <a:xfrm>
            <a:off x="1133475" y="224790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01CB0EDA-F7BC-4207-AAC6-0A7AA907D91A}" type="datetime'''''''P''''''''''''''2'''''''''''''''''''''''''''''''''''">
              <a:rPr lang="en-US" altLang="en-US" sz="800" b="1" smtClean="0"/>
              <a:pPr/>
              <a:t>P2</a:t>
            </a:fld>
            <a:endParaRPr lang="en-US" sz="800" b="1" dirty="0">
              <a:sym typeface="Tahoma" panose="020B0604030504040204" pitchFamily="34" charset="0"/>
            </a:endParaRPr>
          </a:p>
        </p:txBody>
      </p:sp>
      <p:sp>
        <p:nvSpPr>
          <p:cNvPr id="28" name="Text Placeholder 2">
            <a:extLst>
              <a:ext uri="{FF2B5EF4-FFF2-40B4-BE49-F238E27FC236}">
                <a16:creationId xmlns:a16="http://schemas.microsoft.com/office/drawing/2014/main" id="{D9C87F4B-14A5-4B23-A3FF-70EC9F35E941}"/>
              </a:ext>
            </a:extLst>
          </p:cNvPr>
          <p:cNvSpPr>
            <a:spLocks/>
          </p:cNvSpPr>
          <p:nvPr>
            <p:custDataLst>
              <p:tags r:id="rId22"/>
            </p:custDataLst>
          </p:nvPr>
        </p:nvSpPr>
        <p:spPr bwMode="auto">
          <a:xfrm>
            <a:off x="1133475" y="241300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4BDBD231-2413-4DAE-8AD5-AFE3B93A6D3D}" type="datetime'''P''''''''3'''''''''''''''''''''''''''''''''''''''''''''">
              <a:rPr lang="en-US" altLang="en-US" sz="800" b="1" smtClean="0"/>
              <a:pPr/>
              <a:t>P3</a:t>
            </a:fld>
            <a:endParaRPr lang="en-US" sz="800" b="1" dirty="0">
              <a:sym typeface="Tahoma" panose="020B0604030504040204" pitchFamily="34" charset="0"/>
            </a:endParaRPr>
          </a:p>
        </p:txBody>
      </p:sp>
      <p:sp>
        <p:nvSpPr>
          <p:cNvPr id="30" name="Rectangle 29">
            <a:extLst>
              <a:ext uri="{FF2B5EF4-FFF2-40B4-BE49-F238E27FC236}">
                <a16:creationId xmlns:a16="http://schemas.microsoft.com/office/drawing/2014/main" id="{121A2A89-FB4E-4B9A-840D-28523B0B457F}"/>
              </a:ext>
            </a:extLst>
          </p:cNvPr>
          <p:cNvSpPr/>
          <p:nvPr/>
        </p:nvSpPr>
        <p:spPr>
          <a:xfrm>
            <a:off x="350838" y="1476375"/>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5" name="Chart 54">
            <a:extLst>
              <a:ext uri="{FF2B5EF4-FFF2-40B4-BE49-F238E27FC236}">
                <a16:creationId xmlns:a16="http://schemas.microsoft.com/office/drawing/2014/main" id="{0A22EFD6-BA10-123C-C8E3-73AA9298C3A1}"/>
              </a:ext>
            </a:extLst>
          </p:cNvPr>
          <p:cNvGraphicFramePr/>
          <p:nvPr>
            <p:custDataLst>
              <p:tags r:id="rId23"/>
            </p:custDataLst>
            <p:extLst>
              <p:ext uri="{D42A27DB-BD31-4B8C-83A1-F6EECF244321}">
                <p14:modId xmlns:p14="http://schemas.microsoft.com/office/powerpoint/2010/main" val="2277479034"/>
              </p:ext>
            </p:extLst>
          </p:nvPr>
        </p:nvGraphicFramePr>
        <p:xfrm>
          <a:off x="417513" y="4440238"/>
          <a:ext cx="5245100" cy="2046287"/>
        </p:xfrm>
        <a:graphic>
          <a:graphicData uri="http://schemas.openxmlformats.org/drawingml/2006/chart">
            <c:chart xmlns:c="http://schemas.openxmlformats.org/drawingml/2006/chart" xmlns:r="http://schemas.openxmlformats.org/officeDocument/2006/relationships" r:id="rId49"/>
          </a:graphicData>
        </a:graphic>
      </p:graphicFrame>
      <p:sp>
        <p:nvSpPr>
          <p:cNvPr id="38" name="Text Placeholder 2">
            <a:extLst>
              <a:ext uri="{FF2B5EF4-FFF2-40B4-BE49-F238E27FC236}">
                <a16:creationId xmlns:a16="http://schemas.microsoft.com/office/drawing/2014/main" id="{D1A4BC04-777E-7328-B65F-B40455C687B3}"/>
              </a:ext>
            </a:extLst>
          </p:cNvPr>
          <p:cNvSpPr>
            <a:spLocks/>
          </p:cNvSpPr>
          <p:nvPr>
            <p:custDataLst>
              <p:tags r:id="rId24"/>
            </p:custDataLst>
          </p:nvPr>
        </p:nvSpPr>
        <p:spPr bwMode="auto">
          <a:xfrm>
            <a:off x="592138" y="6303963"/>
            <a:ext cx="393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0AB4E598-FC3B-4150-B7A8-356B04A4BDB6}" type="datetime'''J''''''u''''''''n''''''''''''''''-''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Jun-25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5" name="Text Placeholder 2">
            <a:extLst>
              <a:ext uri="{FF2B5EF4-FFF2-40B4-BE49-F238E27FC236}">
                <a16:creationId xmlns:a16="http://schemas.microsoft.com/office/drawing/2014/main" id="{30FE6520-7D6F-603F-80F0-11B10F5535B1}"/>
              </a:ext>
            </a:extLst>
          </p:cNvPr>
          <p:cNvSpPr>
            <a:spLocks/>
          </p:cNvSpPr>
          <p:nvPr>
            <p:custDataLst>
              <p:tags r:id="rId25"/>
            </p:custDataLst>
          </p:nvPr>
        </p:nvSpPr>
        <p:spPr bwMode="auto">
          <a:xfrm>
            <a:off x="1049338" y="6303963"/>
            <a:ext cx="3508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7FD2CBB2-2445-44FB-8F76-10DB0CAC9FE4}" type="datetime'''''''''''J''u''''''''''''''l''''''''''''-''''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Jul-25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9" name="Text Placeholder 2">
            <a:extLst>
              <a:ext uri="{FF2B5EF4-FFF2-40B4-BE49-F238E27FC236}">
                <a16:creationId xmlns:a16="http://schemas.microsoft.com/office/drawing/2014/main" id="{F75BC62E-2E07-2B56-9434-4DC83B1B6301}"/>
              </a:ext>
            </a:extLst>
          </p:cNvPr>
          <p:cNvSpPr>
            <a:spLocks/>
          </p:cNvSpPr>
          <p:nvPr>
            <p:custDataLst>
              <p:tags r:id="rId26"/>
            </p:custDataLst>
          </p:nvPr>
        </p:nvSpPr>
        <p:spPr bwMode="auto">
          <a:xfrm>
            <a:off x="1452563" y="6303964"/>
            <a:ext cx="4159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902B2EEB-CE96-4C88-B2F6-0C4B6619D0CF}" type="datetime'Au''''''''''''''''''''g-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Aug-25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1" name="Text Placeholder 2">
            <a:extLst>
              <a:ext uri="{FF2B5EF4-FFF2-40B4-BE49-F238E27FC236}">
                <a16:creationId xmlns:a16="http://schemas.microsoft.com/office/drawing/2014/main" id="{38866E22-2471-268D-A114-E3D111AEE2FF}"/>
              </a:ext>
            </a:extLst>
          </p:cNvPr>
          <p:cNvSpPr>
            <a:spLocks/>
          </p:cNvSpPr>
          <p:nvPr>
            <p:custDataLst>
              <p:tags r:id="rId27"/>
            </p:custDataLst>
          </p:nvPr>
        </p:nvSpPr>
        <p:spPr bwMode="auto">
          <a:xfrm>
            <a:off x="1892300" y="6303964"/>
            <a:ext cx="4064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C84395EB-21FB-4C0C-994A-4FA971F3FB9E}" type="datetime'''''''''''''''Se''''''''''''p''''''-''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Sep-25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9" name="Text Placeholder 2">
            <a:extLst>
              <a:ext uri="{FF2B5EF4-FFF2-40B4-BE49-F238E27FC236}">
                <a16:creationId xmlns:a16="http://schemas.microsoft.com/office/drawing/2014/main" id="{CAD2DFE7-88EB-8320-D584-20C3E83310FB}"/>
              </a:ext>
            </a:extLst>
          </p:cNvPr>
          <p:cNvSpPr>
            <a:spLocks/>
          </p:cNvSpPr>
          <p:nvPr>
            <p:custDataLst>
              <p:tags r:id="rId28"/>
            </p:custDataLst>
          </p:nvPr>
        </p:nvSpPr>
        <p:spPr bwMode="auto">
          <a:xfrm>
            <a:off x="2335213" y="6303964"/>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965DE740-5F30-4374-A8AD-B9A5A73EA7B7}" type="datetime'''''O''''''''''c''''''t''-''''''''''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Oct-25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6" name="Text Placeholder 2">
            <a:extLst>
              <a:ext uri="{FF2B5EF4-FFF2-40B4-BE49-F238E27FC236}">
                <a16:creationId xmlns:a16="http://schemas.microsoft.com/office/drawing/2014/main" id="{2D7D2A8D-3023-4A03-17EC-8504BBE01C08}"/>
              </a:ext>
            </a:extLst>
          </p:cNvPr>
          <p:cNvSpPr>
            <a:spLocks/>
          </p:cNvSpPr>
          <p:nvPr>
            <p:custDataLst>
              <p:tags r:id="rId29"/>
            </p:custDataLst>
          </p:nvPr>
        </p:nvSpPr>
        <p:spPr bwMode="auto">
          <a:xfrm>
            <a:off x="2760663" y="6303964"/>
            <a:ext cx="4143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BB05C599-325B-432D-88FE-1D6D896EEF9E}" type="datetime'''''''''''No''''''''''''''''''''''''v-''''''''''''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Nov-25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1" name="Text Placeholder 2">
            <a:extLst>
              <a:ext uri="{FF2B5EF4-FFF2-40B4-BE49-F238E27FC236}">
                <a16:creationId xmlns:a16="http://schemas.microsoft.com/office/drawing/2014/main" id="{82963768-D58F-A9ED-D324-366AF898B4CD}"/>
              </a:ext>
            </a:extLst>
          </p:cNvPr>
          <p:cNvSpPr>
            <a:spLocks/>
          </p:cNvSpPr>
          <p:nvPr>
            <p:custDataLst>
              <p:tags r:id="rId30"/>
            </p:custDataLst>
          </p:nvPr>
        </p:nvSpPr>
        <p:spPr bwMode="auto">
          <a:xfrm>
            <a:off x="3197225" y="6303964"/>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BF48382B-FA0A-43EF-8B4E-3185B8469979}" type="datetime'''''''''''''''''''''''''''''''''''De''''''''c''-''''''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Dec-25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2" name="Text Placeholder 2">
            <a:extLst>
              <a:ext uri="{FF2B5EF4-FFF2-40B4-BE49-F238E27FC236}">
                <a16:creationId xmlns:a16="http://schemas.microsoft.com/office/drawing/2014/main" id="{95CAF4D9-FE6B-AE51-2042-3E77D77A1B72}"/>
              </a:ext>
            </a:extLst>
          </p:cNvPr>
          <p:cNvSpPr>
            <a:spLocks/>
          </p:cNvSpPr>
          <p:nvPr>
            <p:custDataLst>
              <p:tags r:id="rId31"/>
            </p:custDataLst>
          </p:nvPr>
        </p:nvSpPr>
        <p:spPr bwMode="auto">
          <a:xfrm>
            <a:off x="3644900" y="6303963"/>
            <a:ext cx="3889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A00CCCBF-20F5-4DDF-B332-7E850BA163A7}" type="datetime'''Ja''''''''''''''''''''''''''''n-''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Jan-26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4" name="Text Placeholder 2">
            <a:extLst>
              <a:ext uri="{FF2B5EF4-FFF2-40B4-BE49-F238E27FC236}">
                <a16:creationId xmlns:a16="http://schemas.microsoft.com/office/drawing/2014/main" id="{61E96CB7-EC07-A845-9A32-5CA22B082059}"/>
              </a:ext>
            </a:extLst>
          </p:cNvPr>
          <p:cNvSpPr>
            <a:spLocks/>
          </p:cNvSpPr>
          <p:nvPr>
            <p:custDataLst>
              <p:tags r:id="rId32"/>
            </p:custDataLst>
          </p:nvPr>
        </p:nvSpPr>
        <p:spPr bwMode="auto">
          <a:xfrm>
            <a:off x="4073525" y="6303964"/>
            <a:ext cx="4016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FE5CAC45-069D-465B-9B0D-C845A1A58813}" type="datetime'F''''''''''''e''''''''''b-''''''''''''''''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Feb-26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8" name="Text Placeholder 2">
            <a:extLst>
              <a:ext uri="{FF2B5EF4-FFF2-40B4-BE49-F238E27FC236}">
                <a16:creationId xmlns:a16="http://schemas.microsoft.com/office/drawing/2014/main" id="{8501D798-7D8F-C322-CA24-CD3CFBD14357}"/>
              </a:ext>
            </a:extLst>
          </p:cNvPr>
          <p:cNvSpPr>
            <a:spLocks/>
          </p:cNvSpPr>
          <p:nvPr>
            <p:custDataLst>
              <p:tags r:id="rId33"/>
            </p:custDataLst>
          </p:nvPr>
        </p:nvSpPr>
        <p:spPr bwMode="auto">
          <a:xfrm>
            <a:off x="4503738" y="6303963"/>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893440E7-CE0D-4D53-8690-2144DFBEEAB4}" type="datetime'''''''''M''''''''''''''a''''''''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0" name="Text Placeholder 2">
            <a:extLst>
              <a:ext uri="{FF2B5EF4-FFF2-40B4-BE49-F238E27FC236}">
                <a16:creationId xmlns:a16="http://schemas.microsoft.com/office/drawing/2014/main" id="{B2365D60-CA90-C9A0-D913-8B54529BB2BF}"/>
              </a:ext>
            </a:extLst>
          </p:cNvPr>
          <p:cNvSpPr>
            <a:spLocks/>
          </p:cNvSpPr>
          <p:nvPr>
            <p:custDataLst>
              <p:tags r:id="rId34"/>
            </p:custDataLst>
          </p:nvPr>
        </p:nvSpPr>
        <p:spPr bwMode="auto">
          <a:xfrm>
            <a:off x="4949825" y="6303963"/>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EA44DE23-6B1D-4B3D-B26B-3EA62CB91EB5}" type="datetime'''A''''''p''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Apr-26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4" name="Text Placeholder 2">
            <a:extLst>
              <a:ext uri="{FF2B5EF4-FFF2-40B4-BE49-F238E27FC236}">
                <a16:creationId xmlns:a16="http://schemas.microsoft.com/office/drawing/2014/main" id="{E7DBDB21-7033-A7E1-A11A-1DFF0DE7F4D3}"/>
              </a:ext>
            </a:extLst>
          </p:cNvPr>
          <p:cNvSpPr>
            <a:spLocks/>
          </p:cNvSpPr>
          <p:nvPr>
            <p:custDataLst>
              <p:tags r:id="rId35"/>
            </p:custDataLst>
          </p:nvPr>
        </p:nvSpPr>
        <p:spPr bwMode="auto">
          <a:xfrm>
            <a:off x="5367338" y="6303963"/>
            <a:ext cx="4270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9145E88A-B480-4572-87C2-C09FA3237CDB}" type="datetime'''''''M''''''''''a''''y''-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May-26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useBgFill="1">
        <p:nvSpPr>
          <p:cNvPr id="53" name="Text Placeholder 2">
            <a:extLst>
              <a:ext uri="{FF2B5EF4-FFF2-40B4-BE49-F238E27FC236}">
                <a16:creationId xmlns:a16="http://schemas.microsoft.com/office/drawing/2014/main" id="{7CAA3B95-4C78-4122-BECA-B5FB0F3F3764}"/>
              </a:ext>
            </a:extLst>
          </p:cNvPr>
          <p:cNvSpPr>
            <a:spLocks/>
          </p:cNvSpPr>
          <p:nvPr>
            <p:custDataLst>
              <p:tags r:id="rId36"/>
            </p:custDataLst>
          </p:nvPr>
        </p:nvSpPr>
        <p:spPr bwMode="gray">
          <a:xfrm>
            <a:off x="5492750" y="4959350"/>
            <a:ext cx="174625" cy="136525"/>
          </a:xfrm>
          <a:prstGeom prst="rect">
            <a:avLst/>
          </a:prstGeom>
          <a:ln>
            <a:noFill/>
          </a:ln>
          <a:effectLst/>
        </p:spPr>
        <p:txBody>
          <a:bodyPr vert="horz" wrap="none" lIns="17463" tIns="0" rIns="17463"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EE2B54C7-0EBB-4428-AB88-69E127D8EF54}" type="datetime'''''''2''''''''''''''''''''''''''''''''2'''''''''''''">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ctr">
                <a:spcBef>
                  <a:spcPct val="0"/>
                </a:spcBef>
                <a:spcAft>
                  <a:spcPct val="0"/>
                </a:spcAft>
                <a:buNone/>
              </a:pPr>
              <a:t>22</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8" name="TextBox 77">
            <a:extLst>
              <a:ext uri="{FF2B5EF4-FFF2-40B4-BE49-F238E27FC236}">
                <a16:creationId xmlns:a16="http://schemas.microsoft.com/office/drawing/2014/main" id="{4C71B650-5C52-48B0-85D7-82C22FA4B22B}"/>
              </a:ext>
            </a:extLst>
          </p:cNvPr>
          <p:cNvSpPr txBox="1">
            <a:spLocks/>
          </p:cNvSpPr>
          <p:nvPr/>
        </p:nvSpPr>
        <p:spPr>
          <a:xfrm>
            <a:off x="1727200" y="4119562"/>
            <a:ext cx="2601913" cy="338138"/>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Monthly Call Volume</a:t>
            </a:r>
          </a:p>
        </p:txBody>
      </p:sp>
      <p:sp>
        <p:nvSpPr>
          <p:cNvPr id="79" name="Rectangle 78">
            <a:extLst>
              <a:ext uri="{FF2B5EF4-FFF2-40B4-BE49-F238E27FC236}">
                <a16:creationId xmlns:a16="http://schemas.microsoft.com/office/drawing/2014/main" id="{F1476AC4-694B-4D83-BFD8-8DCAA4BB1923}"/>
              </a:ext>
            </a:extLst>
          </p:cNvPr>
          <p:cNvSpPr/>
          <p:nvPr/>
        </p:nvSpPr>
        <p:spPr>
          <a:xfrm>
            <a:off x="356317" y="4081463"/>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8B5667AB-609C-4AEA-83B3-24E395C8F420}"/>
              </a:ext>
            </a:extLst>
          </p:cNvPr>
          <p:cNvSpPr txBox="1">
            <a:spLocks/>
          </p:cNvSpPr>
          <p:nvPr/>
        </p:nvSpPr>
        <p:spPr>
          <a:xfrm>
            <a:off x="6127750" y="4100094"/>
            <a:ext cx="587375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Top Five Problem Natures</a:t>
            </a:r>
          </a:p>
        </p:txBody>
      </p:sp>
      <p:sp>
        <p:nvSpPr>
          <p:cNvPr id="108" name="Rectangle 107">
            <a:extLst>
              <a:ext uri="{FF2B5EF4-FFF2-40B4-BE49-F238E27FC236}">
                <a16:creationId xmlns:a16="http://schemas.microsoft.com/office/drawing/2014/main" id="{A8A86972-DB82-4414-B38B-651BFA59AAA2}"/>
              </a:ext>
            </a:extLst>
          </p:cNvPr>
          <p:cNvSpPr/>
          <p:nvPr/>
        </p:nvSpPr>
        <p:spPr>
          <a:xfrm>
            <a:off x="6284913" y="4080891"/>
            <a:ext cx="5513387" cy="248716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E37BCFFE-2E8D-4926-BEE8-0720DF26B068}"/>
              </a:ext>
            </a:extLst>
          </p:cNvPr>
          <p:cNvSpPr txBox="1">
            <a:spLocks/>
          </p:cNvSpPr>
          <p:nvPr/>
        </p:nvSpPr>
        <p:spPr>
          <a:xfrm>
            <a:off x="6361113" y="1513655"/>
            <a:ext cx="538480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Daily Priority Call Volume and Entry to Assignment </a:t>
            </a:r>
          </a:p>
        </p:txBody>
      </p:sp>
      <p:sp>
        <p:nvSpPr>
          <p:cNvPr id="110" name="Rectangle 109">
            <a:extLst>
              <a:ext uri="{FF2B5EF4-FFF2-40B4-BE49-F238E27FC236}">
                <a16:creationId xmlns:a16="http://schemas.microsoft.com/office/drawing/2014/main" id="{76D5A471-E342-4112-9B61-678EA0C3F282}"/>
              </a:ext>
            </a:extLst>
          </p:cNvPr>
          <p:cNvSpPr/>
          <p:nvPr/>
        </p:nvSpPr>
        <p:spPr>
          <a:xfrm>
            <a:off x="6284913" y="1476374"/>
            <a:ext cx="5505450" cy="248364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3" name="Chart 42">
            <a:extLst>
              <a:ext uri="{FF2B5EF4-FFF2-40B4-BE49-F238E27FC236}">
                <a16:creationId xmlns:a16="http://schemas.microsoft.com/office/drawing/2014/main" id="{3824D828-0CCC-7B7B-456C-CE26A69DFA60}"/>
              </a:ext>
            </a:extLst>
          </p:cNvPr>
          <p:cNvGraphicFramePr/>
          <p:nvPr>
            <p:custDataLst>
              <p:tags r:id="rId37"/>
            </p:custDataLst>
            <p:extLst>
              <p:ext uri="{D42A27DB-BD31-4B8C-83A1-F6EECF244321}">
                <p14:modId xmlns:p14="http://schemas.microsoft.com/office/powerpoint/2010/main" val="2016484051"/>
              </p:ext>
            </p:extLst>
          </p:nvPr>
        </p:nvGraphicFramePr>
        <p:xfrm>
          <a:off x="7821613" y="4265613"/>
          <a:ext cx="3684587" cy="2366962"/>
        </p:xfrm>
        <a:graphic>
          <a:graphicData uri="http://schemas.openxmlformats.org/drawingml/2006/chart">
            <c:chart xmlns:c="http://schemas.openxmlformats.org/drawingml/2006/chart" xmlns:r="http://schemas.openxmlformats.org/officeDocument/2006/relationships" r:id="rId50"/>
          </a:graphicData>
        </a:graphic>
      </p:graphicFrame>
      <p:sp>
        <p:nvSpPr>
          <p:cNvPr id="133" name="Text Placeholder 2">
            <a:extLst>
              <a:ext uri="{FF2B5EF4-FFF2-40B4-BE49-F238E27FC236}">
                <a16:creationId xmlns:a16="http://schemas.microsoft.com/office/drawing/2014/main" id="{7CAA3B95-4C78-4122-BECA-B5FB0F3F3764}"/>
              </a:ext>
            </a:extLst>
          </p:cNvPr>
          <p:cNvSpPr>
            <a:spLocks/>
          </p:cNvSpPr>
          <p:nvPr>
            <p:custDataLst>
              <p:tags r:id="rId38"/>
            </p:custDataLst>
          </p:nvPr>
        </p:nvSpPr>
        <p:spPr bwMode="auto">
          <a:xfrm>
            <a:off x="6738938" y="4613275"/>
            <a:ext cx="10795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6F8DB6FA-78D4-4C2A-8DEE-617F5198A327}" type="datetime'''Su''s''''''p''''''''''ici''''''ous'''''' I''ncide''''''nt'''">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Suspicious Incident</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5" name="Text Placeholder 2">
            <a:extLst>
              <a:ext uri="{FF2B5EF4-FFF2-40B4-BE49-F238E27FC236}">
                <a16:creationId xmlns:a16="http://schemas.microsoft.com/office/drawing/2014/main" id="{7CAA3B95-4C78-4122-BECA-B5FB0F3F3764}"/>
              </a:ext>
            </a:extLst>
          </p:cNvPr>
          <p:cNvSpPr>
            <a:spLocks/>
          </p:cNvSpPr>
          <p:nvPr>
            <p:custDataLst>
              <p:tags r:id="rId39"/>
            </p:custDataLst>
          </p:nvPr>
        </p:nvSpPr>
        <p:spPr bwMode="auto">
          <a:xfrm>
            <a:off x="7013575" y="4995863"/>
            <a:ext cx="8048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5C00FCA0-A01C-4708-ABF0-86052851E980}" type="datetime'We''''''''l''f''''''''''''are'' ''''''C''''''h''ec''k'''''''">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Welfare Check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6" name="Text Placeholder 2">
            <a:extLst>
              <a:ext uri="{FF2B5EF4-FFF2-40B4-BE49-F238E27FC236}">
                <a16:creationId xmlns:a16="http://schemas.microsoft.com/office/drawing/2014/main" id="{7CAA3B95-4C78-4122-BECA-B5FB0F3F3764}"/>
              </a:ext>
            </a:extLst>
          </p:cNvPr>
          <p:cNvSpPr>
            <a:spLocks/>
          </p:cNvSpPr>
          <p:nvPr>
            <p:custDataLst>
              <p:tags r:id="rId40"/>
            </p:custDataLst>
          </p:nvPr>
        </p:nvSpPr>
        <p:spPr bwMode="auto">
          <a:xfrm>
            <a:off x="7032625" y="5380038"/>
            <a:ext cx="78581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A65E3484-D585-4022-B93E-7FF2F2DA0421}" type="datetime'V''''''e''''r''i''''f''ie''''d'''' ''A''l''a''''r''''''''''m'">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Verified Alarm</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7" name="Text Placeholder 2">
            <a:extLst>
              <a:ext uri="{FF2B5EF4-FFF2-40B4-BE49-F238E27FC236}">
                <a16:creationId xmlns:a16="http://schemas.microsoft.com/office/drawing/2014/main" id="{04F9902D-9DA4-4582-A398-B08CDE8E08EE}"/>
              </a:ext>
            </a:extLst>
          </p:cNvPr>
          <p:cNvSpPr>
            <a:spLocks/>
          </p:cNvSpPr>
          <p:nvPr>
            <p:custDataLst>
              <p:tags r:id="rId41"/>
            </p:custDataLst>
          </p:nvPr>
        </p:nvSpPr>
        <p:spPr bwMode="auto">
          <a:xfrm>
            <a:off x="6545263" y="5762625"/>
            <a:ext cx="12731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9B3539B8-85DF-4233-A06F-40A1DA879FDD}" type="datetime'Moto''r Veh''''''''i''cle'' ''A''cci''''''''''''dent'">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Motor Vehicle Accident</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8" name="Text Placeholder 2">
            <a:extLst>
              <a:ext uri="{FF2B5EF4-FFF2-40B4-BE49-F238E27FC236}">
                <a16:creationId xmlns:a16="http://schemas.microsoft.com/office/drawing/2014/main" id="{B1AC5405-1559-48F8-921F-C742186F4456}"/>
              </a:ext>
            </a:extLst>
          </p:cNvPr>
          <p:cNvSpPr>
            <a:spLocks/>
          </p:cNvSpPr>
          <p:nvPr>
            <p:custDataLst>
              <p:tags r:id="rId42"/>
            </p:custDataLst>
          </p:nvPr>
        </p:nvSpPr>
        <p:spPr bwMode="auto">
          <a:xfrm>
            <a:off x="6551613" y="6146800"/>
            <a:ext cx="12668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A0F06C4B-24CA-4601-87D4-6089985362EC}" type="datetime'Citiz''''''e''''''n ''''''Assis''t/S''''e''r''v Cal''l'''">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Citizen Assist/Serv Call</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60" name="Rectangle 59">
            <a:extLst>
              <a:ext uri="{FF2B5EF4-FFF2-40B4-BE49-F238E27FC236}">
                <a16:creationId xmlns:a16="http://schemas.microsoft.com/office/drawing/2014/main" id="{AB5689A7-20F6-4DF1-88AE-FB8557333BFB}"/>
              </a:ext>
            </a:extLst>
          </p:cNvPr>
          <p:cNvSpPr/>
          <p:nvPr/>
        </p:nvSpPr>
        <p:spPr>
          <a:xfrm>
            <a:off x="160504" y="83982"/>
            <a:ext cx="778510" cy="1117600"/>
          </a:xfrm>
          <a:prstGeom prst="rect">
            <a:avLst/>
          </a:prstGeom>
          <a:blipFill>
            <a:blip r:embed="rId51"/>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 name="Slide Number Placeholder 2">
            <a:extLst>
              <a:ext uri="{FF2B5EF4-FFF2-40B4-BE49-F238E27FC236}">
                <a16:creationId xmlns:a16="http://schemas.microsoft.com/office/drawing/2014/main" id="{FEC2577F-AB16-4713-8FC2-F4589EF3DD34}"/>
              </a:ext>
            </a:extLst>
          </p:cNvPr>
          <p:cNvSpPr>
            <a:spLocks noGrp="1"/>
          </p:cNvSpPr>
          <p:nvPr>
            <p:ph type="sldNum" sz="quarter" idx="12"/>
          </p:nvPr>
        </p:nvSpPr>
        <p:spPr/>
        <p:txBody>
          <a:bodyPr/>
          <a:lstStyle/>
          <a:p>
            <a:fld id="{7E42DF0F-B536-4D3B-A493-5032C5E2E097}" type="slidenum">
              <a:rPr lang="en-US" smtClean="0"/>
              <a:t>31</a:t>
            </a:fld>
            <a:endParaRPr lang="en-US"/>
          </a:p>
        </p:txBody>
      </p:sp>
    </p:spTree>
    <p:extLst>
      <p:ext uri="{BB962C8B-B14F-4D97-AF65-F5344CB8AC3E}">
        <p14:creationId xmlns:p14="http://schemas.microsoft.com/office/powerpoint/2010/main" val="108498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6B547BD-D5B0-4162-8AC1-23C66C4D5501}"/>
              </a:ext>
            </a:extLst>
          </p:cNvPr>
          <p:cNvGraphicFramePr>
            <a:graphicFrameLocks/>
          </p:cNvGraphicFramePr>
          <p:nvPr>
            <p:custDataLst>
              <p:tags r:id="rId1"/>
            </p:custDataLst>
            <p:extLst>
              <p:ext uri="{D42A27DB-BD31-4B8C-83A1-F6EECF244321}">
                <p14:modId xmlns:p14="http://schemas.microsoft.com/office/powerpoint/2010/main" val="23597177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4" imgW="452" imgH="454" progId="TCLayout.ActiveDocument.1">
                  <p:embed/>
                </p:oleObj>
              </mc:Choice>
              <mc:Fallback>
                <p:oleObj name="think-cell Slide" r:id="rId44" imgW="452" imgH="454" progId="TCLayout.ActiveDocument.1">
                  <p:embed/>
                  <p:pic>
                    <p:nvPicPr>
                      <p:cNvPr id="4" name="Object 3" hidden="1">
                        <a:extLst>
                          <a:ext uri="{FF2B5EF4-FFF2-40B4-BE49-F238E27FC236}">
                            <a16:creationId xmlns:a16="http://schemas.microsoft.com/office/drawing/2014/main" id="{86B547BD-D5B0-4162-8AC1-23C66C4D5501}"/>
                          </a:ext>
                        </a:extLst>
                      </p:cNvPr>
                      <p:cNvPicPr/>
                      <p:nvPr/>
                    </p:nvPicPr>
                    <p:blipFill>
                      <a:blip r:embed="rId45"/>
                      <a:stretch>
                        <a:fillRect/>
                      </a:stretch>
                    </p:blipFill>
                    <p:spPr>
                      <a:xfrm>
                        <a:off x="1588" y="1588"/>
                        <a:ext cx="1588" cy="1588"/>
                      </a:xfrm>
                      <a:prstGeom prst="rect">
                        <a:avLst/>
                      </a:prstGeom>
                    </p:spPr>
                  </p:pic>
                </p:oleObj>
              </mc:Fallback>
            </mc:AlternateContent>
          </a:graphicData>
        </a:graphic>
      </p:graphicFrame>
      <p:pic>
        <p:nvPicPr>
          <p:cNvPr id="32" name="Picture 31">
            <a:extLst>
              <a:ext uri="{FF2B5EF4-FFF2-40B4-BE49-F238E27FC236}">
                <a16:creationId xmlns:a16="http://schemas.microsoft.com/office/drawing/2014/main" id="{5AB7D408-91BB-242F-C052-13DA0B9493BC}"/>
              </a:ext>
            </a:extLst>
          </p:cNvPr>
          <p:cNvPicPr>
            <a:picLocks noChangeAspect="1"/>
          </p:cNvPicPr>
          <p:nvPr/>
        </p:nvPicPr>
        <p:blipFill>
          <a:blip r:embed="rId46"/>
          <a:stretch>
            <a:fillRect/>
          </a:stretch>
        </p:blipFill>
        <p:spPr>
          <a:xfrm>
            <a:off x="6474724" y="1817994"/>
            <a:ext cx="5162550" cy="2095500"/>
          </a:xfrm>
          <a:prstGeom prst="rect">
            <a:avLst/>
          </a:prstGeom>
        </p:spPr>
      </p:pic>
      <p:sp>
        <p:nvSpPr>
          <p:cNvPr id="6" name="Text Box 58">
            <a:extLst>
              <a:ext uri="{FF2B5EF4-FFF2-40B4-BE49-F238E27FC236}">
                <a16:creationId xmlns:a16="http://schemas.microsoft.com/office/drawing/2014/main" id="{B47CE71D-7819-4857-B121-737A3BD39B4D}"/>
              </a:ext>
            </a:extLst>
          </p:cNvPr>
          <p:cNvSpPr txBox="1"/>
          <p:nvPr/>
        </p:nvSpPr>
        <p:spPr>
          <a:xfrm>
            <a:off x="1040099" y="25685"/>
            <a:ext cx="5697416" cy="1300160"/>
          </a:xfrm>
          <a:prstGeom prst="rect">
            <a:avLst/>
          </a:prstGeom>
          <a:solidFill>
            <a:schemeClr val="lt1"/>
          </a:solidFill>
          <a:ln w="6350">
            <a:noFill/>
          </a:ln>
        </p:spPr>
        <p:txBody>
          <a:bodyPr rot="0" spcFirstLastPara="0" vert="horz" wrap="square" lIns="91439" tIns="45720" rIns="91439" bIns="45720" numCol="1" spcCol="0" rtlCol="0" fromWordArt="0" anchor="ctr"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Edgewater PD</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a:extLst>
              <a:ext uri="{FF2B5EF4-FFF2-40B4-BE49-F238E27FC236}">
                <a16:creationId xmlns:a16="http://schemas.microsoft.com/office/drawing/2014/main" id="{81C3ADD2-FBA2-4990-9325-1C3084F656B8}"/>
              </a:ext>
            </a:extLst>
          </p:cNvPr>
          <p:cNvCxnSpPr>
            <a:cxnSpLocks/>
          </p:cNvCxnSpPr>
          <p:nvPr/>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graphicFrame>
        <p:nvGraphicFramePr>
          <p:cNvPr id="8" name="Chart 7">
            <a:extLst>
              <a:ext uri="{FF2B5EF4-FFF2-40B4-BE49-F238E27FC236}">
                <a16:creationId xmlns:a16="http://schemas.microsoft.com/office/drawing/2014/main" id="{957750BA-4909-6556-4026-CF3B515A9639}"/>
              </a:ext>
            </a:extLst>
          </p:cNvPr>
          <p:cNvGraphicFramePr/>
          <p:nvPr>
            <p:custDataLst>
              <p:tags r:id="rId2"/>
            </p:custDataLst>
            <p:extLst>
              <p:ext uri="{D42A27DB-BD31-4B8C-83A1-F6EECF244321}">
                <p14:modId xmlns:p14="http://schemas.microsoft.com/office/powerpoint/2010/main" val="4173471667"/>
              </p:ext>
            </p:extLst>
          </p:nvPr>
        </p:nvGraphicFramePr>
        <p:xfrm>
          <a:off x="407988" y="1716088"/>
          <a:ext cx="5254625" cy="1906587"/>
        </p:xfrm>
        <a:graphic>
          <a:graphicData uri="http://schemas.openxmlformats.org/drawingml/2006/chart">
            <c:chart xmlns:c="http://schemas.openxmlformats.org/drawingml/2006/chart" xmlns:r="http://schemas.openxmlformats.org/officeDocument/2006/relationships" r:id="rId47"/>
          </a:graphicData>
        </a:graphic>
      </p:graphicFrame>
      <p:sp>
        <p:nvSpPr>
          <p:cNvPr id="14" name="Text Placeholder 2">
            <a:extLst>
              <a:ext uri="{FF2B5EF4-FFF2-40B4-BE49-F238E27FC236}">
                <a16:creationId xmlns:a16="http://schemas.microsoft.com/office/drawing/2014/main" id="{125AC75A-3DBA-4ABE-AC86-1CE5256F61BE}"/>
              </a:ext>
            </a:extLst>
          </p:cNvPr>
          <p:cNvSpPr>
            <a:spLocks/>
          </p:cNvSpPr>
          <p:nvPr>
            <p:custDataLst>
              <p:tags r:id="rId3"/>
            </p:custDataLst>
          </p:nvPr>
        </p:nvSpPr>
        <p:spPr bwMode="auto">
          <a:xfrm>
            <a:off x="646113"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316E701-918D-4A1B-97F4-36E75122DEBD}" type="datetime'''''0'''''''''':''''''''''''''00&#10;''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0:00
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 name="Text Placeholder 2">
            <a:extLst>
              <a:ext uri="{FF2B5EF4-FFF2-40B4-BE49-F238E27FC236}">
                <a16:creationId xmlns:a16="http://schemas.microsoft.com/office/drawing/2014/main" id="{2ADF3224-EFE6-477E-A4FE-BC72536000D5}"/>
              </a:ext>
            </a:extLst>
          </p:cNvPr>
          <p:cNvSpPr>
            <a:spLocks/>
          </p:cNvSpPr>
          <p:nvPr>
            <p:custDataLst>
              <p:tags r:id="rId4"/>
            </p:custDataLst>
          </p:nvPr>
        </p:nvSpPr>
        <p:spPr bwMode="auto">
          <a:xfrm>
            <a:off x="1082675"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1BBCFF5-170F-4C3C-BD37-0694FDAAC1BF}" type="datetime'''''''''''''''''''''''''2'''''':''0''0&#10;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
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 name="Text Placeholder 2">
            <a:extLst>
              <a:ext uri="{FF2B5EF4-FFF2-40B4-BE49-F238E27FC236}">
                <a16:creationId xmlns:a16="http://schemas.microsoft.com/office/drawing/2014/main" id="{8F57F73A-899F-4994-9FFE-52D028C366A7}"/>
              </a:ext>
            </a:extLst>
          </p:cNvPr>
          <p:cNvSpPr>
            <a:spLocks/>
          </p:cNvSpPr>
          <p:nvPr>
            <p:custDataLst>
              <p:tags r:id="rId5"/>
            </p:custDataLst>
          </p:nvPr>
        </p:nvSpPr>
        <p:spPr bwMode="auto">
          <a:xfrm>
            <a:off x="1519238"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7EC8E005-BA4A-4DF2-A360-11BCFFBEE8F7}" type="datetime'''''4'''':0''''''''''''0''''''''''&#10;''''''''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4:00
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 name="Text Placeholder 2">
            <a:extLst>
              <a:ext uri="{FF2B5EF4-FFF2-40B4-BE49-F238E27FC236}">
                <a16:creationId xmlns:a16="http://schemas.microsoft.com/office/drawing/2014/main" id="{510CBB17-3761-4288-BCC5-43E8A3E9B8A6}"/>
              </a:ext>
            </a:extLst>
          </p:cNvPr>
          <p:cNvSpPr>
            <a:spLocks/>
          </p:cNvSpPr>
          <p:nvPr>
            <p:custDataLst>
              <p:tags r:id="rId6"/>
            </p:custDataLst>
          </p:nvPr>
        </p:nvSpPr>
        <p:spPr bwMode="auto">
          <a:xfrm>
            <a:off x="1955800"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323BA4A-FC66-4054-BC9E-12F7F1DD0424}" type="datetime'6'''''':''''''''''''''''''''''''00''''''&#10;''''''''''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6:00
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 name="Text Placeholder 2">
            <a:extLst>
              <a:ext uri="{FF2B5EF4-FFF2-40B4-BE49-F238E27FC236}">
                <a16:creationId xmlns:a16="http://schemas.microsoft.com/office/drawing/2014/main" id="{86D1D7DB-75DF-4EB5-BF12-3B0F914F060A}"/>
              </a:ext>
            </a:extLst>
          </p:cNvPr>
          <p:cNvSpPr>
            <a:spLocks/>
          </p:cNvSpPr>
          <p:nvPr>
            <p:custDataLst>
              <p:tags r:id="rId7"/>
            </p:custDataLst>
          </p:nvPr>
        </p:nvSpPr>
        <p:spPr bwMode="auto">
          <a:xfrm>
            <a:off x="23574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AAC2EAE-FB54-4C17-9BC6-CBC01BF736B3}" type="datetime'8:''0''''''''''''0''&#10;''''''1''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8:00
10:00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 name="Text Placeholder 2">
            <a:extLst>
              <a:ext uri="{FF2B5EF4-FFF2-40B4-BE49-F238E27FC236}">
                <a16:creationId xmlns:a16="http://schemas.microsoft.com/office/drawing/2014/main" id="{88BD6F20-E5C6-442A-81AC-2DDF2B0EA25F}"/>
              </a:ext>
            </a:extLst>
          </p:cNvPr>
          <p:cNvSpPr>
            <a:spLocks/>
          </p:cNvSpPr>
          <p:nvPr>
            <p:custDataLst>
              <p:tags r:id="rId8"/>
            </p:custDataLst>
          </p:nvPr>
        </p:nvSpPr>
        <p:spPr bwMode="auto">
          <a:xfrm>
            <a:off x="27940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D99A7D3-06B9-4463-B8AC-D44E03B38197}" type="datetime'1''''''''''''''''''''''''0'':''0''0''''&#10;1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10:00
12:00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 name="Text Placeholder 2">
            <a:extLst>
              <a:ext uri="{FF2B5EF4-FFF2-40B4-BE49-F238E27FC236}">
                <a16:creationId xmlns:a16="http://schemas.microsoft.com/office/drawing/2014/main" id="{AF2E4BE3-825E-4943-AF85-F410BBE02D93}"/>
              </a:ext>
            </a:extLst>
          </p:cNvPr>
          <p:cNvSpPr>
            <a:spLocks/>
          </p:cNvSpPr>
          <p:nvPr>
            <p:custDataLst>
              <p:tags r:id="rId9"/>
            </p:custDataLst>
          </p:nvPr>
        </p:nvSpPr>
        <p:spPr bwMode="auto">
          <a:xfrm>
            <a:off x="322897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FFDFA8B-9CC7-4538-B4DB-235F18DCD7F6}" type="datetime'''12'''''''':00''&#10;1''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12:00
14:00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 name="Text Placeholder 2">
            <a:extLst>
              <a:ext uri="{FF2B5EF4-FFF2-40B4-BE49-F238E27FC236}">
                <a16:creationId xmlns:a16="http://schemas.microsoft.com/office/drawing/2014/main" id="{F82C3FA9-B102-49A3-9ABE-767C053A5608}"/>
              </a:ext>
            </a:extLst>
          </p:cNvPr>
          <p:cNvSpPr>
            <a:spLocks/>
          </p:cNvSpPr>
          <p:nvPr>
            <p:custDataLst>
              <p:tags r:id="rId10"/>
            </p:custDataLst>
          </p:nvPr>
        </p:nvSpPr>
        <p:spPr bwMode="auto">
          <a:xfrm>
            <a:off x="36655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CECB8EA-97B8-4C6D-A508-CEDB0B017DB4}" type="datetime'''1''''''''''''''''''''''''4'''':00&#10;''''1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14:00
16:00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9" name="Text Placeholder 2">
            <a:extLst>
              <a:ext uri="{FF2B5EF4-FFF2-40B4-BE49-F238E27FC236}">
                <a16:creationId xmlns:a16="http://schemas.microsoft.com/office/drawing/2014/main" id="{1F21DD55-4A60-49A9-A66B-FDD64EEF9241}"/>
              </a:ext>
            </a:extLst>
          </p:cNvPr>
          <p:cNvSpPr>
            <a:spLocks/>
          </p:cNvSpPr>
          <p:nvPr>
            <p:custDataLst>
              <p:tags r:id="rId11"/>
            </p:custDataLst>
          </p:nvPr>
        </p:nvSpPr>
        <p:spPr bwMode="auto">
          <a:xfrm>
            <a:off x="41021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ADF81E2-1377-4241-8E77-5DCC33AB2573}" type="datetime'1''''''''''''''''''6:''0''''''0''''''&#10;''''1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16:00
18:00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0" name="Text Placeholder 2">
            <a:extLst>
              <a:ext uri="{FF2B5EF4-FFF2-40B4-BE49-F238E27FC236}">
                <a16:creationId xmlns:a16="http://schemas.microsoft.com/office/drawing/2014/main" id="{AEEE7103-5AE1-47C4-9BB2-5692F40A0C74}"/>
              </a:ext>
            </a:extLst>
          </p:cNvPr>
          <p:cNvSpPr>
            <a:spLocks/>
          </p:cNvSpPr>
          <p:nvPr>
            <p:custDataLst>
              <p:tags r:id="rId12"/>
            </p:custDataLst>
          </p:nvPr>
        </p:nvSpPr>
        <p:spPr bwMode="auto">
          <a:xfrm>
            <a:off x="4538663"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663F4755-3D18-4A5B-B30D-7AD27D175D79}" type="datetime'''''''18:0''''''''''''''0''''''&#10;2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18:00
20:00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1" name="Text Placeholder 2">
            <a:extLst>
              <a:ext uri="{FF2B5EF4-FFF2-40B4-BE49-F238E27FC236}">
                <a16:creationId xmlns:a16="http://schemas.microsoft.com/office/drawing/2014/main" id="{5B9D02C9-95E6-498A-95D4-E2FC18135BCE}"/>
              </a:ext>
            </a:extLst>
          </p:cNvPr>
          <p:cNvSpPr>
            <a:spLocks/>
          </p:cNvSpPr>
          <p:nvPr>
            <p:custDataLst>
              <p:tags r:id="rId13"/>
            </p:custDataLst>
          </p:nvPr>
        </p:nvSpPr>
        <p:spPr bwMode="auto">
          <a:xfrm>
            <a:off x="497522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35CD3A56-7C9D-4396-9D94-C9F5E11B1089}" type="datetime'''''''''''''2''''''''''''0:0''0''''&#10;2''''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20:00
22:00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2" name="Text Placeholder 2">
            <a:extLst>
              <a:ext uri="{FF2B5EF4-FFF2-40B4-BE49-F238E27FC236}">
                <a16:creationId xmlns:a16="http://schemas.microsoft.com/office/drawing/2014/main" id="{F076BF07-A2E5-4626-88CC-FB14E1A0A722}"/>
              </a:ext>
            </a:extLst>
          </p:cNvPr>
          <p:cNvSpPr>
            <a:spLocks/>
          </p:cNvSpPr>
          <p:nvPr>
            <p:custDataLst>
              <p:tags r:id="rId14"/>
            </p:custDataLst>
          </p:nvPr>
        </p:nvSpPr>
        <p:spPr bwMode="auto">
          <a:xfrm>
            <a:off x="541178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82BBE4A-07B7-44A0-BC9A-80F05BB2B6AB}" type="datetime'''''''''2''''''''''''''''2'''':0''''''''''0&#10;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22:00
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3" name="TextBox 22">
            <a:extLst>
              <a:ext uri="{FF2B5EF4-FFF2-40B4-BE49-F238E27FC236}">
                <a16:creationId xmlns:a16="http://schemas.microsoft.com/office/drawing/2014/main" id="{4F66D543-1212-4042-AA81-691C8D2FF42C}"/>
              </a:ext>
            </a:extLst>
          </p:cNvPr>
          <p:cNvSpPr txBox="1"/>
          <p:nvPr/>
        </p:nvSpPr>
        <p:spPr>
          <a:xfrm>
            <a:off x="103188" y="1513863"/>
            <a:ext cx="6042025" cy="338138"/>
          </a:xfrm>
          <a:prstGeom prst="rect">
            <a:avLst/>
          </a:prstGeom>
          <a:noFill/>
        </p:spPr>
        <p:txBody>
          <a:bodyPr wrap="square">
            <a:spAutoFit/>
          </a:bodyPr>
          <a:lstStyle/>
          <a:p>
            <a:pPr algn="ctr" defTabSz="914483">
              <a:defRPr sz="2000" b="0" i="0" u="none" strike="noStrike" kern="1200" spc="0" baseline="0">
                <a:solidFill>
                  <a:sysClr val="windowText" lastClr="000000"/>
                </a:solidFill>
                <a:latin typeface="+mn-lt"/>
                <a:ea typeface="+mn-ea"/>
                <a:cs typeface="+mn-cs"/>
              </a:defRPr>
            </a:pPr>
            <a:r>
              <a:rPr lang="en-US" sz="1600" b="1" u="sng" dirty="0">
                <a:solidFill>
                  <a:srgbClr val="002060"/>
                </a:solidFill>
                <a:latin typeface="Tahoma" panose="020B0604030504040204" pitchFamily="34" charset="0"/>
                <a:ea typeface="Tahoma" panose="020B0604030504040204" pitchFamily="34" charset="0"/>
                <a:cs typeface="Tahoma" panose="020B0604030504040204" pitchFamily="34" charset="0"/>
              </a:rPr>
              <a:t>Priority Dispatched Calls Per Time of Day</a:t>
            </a:r>
          </a:p>
        </p:txBody>
      </p:sp>
      <p:sp>
        <p:nvSpPr>
          <p:cNvPr id="37" name="Rectangle 36">
            <a:extLst>
              <a:ext uri="{FF2B5EF4-FFF2-40B4-BE49-F238E27FC236}">
                <a16:creationId xmlns:a16="http://schemas.microsoft.com/office/drawing/2014/main" id="{6E6D97FF-E2E0-42EA-A83A-C3DF9F3514AE}"/>
              </a:ext>
            </a:extLst>
          </p:cNvPr>
          <p:cNvSpPr/>
          <p:nvPr>
            <p:custDataLst>
              <p:tags r:id="rId15"/>
            </p:custDataLst>
          </p:nvPr>
        </p:nvSpPr>
        <p:spPr bwMode="auto">
          <a:xfrm>
            <a:off x="1039813" y="1990725"/>
            <a:ext cx="142875" cy="106363"/>
          </a:xfrm>
          <a:prstGeom prst="rect">
            <a:avLst/>
          </a:prstGeom>
          <a:solidFill>
            <a:schemeClr val="accent5"/>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266CB46-9FEF-4BCD-8922-A745A5B58C13}"/>
              </a:ext>
            </a:extLst>
          </p:cNvPr>
          <p:cNvSpPr/>
          <p:nvPr>
            <p:custDataLst>
              <p:tags r:id="rId16"/>
            </p:custDataLst>
          </p:nvPr>
        </p:nvSpPr>
        <p:spPr bwMode="auto">
          <a:xfrm>
            <a:off x="1039813" y="2155825"/>
            <a:ext cx="142875" cy="106363"/>
          </a:xfrm>
          <a:prstGeom prst="rect">
            <a:avLst/>
          </a:prstGeom>
          <a:solidFill>
            <a:srgbClr val="C0000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C9484DF-536D-4C88-9E3B-A9F578479DAC}"/>
              </a:ext>
            </a:extLst>
          </p:cNvPr>
          <p:cNvSpPr/>
          <p:nvPr>
            <p:custDataLst>
              <p:tags r:id="rId17"/>
            </p:custDataLst>
          </p:nvPr>
        </p:nvSpPr>
        <p:spPr bwMode="auto">
          <a:xfrm>
            <a:off x="1039813" y="2320925"/>
            <a:ext cx="142875" cy="106363"/>
          </a:xfrm>
          <a:prstGeom prst="rect">
            <a:avLst/>
          </a:prstGeom>
          <a:solidFill>
            <a:srgbClr val="00206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8412C1A-18FA-4771-9810-3062F008A625}"/>
              </a:ext>
            </a:extLst>
          </p:cNvPr>
          <p:cNvSpPr/>
          <p:nvPr>
            <p:custDataLst>
              <p:tags r:id="rId18"/>
            </p:custDataLst>
          </p:nvPr>
        </p:nvSpPr>
        <p:spPr bwMode="auto">
          <a:xfrm>
            <a:off x="1039813" y="2486025"/>
            <a:ext cx="142875" cy="106363"/>
          </a:xfrm>
          <a:prstGeom prst="rect">
            <a:avLst/>
          </a:prstGeom>
          <a:solidFill>
            <a:srgbClr val="7F7F7F"/>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 Placeholder 2">
            <a:extLst>
              <a:ext uri="{FF2B5EF4-FFF2-40B4-BE49-F238E27FC236}">
                <a16:creationId xmlns:a16="http://schemas.microsoft.com/office/drawing/2014/main" id="{1E5392BC-349C-45B4-8F81-52F83DA74F43}"/>
              </a:ext>
            </a:extLst>
          </p:cNvPr>
          <p:cNvSpPr>
            <a:spLocks/>
          </p:cNvSpPr>
          <p:nvPr>
            <p:custDataLst>
              <p:tags r:id="rId19"/>
            </p:custDataLst>
          </p:nvPr>
        </p:nvSpPr>
        <p:spPr bwMode="auto">
          <a:xfrm>
            <a:off x="1233488" y="1995488"/>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A97F163C-AE00-4BFE-A041-059ABD3F0635}" type="datetime'''P''''''''0'''''''''''''''">
              <a:rPr lang="en-US" altLang="en-US" sz="800" b="1" smtClean="0"/>
              <a:pPr/>
              <a:t>P0</a:t>
            </a:fld>
            <a:endParaRPr lang="en-US" sz="800" b="1" dirty="0">
              <a:sym typeface="Tahoma" panose="020B0604030504040204" pitchFamily="34" charset="0"/>
            </a:endParaRPr>
          </a:p>
        </p:txBody>
      </p:sp>
      <p:sp>
        <p:nvSpPr>
          <p:cNvPr id="29" name="Text Placeholder 2">
            <a:extLst>
              <a:ext uri="{FF2B5EF4-FFF2-40B4-BE49-F238E27FC236}">
                <a16:creationId xmlns:a16="http://schemas.microsoft.com/office/drawing/2014/main" id="{BC3CB169-FB0F-4DFA-B618-5D28FED99FDA}"/>
              </a:ext>
            </a:extLst>
          </p:cNvPr>
          <p:cNvSpPr>
            <a:spLocks/>
          </p:cNvSpPr>
          <p:nvPr>
            <p:custDataLst>
              <p:tags r:id="rId20"/>
            </p:custDataLst>
          </p:nvPr>
        </p:nvSpPr>
        <p:spPr bwMode="auto">
          <a:xfrm>
            <a:off x="1233488" y="2160588"/>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EA5215CB-BA85-471D-9931-6ED3C6DD4DED}" type="datetime'''''''''P1'''''''''''''''''''''''''''''''''''''''''">
              <a:rPr lang="en-US" altLang="en-US" sz="800" b="1" smtClean="0"/>
              <a:pPr/>
              <a:t>P1</a:t>
            </a:fld>
            <a:endParaRPr lang="en-US" sz="800" b="1" dirty="0">
              <a:sym typeface="Tahoma" panose="020B0604030504040204" pitchFamily="34" charset="0"/>
            </a:endParaRPr>
          </a:p>
        </p:txBody>
      </p:sp>
      <p:sp>
        <p:nvSpPr>
          <p:cNvPr id="27" name="Text Placeholder 2">
            <a:extLst>
              <a:ext uri="{FF2B5EF4-FFF2-40B4-BE49-F238E27FC236}">
                <a16:creationId xmlns:a16="http://schemas.microsoft.com/office/drawing/2014/main" id="{6B043A74-191B-4682-B7D2-B6CF3A3E1A62}"/>
              </a:ext>
            </a:extLst>
          </p:cNvPr>
          <p:cNvSpPr>
            <a:spLocks/>
          </p:cNvSpPr>
          <p:nvPr>
            <p:custDataLst>
              <p:tags r:id="rId21"/>
            </p:custDataLst>
          </p:nvPr>
        </p:nvSpPr>
        <p:spPr bwMode="auto">
          <a:xfrm>
            <a:off x="1233488" y="2325688"/>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01CB0EDA-F7BC-4207-AAC6-0A7AA907D91A}" type="datetime'''''''P''''''''''''''2'''''''''''''''''''''''''''''''''''">
              <a:rPr lang="en-US" altLang="en-US" sz="800" b="1" smtClean="0"/>
              <a:pPr/>
              <a:t>P2</a:t>
            </a:fld>
            <a:endParaRPr lang="en-US" sz="800" b="1" dirty="0">
              <a:sym typeface="Tahoma" panose="020B0604030504040204" pitchFamily="34" charset="0"/>
            </a:endParaRPr>
          </a:p>
        </p:txBody>
      </p:sp>
      <p:sp>
        <p:nvSpPr>
          <p:cNvPr id="28" name="Text Placeholder 2">
            <a:extLst>
              <a:ext uri="{FF2B5EF4-FFF2-40B4-BE49-F238E27FC236}">
                <a16:creationId xmlns:a16="http://schemas.microsoft.com/office/drawing/2014/main" id="{D9C87F4B-14A5-4B23-A3FF-70EC9F35E941}"/>
              </a:ext>
            </a:extLst>
          </p:cNvPr>
          <p:cNvSpPr>
            <a:spLocks/>
          </p:cNvSpPr>
          <p:nvPr>
            <p:custDataLst>
              <p:tags r:id="rId22"/>
            </p:custDataLst>
          </p:nvPr>
        </p:nvSpPr>
        <p:spPr bwMode="auto">
          <a:xfrm>
            <a:off x="1233488" y="2490788"/>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4BDBD231-2413-4DAE-8AD5-AFE3B93A6D3D}" type="datetime'''P''''''''3'''''''''''''''''''''''''''''''''''''''''''''">
              <a:rPr lang="en-US" altLang="en-US" sz="800" b="1" smtClean="0"/>
              <a:pPr/>
              <a:t>P3</a:t>
            </a:fld>
            <a:endParaRPr lang="en-US" sz="800" b="1" dirty="0">
              <a:sym typeface="Tahoma" panose="020B0604030504040204" pitchFamily="34" charset="0"/>
            </a:endParaRPr>
          </a:p>
        </p:txBody>
      </p:sp>
      <p:sp>
        <p:nvSpPr>
          <p:cNvPr id="30" name="Rectangle 29">
            <a:extLst>
              <a:ext uri="{FF2B5EF4-FFF2-40B4-BE49-F238E27FC236}">
                <a16:creationId xmlns:a16="http://schemas.microsoft.com/office/drawing/2014/main" id="{121A2A89-FB4E-4B9A-840D-28523B0B457F}"/>
              </a:ext>
            </a:extLst>
          </p:cNvPr>
          <p:cNvSpPr/>
          <p:nvPr/>
        </p:nvSpPr>
        <p:spPr>
          <a:xfrm>
            <a:off x="350838" y="1476375"/>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6" name="Chart 55">
            <a:extLst>
              <a:ext uri="{FF2B5EF4-FFF2-40B4-BE49-F238E27FC236}">
                <a16:creationId xmlns:a16="http://schemas.microsoft.com/office/drawing/2014/main" id="{0343665E-D0DB-62C3-2F81-976A870F8950}"/>
              </a:ext>
            </a:extLst>
          </p:cNvPr>
          <p:cNvGraphicFramePr/>
          <p:nvPr>
            <p:custDataLst>
              <p:tags r:id="rId23"/>
            </p:custDataLst>
            <p:extLst>
              <p:ext uri="{D42A27DB-BD31-4B8C-83A1-F6EECF244321}">
                <p14:modId xmlns:p14="http://schemas.microsoft.com/office/powerpoint/2010/main" val="1186974320"/>
              </p:ext>
            </p:extLst>
          </p:nvPr>
        </p:nvGraphicFramePr>
        <p:xfrm>
          <a:off x="347663" y="4421188"/>
          <a:ext cx="5383212" cy="2065337"/>
        </p:xfrm>
        <a:graphic>
          <a:graphicData uri="http://schemas.openxmlformats.org/drawingml/2006/chart">
            <c:chart xmlns:c="http://schemas.openxmlformats.org/drawingml/2006/chart" xmlns:r="http://schemas.openxmlformats.org/officeDocument/2006/relationships" r:id="rId48"/>
          </a:graphicData>
        </a:graphic>
      </p:graphicFrame>
      <p:sp>
        <p:nvSpPr>
          <p:cNvPr id="35" name="Text Placeholder 2">
            <a:extLst>
              <a:ext uri="{FF2B5EF4-FFF2-40B4-BE49-F238E27FC236}">
                <a16:creationId xmlns:a16="http://schemas.microsoft.com/office/drawing/2014/main" id="{55F62AE2-C074-7DE0-551E-C0CC1A7E6D5C}"/>
              </a:ext>
            </a:extLst>
          </p:cNvPr>
          <p:cNvSpPr>
            <a:spLocks/>
          </p:cNvSpPr>
          <p:nvPr>
            <p:custDataLst>
              <p:tags r:id="rId24"/>
            </p:custDataLst>
          </p:nvPr>
        </p:nvSpPr>
        <p:spPr bwMode="auto">
          <a:xfrm>
            <a:off x="592138" y="6303963"/>
            <a:ext cx="393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3FA4F514-647B-46C6-8AA4-E8C8B456D10A}" type="datetime'''''J''''''''''u''''''n''''''-''''''''''''''''''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Jun-25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5" name="Text Placeholder 2">
            <a:extLst>
              <a:ext uri="{FF2B5EF4-FFF2-40B4-BE49-F238E27FC236}">
                <a16:creationId xmlns:a16="http://schemas.microsoft.com/office/drawing/2014/main" id="{B40FB4E3-6B52-B694-C422-82240452563B}"/>
              </a:ext>
            </a:extLst>
          </p:cNvPr>
          <p:cNvSpPr>
            <a:spLocks/>
          </p:cNvSpPr>
          <p:nvPr>
            <p:custDataLst>
              <p:tags r:id="rId25"/>
            </p:custDataLst>
          </p:nvPr>
        </p:nvSpPr>
        <p:spPr bwMode="auto">
          <a:xfrm>
            <a:off x="1049338" y="6303963"/>
            <a:ext cx="3508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557F413D-306F-4B39-9251-025309DAC571}" type="datetime'''J''''''''''''''''''u''l''''''''-''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Jul-25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6" name="Text Placeholder 2">
            <a:extLst>
              <a:ext uri="{FF2B5EF4-FFF2-40B4-BE49-F238E27FC236}">
                <a16:creationId xmlns:a16="http://schemas.microsoft.com/office/drawing/2014/main" id="{F08AAAE0-66E7-8128-F11B-F3480DC86C2F}"/>
              </a:ext>
            </a:extLst>
          </p:cNvPr>
          <p:cNvSpPr>
            <a:spLocks/>
          </p:cNvSpPr>
          <p:nvPr>
            <p:custDataLst>
              <p:tags r:id="rId26"/>
            </p:custDataLst>
          </p:nvPr>
        </p:nvSpPr>
        <p:spPr bwMode="auto">
          <a:xfrm>
            <a:off x="1452563" y="6303964"/>
            <a:ext cx="4159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403102F1-E996-454C-B372-FD5D5A586C9A}" type="datetime'A''''''''''''''''u''g''''''-''''''''''''''''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Aug-25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6" name="Text Placeholder 2">
            <a:extLst>
              <a:ext uri="{FF2B5EF4-FFF2-40B4-BE49-F238E27FC236}">
                <a16:creationId xmlns:a16="http://schemas.microsoft.com/office/drawing/2014/main" id="{AC1907C8-EB41-01E1-CAF0-3F487B40576D}"/>
              </a:ext>
            </a:extLst>
          </p:cNvPr>
          <p:cNvSpPr>
            <a:spLocks/>
          </p:cNvSpPr>
          <p:nvPr>
            <p:custDataLst>
              <p:tags r:id="rId27"/>
            </p:custDataLst>
          </p:nvPr>
        </p:nvSpPr>
        <p:spPr bwMode="auto">
          <a:xfrm>
            <a:off x="1892300" y="6303964"/>
            <a:ext cx="4064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8775350D-5892-4FCC-913B-34CDC74CFAC1}" type="datetime'S''''''''''''''''''''''''''''''ep''-''''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Sep-25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3" name="Text Placeholder 2">
            <a:extLst>
              <a:ext uri="{FF2B5EF4-FFF2-40B4-BE49-F238E27FC236}">
                <a16:creationId xmlns:a16="http://schemas.microsoft.com/office/drawing/2014/main" id="{CD0E22CA-69D2-884B-B771-1992986A2D57}"/>
              </a:ext>
            </a:extLst>
          </p:cNvPr>
          <p:cNvSpPr>
            <a:spLocks/>
          </p:cNvSpPr>
          <p:nvPr>
            <p:custDataLst>
              <p:tags r:id="rId28"/>
            </p:custDataLst>
          </p:nvPr>
        </p:nvSpPr>
        <p:spPr bwMode="auto">
          <a:xfrm>
            <a:off x="2335213" y="6303964"/>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3C780E86-6D22-46D2-AB71-96EC74475CB8}" type="datetime'Oc''''''''''''''''''''''''''''''''t''''''''''-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Oct-25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1" name="Text Placeholder 2">
            <a:extLst>
              <a:ext uri="{FF2B5EF4-FFF2-40B4-BE49-F238E27FC236}">
                <a16:creationId xmlns:a16="http://schemas.microsoft.com/office/drawing/2014/main" id="{21340E82-A8D8-CA70-1B64-2B7489C84512}"/>
              </a:ext>
            </a:extLst>
          </p:cNvPr>
          <p:cNvSpPr>
            <a:spLocks/>
          </p:cNvSpPr>
          <p:nvPr>
            <p:custDataLst>
              <p:tags r:id="rId29"/>
            </p:custDataLst>
          </p:nvPr>
        </p:nvSpPr>
        <p:spPr bwMode="auto">
          <a:xfrm>
            <a:off x="2760663" y="6303964"/>
            <a:ext cx="4143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82650500-4578-430D-B11B-9DCE8C6C9013}" type="datetime'''''''''''''N''o''v''''''''''''''''''''''''-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Nov-25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1" name="Text Placeholder 2">
            <a:extLst>
              <a:ext uri="{FF2B5EF4-FFF2-40B4-BE49-F238E27FC236}">
                <a16:creationId xmlns:a16="http://schemas.microsoft.com/office/drawing/2014/main" id="{4A03A5D5-898B-4311-1597-8067C44B2EF9}"/>
              </a:ext>
            </a:extLst>
          </p:cNvPr>
          <p:cNvSpPr>
            <a:spLocks/>
          </p:cNvSpPr>
          <p:nvPr>
            <p:custDataLst>
              <p:tags r:id="rId30"/>
            </p:custDataLst>
          </p:nvPr>
        </p:nvSpPr>
        <p:spPr bwMode="auto">
          <a:xfrm>
            <a:off x="3197225" y="6303964"/>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867EE9F7-931A-400D-B2CC-6E06B8BB4E8F}" type="datetime'''''''''''''''''''''''''''''''D''e''''''c''''''-''''''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Dec-25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0" name="Text Placeholder 2">
            <a:extLst>
              <a:ext uri="{FF2B5EF4-FFF2-40B4-BE49-F238E27FC236}">
                <a16:creationId xmlns:a16="http://schemas.microsoft.com/office/drawing/2014/main" id="{A2D6254D-B23E-5983-5476-3504F55C4302}"/>
              </a:ext>
            </a:extLst>
          </p:cNvPr>
          <p:cNvSpPr>
            <a:spLocks/>
          </p:cNvSpPr>
          <p:nvPr>
            <p:custDataLst>
              <p:tags r:id="rId31"/>
            </p:custDataLst>
          </p:nvPr>
        </p:nvSpPr>
        <p:spPr bwMode="auto">
          <a:xfrm>
            <a:off x="3644900" y="6303963"/>
            <a:ext cx="3889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0157E0B7-FEF6-4B85-A974-A0FDE6180487}" type="datetime'''''''Ja''''''''''''''''n''-''''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Jan-26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8" name="Text Placeholder 2">
            <a:extLst>
              <a:ext uri="{FF2B5EF4-FFF2-40B4-BE49-F238E27FC236}">
                <a16:creationId xmlns:a16="http://schemas.microsoft.com/office/drawing/2014/main" id="{F70A6F0D-EFD5-F75B-BEAF-EE3C604BF053}"/>
              </a:ext>
            </a:extLst>
          </p:cNvPr>
          <p:cNvSpPr>
            <a:spLocks/>
          </p:cNvSpPr>
          <p:nvPr>
            <p:custDataLst>
              <p:tags r:id="rId32"/>
            </p:custDataLst>
          </p:nvPr>
        </p:nvSpPr>
        <p:spPr bwMode="auto">
          <a:xfrm>
            <a:off x="4073525" y="6303964"/>
            <a:ext cx="4016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0B696324-2146-48C0-AF64-BE9C4CA81014}" type="datetime'''F''''''''''e''''''''''''''''''''''''''''''b''''-''''''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Feb-26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0" name="Text Placeholder 2">
            <a:extLst>
              <a:ext uri="{FF2B5EF4-FFF2-40B4-BE49-F238E27FC236}">
                <a16:creationId xmlns:a16="http://schemas.microsoft.com/office/drawing/2014/main" id="{1F00DAE5-E91A-AA88-D515-9BF3205AF12E}"/>
              </a:ext>
            </a:extLst>
          </p:cNvPr>
          <p:cNvSpPr>
            <a:spLocks/>
          </p:cNvSpPr>
          <p:nvPr>
            <p:custDataLst>
              <p:tags r:id="rId33"/>
            </p:custDataLst>
          </p:nvPr>
        </p:nvSpPr>
        <p:spPr bwMode="auto">
          <a:xfrm>
            <a:off x="4503738" y="6303963"/>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29820C73-DF75-4055-94E9-7CB9D3E5B89B}" type="datetime'M''''''''''a''''''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9" name="Text Placeholder 2">
            <a:extLst>
              <a:ext uri="{FF2B5EF4-FFF2-40B4-BE49-F238E27FC236}">
                <a16:creationId xmlns:a16="http://schemas.microsoft.com/office/drawing/2014/main" id="{222C0077-2B40-5C4B-64F4-893A0A7DFA10}"/>
              </a:ext>
            </a:extLst>
          </p:cNvPr>
          <p:cNvSpPr>
            <a:spLocks/>
          </p:cNvSpPr>
          <p:nvPr>
            <p:custDataLst>
              <p:tags r:id="rId34"/>
            </p:custDataLst>
          </p:nvPr>
        </p:nvSpPr>
        <p:spPr bwMode="auto">
          <a:xfrm>
            <a:off x="4949825" y="6303963"/>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B63FDF5E-80A3-4201-A55F-68A7B18E087C}" type="datetime'''''''A''''''''''''''''''p''''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Apr-26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4" name="Text Placeholder 2">
            <a:extLst>
              <a:ext uri="{FF2B5EF4-FFF2-40B4-BE49-F238E27FC236}">
                <a16:creationId xmlns:a16="http://schemas.microsoft.com/office/drawing/2014/main" id="{3EED8548-3EA4-8433-B7FF-A8C9660A5D01}"/>
              </a:ext>
            </a:extLst>
          </p:cNvPr>
          <p:cNvSpPr>
            <a:spLocks/>
          </p:cNvSpPr>
          <p:nvPr>
            <p:custDataLst>
              <p:tags r:id="rId35"/>
            </p:custDataLst>
          </p:nvPr>
        </p:nvSpPr>
        <p:spPr bwMode="auto">
          <a:xfrm>
            <a:off x="5367338" y="6303963"/>
            <a:ext cx="4270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30C0C0E8-B3C6-468C-9002-B1C86D0E2EEB}" type="datetime'''''''''M''a''''''''y''''''''''''-''''''''''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May-26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8" name="TextBox 77">
            <a:extLst>
              <a:ext uri="{FF2B5EF4-FFF2-40B4-BE49-F238E27FC236}">
                <a16:creationId xmlns:a16="http://schemas.microsoft.com/office/drawing/2014/main" id="{4C71B650-5C52-48B0-85D7-82C22FA4B22B}"/>
              </a:ext>
            </a:extLst>
          </p:cNvPr>
          <p:cNvSpPr txBox="1">
            <a:spLocks/>
          </p:cNvSpPr>
          <p:nvPr/>
        </p:nvSpPr>
        <p:spPr>
          <a:xfrm>
            <a:off x="1727200" y="4119562"/>
            <a:ext cx="2601913" cy="338138"/>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Monthly Call Volume</a:t>
            </a:r>
          </a:p>
        </p:txBody>
      </p:sp>
      <p:sp>
        <p:nvSpPr>
          <p:cNvPr id="79" name="Rectangle 78">
            <a:extLst>
              <a:ext uri="{FF2B5EF4-FFF2-40B4-BE49-F238E27FC236}">
                <a16:creationId xmlns:a16="http://schemas.microsoft.com/office/drawing/2014/main" id="{F1476AC4-694B-4D83-BFD8-8DCAA4BB1923}"/>
              </a:ext>
            </a:extLst>
          </p:cNvPr>
          <p:cNvSpPr/>
          <p:nvPr/>
        </p:nvSpPr>
        <p:spPr>
          <a:xfrm>
            <a:off x="360363" y="4081463"/>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8B5667AB-609C-4AEA-83B3-24E395C8F420}"/>
              </a:ext>
            </a:extLst>
          </p:cNvPr>
          <p:cNvSpPr txBox="1">
            <a:spLocks/>
          </p:cNvSpPr>
          <p:nvPr/>
        </p:nvSpPr>
        <p:spPr>
          <a:xfrm>
            <a:off x="6127750" y="4100094"/>
            <a:ext cx="587375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Top Five Problem Natures</a:t>
            </a:r>
          </a:p>
        </p:txBody>
      </p:sp>
      <p:sp>
        <p:nvSpPr>
          <p:cNvPr id="108" name="Rectangle 107">
            <a:extLst>
              <a:ext uri="{FF2B5EF4-FFF2-40B4-BE49-F238E27FC236}">
                <a16:creationId xmlns:a16="http://schemas.microsoft.com/office/drawing/2014/main" id="{A8A86972-DB82-4414-B38B-651BFA59AAA2}"/>
              </a:ext>
            </a:extLst>
          </p:cNvPr>
          <p:cNvSpPr/>
          <p:nvPr/>
        </p:nvSpPr>
        <p:spPr>
          <a:xfrm>
            <a:off x="6284913" y="4080891"/>
            <a:ext cx="5513387" cy="248716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E37BCFFE-2E8D-4926-BEE8-0720DF26B068}"/>
              </a:ext>
            </a:extLst>
          </p:cNvPr>
          <p:cNvSpPr txBox="1">
            <a:spLocks/>
          </p:cNvSpPr>
          <p:nvPr/>
        </p:nvSpPr>
        <p:spPr>
          <a:xfrm>
            <a:off x="6361113" y="1513655"/>
            <a:ext cx="538480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Daily Priority Call Volume and Entry to Assignment </a:t>
            </a:r>
          </a:p>
        </p:txBody>
      </p:sp>
      <p:sp>
        <p:nvSpPr>
          <p:cNvPr id="110" name="Rectangle 109">
            <a:extLst>
              <a:ext uri="{FF2B5EF4-FFF2-40B4-BE49-F238E27FC236}">
                <a16:creationId xmlns:a16="http://schemas.microsoft.com/office/drawing/2014/main" id="{76D5A471-E342-4112-9B61-678EA0C3F282}"/>
              </a:ext>
            </a:extLst>
          </p:cNvPr>
          <p:cNvSpPr/>
          <p:nvPr/>
        </p:nvSpPr>
        <p:spPr>
          <a:xfrm>
            <a:off x="6284913" y="1476374"/>
            <a:ext cx="5505450" cy="248364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2" name="Chart 41">
            <a:extLst>
              <a:ext uri="{FF2B5EF4-FFF2-40B4-BE49-F238E27FC236}">
                <a16:creationId xmlns:a16="http://schemas.microsoft.com/office/drawing/2014/main" id="{3C1A4E1E-6087-1A1D-0E1C-6E116BEE4ACB}"/>
              </a:ext>
            </a:extLst>
          </p:cNvPr>
          <p:cNvGraphicFramePr/>
          <p:nvPr>
            <p:custDataLst>
              <p:tags r:id="rId36"/>
            </p:custDataLst>
            <p:extLst>
              <p:ext uri="{D42A27DB-BD31-4B8C-83A1-F6EECF244321}">
                <p14:modId xmlns:p14="http://schemas.microsoft.com/office/powerpoint/2010/main" val="3676870908"/>
              </p:ext>
            </p:extLst>
          </p:nvPr>
        </p:nvGraphicFramePr>
        <p:xfrm>
          <a:off x="7842250" y="4260850"/>
          <a:ext cx="3733800" cy="2366963"/>
        </p:xfrm>
        <a:graphic>
          <a:graphicData uri="http://schemas.openxmlformats.org/drawingml/2006/chart">
            <c:chart xmlns:c="http://schemas.openxmlformats.org/drawingml/2006/chart" xmlns:r="http://schemas.openxmlformats.org/officeDocument/2006/relationships" r:id="rId49"/>
          </a:graphicData>
        </a:graphic>
      </p:graphicFrame>
      <p:sp>
        <p:nvSpPr>
          <p:cNvPr id="133" name="Text Placeholder 2">
            <a:extLst>
              <a:ext uri="{FF2B5EF4-FFF2-40B4-BE49-F238E27FC236}">
                <a16:creationId xmlns:a16="http://schemas.microsoft.com/office/drawing/2014/main" id="{7CAA3B95-4C78-4122-BECA-B5FB0F3F3764}"/>
              </a:ext>
            </a:extLst>
          </p:cNvPr>
          <p:cNvSpPr>
            <a:spLocks/>
          </p:cNvSpPr>
          <p:nvPr>
            <p:custDataLst>
              <p:tags r:id="rId37"/>
            </p:custDataLst>
          </p:nvPr>
        </p:nvSpPr>
        <p:spPr bwMode="auto">
          <a:xfrm>
            <a:off x="7543800" y="4608513"/>
            <a:ext cx="2952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86937DC3-188B-4FDC-877D-694691FE18E5}" type="datetime'''''''''''''''''''T''''h''''''''''''ef''t'''">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Theft</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5" name="Text Placeholder 2">
            <a:extLst>
              <a:ext uri="{FF2B5EF4-FFF2-40B4-BE49-F238E27FC236}">
                <a16:creationId xmlns:a16="http://schemas.microsoft.com/office/drawing/2014/main" id="{7CAA3B95-4C78-4122-BECA-B5FB0F3F3764}"/>
              </a:ext>
            </a:extLst>
          </p:cNvPr>
          <p:cNvSpPr>
            <a:spLocks/>
          </p:cNvSpPr>
          <p:nvPr>
            <p:custDataLst>
              <p:tags r:id="rId38"/>
            </p:custDataLst>
          </p:nvPr>
        </p:nvSpPr>
        <p:spPr bwMode="auto">
          <a:xfrm>
            <a:off x="6572250" y="4991100"/>
            <a:ext cx="12668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CE675BAE-A6F9-4F37-98FC-7EAE6A9A604D}" type="datetime'Citi''z''en ''''As''''s''i''''s''''t''/''''Serv ''C''''all'">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Citizen Assist/Serv Call</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6" name="Text Placeholder 2">
            <a:extLst>
              <a:ext uri="{FF2B5EF4-FFF2-40B4-BE49-F238E27FC236}">
                <a16:creationId xmlns:a16="http://schemas.microsoft.com/office/drawing/2014/main" id="{7CAA3B95-4C78-4122-BECA-B5FB0F3F3764}"/>
              </a:ext>
            </a:extLst>
          </p:cNvPr>
          <p:cNvSpPr>
            <a:spLocks/>
          </p:cNvSpPr>
          <p:nvPr>
            <p:custDataLst>
              <p:tags r:id="rId39"/>
            </p:custDataLst>
          </p:nvPr>
        </p:nvSpPr>
        <p:spPr bwMode="auto">
          <a:xfrm>
            <a:off x="6565900" y="5375275"/>
            <a:ext cx="12731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884C4CE9-54AC-46A5-96B9-30BF3334FDE8}" type="datetime'M''o''t''or'' ''''''Veh''i''''''c''''l''e'' Ac''ciden''''t'">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Motor Vehicle Accident</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7" name="Text Placeholder 2">
            <a:extLst>
              <a:ext uri="{FF2B5EF4-FFF2-40B4-BE49-F238E27FC236}">
                <a16:creationId xmlns:a16="http://schemas.microsoft.com/office/drawing/2014/main" id="{04F9902D-9DA4-4582-A398-B08CDE8E08EE}"/>
              </a:ext>
            </a:extLst>
          </p:cNvPr>
          <p:cNvSpPr>
            <a:spLocks/>
          </p:cNvSpPr>
          <p:nvPr>
            <p:custDataLst>
              <p:tags r:id="rId40"/>
            </p:custDataLst>
          </p:nvPr>
        </p:nvSpPr>
        <p:spPr bwMode="auto">
          <a:xfrm>
            <a:off x="7173913" y="5757863"/>
            <a:ext cx="6651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D69EB73C-5709-41B2-B4F9-5157C378F769}" type="datetime'''''D''''''''''''''is''t''''urb''''''a''''''n''''ce'''''''''''">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Disturbance</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8" name="Text Placeholder 2">
            <a:extLst>
              <a:ext uri="{FF2B5EF4-FFF2-40B4-BE49-F238E27FC236}">
                <a16:creationId xmlns:a16="http://schemas.microsoft.com/office/drawing/2014/main" id="{B1AC5405-1559-48F8-921F-C742186F4456}"/>
              </a:ext>
            </a:extLst>
          </p:cNvPr>
          <p:cNvSpPr>
            <a:spLocks/>
          </p:cNvSpPr>
          <p:nvPr>
            <p:custDataLst>
              <p:tags r:id="rId41"/>
            </p:custDataLst>
          </p:nvPr>
        </p:nvSpPr>
        <p:spPr bwMode="auto">
          <a:xfrm>
            <a:off x="7292975" y="6142038"/>
            <a:ext cx="5461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A60F7218-5637-43BE-9F8D-224D8B4571FE}" type="datetime'''''''''''''Follo''''''''''''''''''''''''w ''''''Up'">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Follow Up</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60" name="Rectangle 59">
            <a:extLst>
              <a:ext uri="{FF2B5EF4-FFF2-40B4-BE49-F238E27FC236}">
                <a16:creationId xmlns:a16="http://schemas.microsoft.com/office/drawing/2014/main" id="{8AFF754E-1785-41DB-892C-A30765DCA565}"/>
              </a:ext>
            </a:extLst>
          </p:cNvPr>
          <p:cNvSpPr/>
          <p:nvPr/>
        </p:nvSpPr>
        <p:spPr>
          <a:xfrm>
            <a:off x="53975" y="173367"/>
            <a:ext cx="1082675" cy="970280"/>
          </a:xfrm>
          <a:prstGeom prst="rect">
            <a:avLst/>
          </a:prstGeom>
          <a:blipFill>
            <a:blip r:embed="rId50" cstate="hqprint">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 name="Slide Number Placeholder 1">
            <a:extLst>
              <a:ext uri="{FF2B5EF4-FFF2-40B4-BE49-F238E27FC236}">
                <a16:creationId xmlns:a16="http://schemas.microsoft.com/office/drawing/2014/main" id="{9445A78E-5217-4459-B540-57B5B2359A2E}"/>
              </a:ext>
            </a:extLst>
          </p:cNvPr>
          <p:cNvSpPr>
            <a:spLocks noGrp="1"/>
          </p:cNvSpPr>
          <p:nvPr>
            <p:ph type="sldNum" sz="quarter" idx="12"/>
          </p:nvPr>
        </p:nvSpPr>
        <p:spPr/>
        <p:txBody>
          <a:bodyPr/>
          <a:lstStyle/>
          <a:p>
            <a:fld id="{7E42DF0F-B536-4D3B-A493-5032C5E2E097}" type="slidenum">
              <a:rPr lang="en-US" smtClean="0"/>
              <a:t>32</a:t>
            </a:fld>
            <a:endParaRPr lang="en-US"/>
          </a:p>
        </p:txBody>
      </p:sp>
    </p:spTree>
    <p:extLst>
      <p:ext uri="{BB962C8B-B14F-4D97-AF65-F5344CB8AC3E}">
        <p14:creationId xmlns:p14="http://schemas.microsoft.com/office/powerpoint/2010/main" val="36356374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6B547BD-D5B0-4162-8AC1-23C66C4D5501}"/>
              </a:ext>
            </a:extLst>
          </p:cNvPr>
          <p:cNvGraphicFramePr>
            <a:graphicFrameLocks/>
          </p:cNvGraphicFramePr>
          <p:nvPr>
            <p:custDataLst>
              <p:tags r:id="rId1"/>
            </p:custDataLst>
            <p:extLst>
              <p:ext uri="{D42A27DB-BD31-4B8C-83A1-F6EECF244321}">
                <p14:modId xmlns:p14="http://schemas.microsoft.com/office/powerpoint/2010/main" val="42050236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4" imgW="452" imgH="454" progId="TCLayout.ActiveDocument.1">
                  <p:embed/>
                </p:oleObj>
              </mc:Choice>
              <mc:Fallback>
                <p:oleObj name="think-cell Slide" r:id="rId44" imgW="452" imgH="454" progId="TCLayout.ActiveDocument.1">
                  <p:embed/>
                  <p:pic>
                    <p:nvPicPr>
                      <p:cNvPr id="4" name="Object 3" hidden="1">
                        <a:extLst>
                          <a:ext uri="{FF2B5EF4-FFF2-40B4-BE49-F238E27FC236}">
                            <a16:creationId xmlns:a16="http://schemas.microsoft.com/office/drawing/2014/main" id="{86B547BD-D5B0-4162-8AC1-23C66C4D5501}"/>
                          </a:ext>
                        </a:extLst>
                      </p:cNvPr>
                      <p:cNvPicPr/>
                      <p:nvPr/>
                    </p:nvPicPr>
                    <p:blipFill>
                      <a:blip r:embed="rId45"/>
                      <a:stretch>
                        <a:fillRect/>
                      </a:stretch>
                    </p:blipFill>
                    <p:spPr>
                      <a:xfrm>
                        <a:off x="1588" y="1588"/>
                        <a:ext cx="1588" cy="1588"/>
                      </a:xfrm>
                      <a:prstGeom prst="rect">
                        <a:avLst/>
                      </a:prstGeom>
                    </p:spPr>
                  </p:pic>
                </p:oleObj>
              </mc:Fallback>
            </mc:AlternateContent>
          </a:graphicData>
        </a:graphic>
      </p:graphicFrame>
      <p:pic>
        <p:nvPicPr>
          <p:cNvPr id="32" name="Picture 31">
            <a:extLst>
              <a:ext uri="{FF2B5EF4-FFF2-40B4-BE49-F238E27FC236}">
                <a16:creationId xmlns:a16="http://schemas.microsoft.com/office/drawing/2014/main" id="{869F0CC3-DA06-53F5-3730-40DB2854B91D}"/>
              </a:ext>
            </a:extLst>
          </p:cNvPr>
          <p:cNvPicPr>
            <a:picLocks noChangeAspect="1"/>
          </p:cNvPicPr>
          <p:nvPr/>
        </p:nvPicPr>
        <p:blipFill>
          <a:blip r:embed="rId46"/>
          <a:stretch>
            <a:fillRect/>
          </a:stretch>
        </p:blipFill>
        <p:spPr>
          <a:xfrm>
            <a:off x="6474724" y="1819857"/>
            <a:ext cx="5162550" cy="2095500"/>
          </a:xfrm>
          <a:prstGeom prst="rect">
            <a:avLst/>
          </a:prstGeom>
        </p:spPr>
      </p:pic>
      <p:sp>
        <p:nvSpPr>
          <p:cNvPr id="6" name="Text Box 58">
            <a:extLst>
              <a:ext uri="{FF2B5EF4-FFF2-40B4-BE49-F238E27FC236}">
                <a16:creationId xmlns:a16="http://schemas.microsoft.com/office/drawing/2014/main" id="{B47CE71D-7819-4857-B121-737A3BD39B4D}"/>
              </a:ext>
            </a:extLst>
          </p:cNvPr>
          <p:cNvSpPr txBox="1"/>
          <p:nvPr/>
        </p:nvSpPr>
        <p:spPr>
          <a:xfrm>
            <a:off x="1066067" y="26991"/>
            <a:ext cx="7030368" cy="1300160"/>
          </a:xfrm>
          <a:prstGeom prst="rect">
            <a:avLst/>
          </a:prstGeom>
          <a:solidFill>
            <a:schemeClr val="lt1"/>
          </a:solidFill>
          <a:ln w="6350">
            <a:noFill/>
          </a:ln>
        </p:spPr>
        <p:txBody>
          <a:bodyPr rot="0" spcFirstLastPara="0" vert="horz" wrap="square" lIns="91439" tIns="45720" rIns="91439" bIns="45720" numCol="1" spcCol="0" rtlCol="0" fromWordArt="0" anchor="ctr"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Colorado School of Mines PD</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a:extLst>
              <a:ext uri="{FF2B5EF4-FFF2-40B4-BE49-F238E27FC236}">
                <a16:creationId xmlns:a16="http://schemas.microsoft.com/office/drawing/2014/main" id="{81C3ADD2-FBA2-4990-9325-1C3084F656B8}"/>
              </a:ext>
            </a:extLst>
          </p:cNvPr>
          <p:cNvCxnSpPr>
            <a:cxnSpLocks/>
          </p:cNvCxnSpPr>
          <p:nvPr/>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graphicFrame>
        <p:nvGraphicFramePr>
          <p:cNvPr id="8" name="Chart 7">
            <a:extLst>
              <a:ext uri="{FF2B5EF4-FFF2-40B4-BE49-F238E27FC236}">
                <a16:creationId xmlns:a16="http://schemas.microsoft.com/office/drawing/2014/main" id="{FFBAABF5-BAEE-681E-4FE6-851591E77480}"/>
              </a:ext>
            </a:extLst>
          </p:cNvPr>
          <p:cNvGraphicFramePr/>
          <p:nvPr>
            <p:custDataLst>
              <p:tags r:id="rId2"/>
            </p:custDataLst>
            <p:extLst>
              <p:ext uri="{D42A27DB-BD31-4B8C-83A1-F6EECF244321}">
                <p14:modId xmlns:p14="http://schemas.microsoft.com/office/powerpoint/2010/main" val="1939434457"/>
              </p:ext>
            </p:extLst>
          </p:nvPr>
        </p:nvGraphicFramePr>
        <p:xfrm>
          <a:off x="369888" y="1716088"/>
          <a:ext cx="5292725" cy="1906587"/>
        </p:xfrm>
        <a:graphic>
          <a:graphicData uri="http://schemas.openxmlformats.org/drawingml/2006/chart">
            <c:chart xmlns:c="http://schemas.openxmlformats.org/drawingml/2006/chart" xmlns:r="http://schemas.openxmlformats.org/officeDocument/2006/relationships" r:id="rId47"/>
          </a:graphicData>
        </a:graphic>
      </p:graphicFrame>
      <p:sp>
        <p:nvSpPr>
          <p:cNvPr id="14" name="Text Placeholder 2">
            <a:extLst>
              <a:ext uri="{FF2B5EF4-FFF2-40B4-BE49-F238E27FC236}">
                <a16:creationId xmlns:a16="http://schemas.microsoft.com/office/drawing/2014/main" id="{125AC75A-3DBA-4ABE-AC86-1CE5256F61BE}"/>
              </a:ext>
            </a:extLst>
          </p:cNvPr>
          <p:cNvSpPr>
            <a:spLocks/>
          </p:cNvSpPr>
          <p:nvPr>
            <p:custDataLst>
              <p:tags r:id="rId3"/>
            </p:custDataLst>
          </p:nvPr>
        </p:nvSpPr>
        <p:spPr bwMode="auto">
          <a:xfrm>
            <a:off x="646113"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316E701-918D-4A1B-97F4-36E75122DEBD}" type="datetime'''''0'''''''''':''''''''''''''00&#10;''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0:00
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 name="Text Placeholder 2">
            <a:extLst>
              <a:ext uri="{FF2B5EF4-FFF2-40B4-BE49-F238E27FC236}">
                <a16:creationId xmlns:a16="http://schemas.microsoft.com/office/drawing/2014/main" id="{2ADF3224-EFE6-477E-A4FE-BC72536000D5}"/>
              </a:ext>
            </a:extLst>
          </p:cNvPr>
          <p:cNvSpPr>
            <a:spLocks/>
          </p:cNvSpPr>
          <p:nvPr>
            <p:custDataLst>
              <p:tags r:id="rId4"/>
            </p:custDataLst>
          </p:nvPr>
        </p:nvSpPr>
        <p:spPr bwMode="auto">
          <a:xfrm>
            <a:off x="1082675"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1BBCFF5-170F-4C3C-BD37-0694FDAAC1BF}" type="datetime'''''''''''''''''''''''''2'''''':''0''0&#10;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
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 name="Text Placeholder 2">
            <a:extLst>
              <a:ext uri="{FF2B5EF4-FFF2-40B4-BE49-F238E27FC236}">
                <a16:creationId xmlns:a16="http://schemas.microsoft.com/office/drawing/2014/main" id="{8F57F73A-899F-4994-9FFE-52D028C366A7}"/>
              </a:ext>
            </a:extLst>
          </p:cNvPr>
          <p:cNvSpPr>
            <a:spLocks/>
          </p:cNvSpPr>
          <p:nvPr>
            <p:custDataLst>
              <p:tags r:id="rId5"/>
            </p:custDataLst>
          </p:nvPr>
        </p:nvSpPr>
        <p:spPr bwMode="auto">
          <a:xfrm>
            <a:off x="1519238"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7EC8E005-BA4A-4DF2-A360-11BCFFBEE8F7}" type="datetime'''''4'''':0''''''''''''0''''''''''&#10;''''''''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4:00
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 name="Text Placeholder 2">
            <a:extLst>
              <a:ext uri="{FF2B5EF4-FFF2-40B4-BE49-F238E27FC236}">
                <a16:creationId xmlns:a16="http://schemas.microsoft.com/office/drawing/2014/main" id="{510CBB17-3761-4288-BCC5-43E8A3E9B8A6}"/>
              </a:ext>
            </a:extLst>
          </p:cNvPr>
          <p:cNvSpPr>
            <a:spLocks/>
          </p:cNvSpPr>
          <p:nvPr>
            <p:custDataLst>
              <p:tags r:id="rId6"/>
            </p:custDataLst>
          </p:nvPr>
        </p:nvSpPr>
        <p:spPr bwMode="auto">
          <a:xfrm>
            <a:off x="1955800"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323BA4A-FC66-4054-BC9E-12F7F1DD0424}" type="datetime'6'''''':''''''''''''''''''''''''00''''''&#10;''''''''''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6:00
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 name="Text Placeholder 2">
            <a:extLst>
              <a:ext uri="{FF2B5EF4-FFF2-40B4-BE49-F238E27FC236}">
                <a16:creationId xmlns:a16="http://schemas.microsoft.com/office/drawing/2014/main" id="{86D1D7DB-75DF-4EB5-BF12-3B0F914F060A}"/>
              </a:ext>
            </a:extLst>
          </p:cNvPr>
          <p:cNvSpPr>
            <a:spLocks/>
          </p:cNvSpPr>
          <p:nvPr>
            <p:custDataLst>
              <p:tags r:id="rId7"/>
            </p:custDataLst>
          </p:nvPr>
        </p:nvSpPr>
        <p:spPr bwMode="auto">
          <a:xfrm>
            <a:off x="23574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AAC2EAE-FB54-4C17-9BC6-CBC01BF736B3}" type="datetime'8:''0''''''''''''0''&#10;''''''1''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8:00
10:00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 name="Text Placeholder 2">
            <a:extLst>
              <a:ext uri="{FF2B5EF4-FFF2-40B4-BE49-F238E27FC236}">
                <a16:creationId xmlns:a16="http://schemas.microsoft.com/office/drawing/2014/main" id="{88BD6F20-E5C6-442A-81AC-2DDF2B0EA25F}"/>
              </a:ext>
            </a:extLst>
          </p:cNvPr>
          <p:cNvSpPr>
            <a:spLocks/>
          </p:cNvSpPr>
          <p:nvPr>
            <p:custDataLst>
              <p:tags r:id="rId8"/>
            </p:custDataLst>
          </p:nvPr>
        </p:nvSpPr>
        <p:spPr bwMode="auto">
          <a:xfrm>
            <a:off x="27940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D99A7D3-06B9-4463-B8AC-D44E03B38197}" type="datetime'1''''''''''''''''''''''''0'':''0''0''''&#10;1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10:00
12:00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 name="Text Placeholder 2">
            <a:extLst>
              <a:ext uri="{FF2B5EF4-FFF2-40B4-BE49-F238E27FC236}">
                <a16:creationId xmlns:a16="http://schemas.microsoft.com/office/drawing/2014/main" id="{AF2E4BE3-825E-4943-AF85-F410BBE02D93}"/>
              </a:ext>
            </a:extLst>
          </p:cNvPr>
          <p:cNvSpPr>
            <a:spLocks/>
          </p:cNvSpPr>
          <p:nvPr>
            <p:custDataLst>
              <p:tags r:id="rId9"/>
            </p:custDataLst>
          </p:nvPr>
        </p:nvSpPr>
        <p:spPr bwMode="auto">
          <a:xfrm>
            <a:off x="322897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FFDFA8B-9CC7-4538-B4DB-235F18DCD7F6}" type="datetime'''12'''''''':00''&#10;1''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12:00
14:00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 name="Text Placeholder 2">
            <a:extLst>
              <a:ext uri="{FF2B5EF4-FFF2-40B4-BE49-F238E27FC236}">
                <a16:creationId xmlns:a16="http://schemas.microsoft.com/office/drawing/2014/main" id="{F82C3FA9-B102-49A3-9ABE-767C053A5608}"/>
              </a:ext>
            </a:extLst>
          </p:cNvPr>
          <p:cNvSpPr>
            <a:spLocks/>
          </p:cNvSpPr>
          <p:nvPr>
            <p:custDataLst>
              <p:tags r:id="rId10"/>
            </p:custDataLst>
          </p:nvPr>
        </p:nvSpPr>
        <p:spPr bwMode="auto">
          <a:xfrm>
            <a:off x="36655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CECB8EA-97B8-4C6D-A508-CEDB0B017DB4}" type="datetime'''1''''''''''''''''''''''''4'''':00&#10;''''1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14:00
16:00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9" name="Text Placeholder 2">
            <a:extLst>
              <a:ext uri="{FF2B5EF4-FFF2-40B4-BE49-F238E27FC236}">
                <a16:creationId xmlns:a16="http://schemas.microsoft.com/office/drawing/2014/main" id="{1F21DD55-4A60-49A9-A66B-FDD64EEF9241}"/>
              </a:ext>
            </a:extLst>
          </p:cNvPr>
          <p:cNvSpPr>
            <a:spLocks/>
          </p:cNvSpPr>
          <p:nvPr>
            <p:custDataLst>
              <p:tags r:id="rId11"/>
            </p:custDataLst>
          </p:nvPr>
        </p:nvSpPr>
        <p:spPr bwMode="auto">
          <a:xfrm>
            <a:off x="41021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ADF81E2-1377-4241-8E77-5DCC33AB2573}" type="datetime'1''''''''''''''''''6:''0''''''0''''''&#10;''''1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16:00
18:00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0" name="Text Placeholder 2">
            <a:extLst>
              <a:ext uri="{FF2B5EF4-FFF2-40B4-BE49-F238E27FC236}">
                <a16:creationId xmlns:a16="http://schemas.microsoft.com/office/drawing/2014/main" id="{AEEE7103-5AE1-47C4-9BB2-5692F40A0C74}"/>
              </a:ext>
            </a:extLst>
          </p:cNvPr>
          <p:cNvSpPr>
            <a:spLocks/>
          </p:cNvSpPr>
          <p:nvPr>
            <p:custDataLst>
              <p:tags r:id="rId12"/>
            </p:custDataLst>
          </p:nvPr>
        </p:nvSpPr>
        <p:spPr bwMode="auto">
          <a:xfrm>
            <a:off x="4538663"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663F4755-3D18-4A5B-B30D-7AD27D175D79}" type="datetime'''''''18:0''''''''''''''0''''''&#10;2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18:00
20:00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1" name="Text Placeholder 2">
            <a:extLst>
              <a:ext uri="{FF2B5EF4-FFF2-40B4-BE49-F238E27FC236}">
                <a16:creationId xmlns:a16="http://schemas.microsoft.com/office/drawing/2014/main" id="{5B9D02C9-95E6-498A-95D4-E2FC18135BCE}"/>
              </a:ext>
            </a:extLst>
          </p:cNvPr>
          <p:cNvSpPr>
            <a:spLocks/>
          </p:cNvSpPr>
          <p:nvPr>
            <p:custDataLst>
              <p:tags r:id="rId13"/>
            </p:custDataLst>
          </p:nvPr>
        </p:nvSpPr>
        <p:spPr bwMode="auto">
          <a:xfrm>
            <a:off x="497522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35CD3A56-7C9D-4396-9D94-C9F5E11B1089}" type="datetime'''''''''''''2''''''''''''0:0''0''''&#10;2''''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20:00
22:00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2" name="Text Placeholder 2">
            <a:extLst>
              <a:ext uri="{FF2B5EF4-FFF2-40B4-BE49-F238E27FC236}">
                <a16:creationId xmlns:a16="http://schemas.microsoft.com/office/drawing/2014/main" id="{F076BF07-A2E5-4626-88CC-FB14E1A0A722}"/>
              </a:ext>
            </a:extLst>
          </p:cNvPr>
          <p:cNvSpPr>
            <a:spLocks/>
          </p:cNvSpPr>
          <p:nvPr>
            <p:custDataLst>
              <p:tags r:id="rId14"/>
            </p:custDataLst>
          </p:nvPr>
        </p:nvSpPr>
        <p:spPr bwMode="auto">
          <a:xfrm>
            <a:off x="541178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82BBE4A-07B7-44A0-BC9A-80F05BB2B6AB}" type="datetime'''''''''2''''''''''''''''2'''':0''''''''''0&#10;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22:00
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3" name="TextBox 22">
            <a:extLst>
              <a:ext uri="{FF2B5EF4-FFF2-40B4-BE49-F238E27FC236}">
                <a16:creationId xmlns:a16="http://schemas.microsoft.com/office/drawing/2014/main" id="{4F66D543-1212-4042-AA81-691C8D2FF42C}"/>
              </a:ext>
            </a:extLst>
          </p:cNvPr>
          <p:cNvSpPr txBox="1"/>
          <p:nvPr/>
        </p:nvSpPr>
        <p:spPr>
          <a:xfrm>
            <a:off x="103188" y="1513863"/>
            <a:ext cx="6042025" cy="338138"/>
          </a:xfrm>
          <a:prstGeom prst="rect">
            <a:avLst/>
          </a:prstGeom>
          <a:noFill/>
        </p:spPr>
        <p:txBody>
          <a:bodyPr wrap="square">
            <a:spAutoFit/>
          </a:bodyPr>
          <a:lstStyle/>
          <a:p>
            <a:pPr algn="ctr" defTabSz="914483">
              <a:defRPr sz="2000" b="0" i="0" u="none" strike="noStrike" kern="1200" spc="0" baseline="0">
                <a:solidFill>
                  <a:sysClr val="windowText" lastClr="000000"/>
                </a:solidFill>
                <a:latin typeface="+mn-lt"/>
                <a:ea typeface="+mn-ea"/>
                <a:cs typeface="+mn-cs"/>
              </a:defRPr>
            </a:pPr>
            <a:r>
              <a:rPr lang="en-US" sz="1600" b="1" u="sng" dirty="0">
                <a:solidFill>
                  <a:srgbClr val="002060"/>
                </a:solidFill>
                <a:latin typeface="Tahoma" panose="020B0604030504040204" pitchFamily="34" charset="0"/>
                <a:ea typeface="Tahoma" panose="020B0604030504040204" pitchFamily="34" charset="0"/>
                <a:cs typeface="Tahoma" panose="020B0604030504040204" pitchFamily="34" charset="0"/>
              </a:rPr>
              <a:t>Priority Dispatched Calls Per Time of Day</a:t>
            </a:r>
          </a:p>
        </p:txBody>
      </p:sp>
      <p:sp>
        <p:nvSpPr>
          <p:cNvPr id="37" name="Rectangle 36">
            <a:extLst>
              <a:ext uri="{FF2B5EF4-FFF2-40B4-BE49-F238E27FC236}">
                <a16:creationId xmlns:a16="http://schemas.microsoft.com/office/drawing/2014/main" id="{6E6D97FF-E2E0-42EA-A83A-C3DF9F3514AE}"/>
              </a:ext>
            </a:extLst>
          </p:cNvPr>
          <p:cNvSpPr/>
          <p:nvPr>
            <p:custDataLst>
              <p:tags r:id="rId15"/>
            </p:custDataLst>
          </p:nvPr>
        </p:nvSpPr>
        <p:spPr bwMode="auto">
          <a:xfrm>
            <a:off x="977900" y="1927225"/>
            <a:ext cx="142875" cy="106363"/>
          </a:xfrm>
          <a:prstGeom prst="rect">
            <a:avLst/>
          </a:prstGeom>
          <a:solidFill>
            <a:schemeClr val="accent5"/>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266CB46-9FEF-4BCD-8922-A745A5B58C13}"/>
              </a:ext>
            </a:extLst>
          </p:cNvPr>
          <p:cNvSpPr/>
          <p:nvPr>
            <p:custDataLst>
              <p:tags r:id="rId16"/>
            </p:custDataLst>
          </p:nvPr>
        </p:nvSpPr>
        <p:spPr bwMode="auto">
          <a:xfrm>
            <a:off x="977900" y="2092325"/>
            <a:ext cx="142875" cy="106363"/>
          </a:xfrm>
          <a:prstGeom prst="rect">
            <a:avLst/>
          </a:prstGeom>
          <a:solidFill>
            <a:srgbClr val="C0000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C9484DF-536D-4C88-9E3B-A9F578479DAC}"/>
              </a:ext>
            </a:extLst>
          </p:cNvPr>
          <p:cNvSpPr/>
          <p:nvPr>
            <p:custDataLst>
              <p:tags r:id="rId17"/>
            </p:custDataLst>
          </p:nvPr>
        </p:nvSpPr>
        <p:spPr bwMode="auto">
          <a:xfrm>
            <a:off x="977900" y="2257425"/>
            <a:ext cx="142875" cy="106363"/>
          </a:xfrm>
          <a:prstGeom prst="rect">
            <a:avLst/>
          </a:prstGeom>
          <a:solidFill>
            <a:srgbClr val="00206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8412C1A-18FA-4771-9810-3062F008A625}"/>
              </a:ext>
            </a:extLst>
          </p:cNvPr>
          <p:cNvSpPr/>
          <p:nvPr>
            <p:custDataLst>
              <p:tags r:id="rId18"/>
            </p:custDataLst>
          </p:nvPr>
        </p:nvSpPr>
        <p:spPr bwMode="auto">
          <a:xfrm>
            <a:off x="977900" y="2422525"/>
            <a:ext cx="142875" cy="106363"/>
          </a:xfrm>
          <a:prstGeom prst="rect">
            <a:avLst/>
          </a:prstGeom>
          <a:solidFill>
            <a:srgbClr val="7F7F7F"/>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 Placeholder 2">
            <a:extLst>
              <a:ext uri="{FF2B5EF4-FFF2-40B4-BE49-F238E27FC236}">
                <a16:creationId xmlns:a16="http://schemas.microsoft.com/office/drawing/2014/main" id="{1E5392BC-349C-45B4-8F81-52F83DA74F43}"/>
              </a:ext>
            </a:extLst>
          </p:cNvPr>
          <p:cNvSpPr>
            <a:spLocks/>
          </p:cNvSpPr>
          <p:nvPr>
            <p:custDataLst>
              <p:tags r:id="rId19"/>
            </p:custDataLst>
          </p:nvPr>
        </p:nvSpPr>
        <p:spPr bwMode="auto">
          <a:xfrm>
            <a:off x="1171575" y="1931988"/>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A97F163C-AE00-4BFE-A041-059ABD3F0635}" type="datetime'''P''''''''0'''''''''''''''">
              <a:rPr lang="en-US" altLang="en-US" sz="800" b="1" smtClean="0"/>
              <a:pPr/>
              <a:t>P0</a:t>
            </a:fld>
            <a:endParaRPr lang="en-US" sz="800" b="1" dirty="0">
              <a:sym typeface="Tahoma" panose="020B0604030504040204" pitchFamily="34" charset="0"/>
            </a:endParaRPr>
          </a:p>
        </p:txBody>
      </p:sp>
      <p:sp>
        <p:nvSpPr>
          <p:cNvPr id="29" name="Text Placeholder 2">
            <a:extLst>
              <a:ext uri="{FF2B5EF4-FFF2-40B4-BE49-F238E27FC236}">
                <a16:creationId xmlns:a16="http://schemas.microsoft.com/office/drawing/2014/main" id="{BC3CB169-FB0F-4DFA-B618-5D28FED99FDA}"/>
              </a:ext>
            </a:extLst>
          </p:cNvPr>
          <p:cNvSpPr>
            <a:spLocks/>
          </p:cNvSpPr>
          <p:nvPr>
            <p:custDataLst>
              <p:tags r:id="rId20"/>
            </p:custDataLst>
          </p:nvPr>
        </p:nvSpPr>
        <p:spPr bwMode="auto">
          <a:xfrm>
            <a:off x="1171575" y="2097088"/>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EA5215CB-BA85-471D-9931-6ED3C6DD4DED}" type="datetime'''''''''P1'''''''''''''''''''''''''''''''''''''''''">
              <a:rPr lang="en-US" altLang="en-US" sz="800" b="1" smtClean="0"/>
              <a:pPr/>
              <a:t>P1</a:t>
            </a:fld>
            <a:endParaRPr lang="en-US" sz="800" b="1" dirty="0">
              <a:sym typeface="Tahoma" panose="020B0604030504040204" pitchFamily="34" charset="0"/>
            </a:endParaRPr>
          </a:p>
        </p:txBody>
      </p:sp>
      <p:sp>
        <p:nvSpPr>
          <p:cNvPr id="27" name="Text Placeholder 2">
            <a:extLst>
              <a:ext uri="{FF2B5EF4-FFF2-40B4-BE49-F238E27FC236}">
                <a16:creationId xmlns:a16="http://schemas.microsoft.com/office/drawing/2014/main" id="{6B043A74-191B-4682-B7D2-B6CF3A3E1A62}"/>
              </a:ext>
            </a:extLst>
          </p:cNvPr>
          <p:cNvSpPr>
            <a:spLocks/>
          </p:cNvSpPr>
          <p:nvPr>
            <p:custDataLst>
              <p:tags r:id="rId21"/>
            </p:custDataLst>
          </p:nvPr>
        </p:nvSpPr>
        <p:spPr bwMode="auto">
          <a:xfrm>
            <a:off x="1171575" y="2262188"/>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01CB0EDA-F7BC-4207-AAC6-0A7AA907D91A}" type="datetime'''''''P''''''''''''''2'''''''''''''''''''''''''''''''''''">
              <a:rPr lang="en-US" altLang="en-US" sz="800" b="1" smtClean="0"/>
              <a:pPr/>
              <a:t>P2</a:t>
            </a:fld>
            <a:endParaRPr lang="en-US" sz="800" b="1" dirty="0">
              <a:sym typeface="Tahoma" panose="020B0604030504040204" pitchFamily="34" charset="0"/>
            </a:endParaRPr>
          </a:p>
        </p:txBody>
      </p:sp>
      <p:sp>
        <p:nvSpPr>
          <p:cNvPr id="28" name="Text Placeholder 2">
            <a:extLst>
              <a:ext uri="{FF2B5EF4-FFF2-40B4-BE49-F238E27FC236}">
                <a16:creationId xmlns:a16="http://schemas.microsoft.com/office/drawing/2014/main" id="{D9C87F4B-14A5-4B23-A3FF-70EC9F35E941}"/>
              </a:ext>
            </a:extLst>
          </p:cNvPr>
          <p:cNvSpPr>
            <a:spLocks/>
          </p:cNvSpPr>
          <p:nvPr>
            <p:custDataLst>
              <p:tags r:id="rId22"/>
            </p:custDataLst>
          </p:nvPr>
        </p:nvSpPr>
        <p:spPr bwMode="auto">
          <a:xfrm>
            <a:off x="1171575" y="2427288"/>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4BDBD231-2413-4DAE-8AD5-AFE3B93A6D3D}" type="datetime'''P''''''''3'''''''''''''''''''''''''''''''''''''''''''''">
              <a:rPr lang="en-US" altLang="en-US" sz="800" b="1" smtClean="0"/>
              <a:pPr/>
              <a:t>P3</a:t>
            </a:fld>
            <a:endParaRPr lang="en-US" sz="800" b="1" dirty="0">
              <a:sym typeface="Tahoma" panose="020B0604030504040204" pitchFamily="34" charset="0"/>
            </a:endParaRPr>
          </a:p>
        </p:txBody>
      </p:sp>
      <p:sp>
        <p:nvSpPr>
          <p:cNvPr id="30" name="Rectangle 29">
            <a:extLst>
              <a:ext uri="{FF2B5EF4-FFF2-40B4-BE49-F238E27FC236}">
                <a16:creationId xmlns:a16="http://schemas.microsoft.com/office/drawing/2014/main" id="{121A2A89-FB4E-4B9A-840D-28523B0B457F}"/>
              </a:ext>
            </a:extLst>
          </p:cNvPr>
          <p:cNvSpPr/>
          <p:nvPr/>
        </p:nvSpPr>
        <p:spPr>
          <a:xfrm>
            <a:off x="350838" y="1476375"/>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1" name="Chart 50">
            <a:extLst>
              <a:ext uri="{FF2B5EF4-FFF2-40B4-BE49-F238E27FC236}">
                <a16:creationId xmlns:a16="http://schemas.microsoft.com/office/drawing/2014/main" id="{361E1EF1-53D7-7D17-3CEB-4CAB46CCB7E5}"/>
              </a:ext>
            </a:extLst>
          </p:cNvPr>
          <p:cNvGraphicFramePr/>
          <p:nvPr>
            <p:custDataLst>
              <p:tags r:id="rId23"/>
            </p:custDataLst>
            <p:extLst>
              <p:ext uri="{D42A27DB-BD31-4B8C-83A1-F6EECF244321}">
                <p14:modId xmlns:p14="http://schemas.microsoft.com/office/powerpoint/2010/main" val="844722432"/>
              </p:ext>
            </p:extLst>
          </p:nvPr>
        </p:nvGraphicFramePr>
        <p:xfrm>
          <a:off x="407988" y="4430713"/>
          <a:ext cx="5276850" cy="2046287"/>
        </p:xfrm>
        <a:graphic>
          <a:graphicData uri="http://schemas.openxmlformats.org/drawingml/2006/chart">
            <c:chart xmlns:c="http://schemas.openxmlformats.org/drawingml/2006/chart" xmlns:r="http://schemas.openxmlformats.org/officeDocument/2006/relationships" r:id="rId48"/>
          </a:graphicData>
        </a:graphic>
      </p:graphicFrame>
      <p:sp>
        <p:nvSpPr>
          <p:cNvPr id="84" name="Text Placeholder 2">
            <a:extLst>
              <a:ext uri="{FF2B5EF4-FFF2-40B4-BE49-F238E27FC236}">
                <a16:creationId xmlns:a16="http://schemas.microsoft.com/office/drawing/2014/main" id="{7CAA3B95-4C78-4122-BECA-B5FB0F3F3764}"/>
              </a:ext>
            </a:extLst>
          </p:cNvPr>
          <p:cNvSpPr>
            <a:spLocks/>
          </p:cNvSpPr>
          <p:nvPr>
            <p:custDataLst>
              <p:tags r:id="rId24"/>
            </p:custDataLst>
          </p:nvPr>
        </p:nvSpPr>
        <p:spPr bwMode="auto">
          <a:xfrm>
            <a:off x="582613" y="6294439"/>
            <a:ext cx="393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58001836-ED7C-46DA-A1FC-CD41CCE6CBB9}" type="datetime'''J''''u''''n''-''''''''''''''2''5'''">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ctr">
                <a:spcBef>
                  <a:spcPct val="0"/>
                </a:spcBef>
                <a:spcAft>
                  <a:spcPct val="0"/>
                </a:spcAft>
                <a:buNone/>
              </a:pPr>
              <a:t>Jun-25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85" name="Text Placeholder 2">
            <a:extLst>
              <a:ext uri="{FF2B5EF4-FFF2-40B4-BE49-F238E27FC236}">
                <a16:creationId xmlns:a16="http://schemas.microsoft.com/office/drawing/2014/main" id="{7CAA3B95-4C78-4122-BECA-B5FB0F3F3764}"/>
              </a:ext>
            </a:extLst>
          </p:cNvPr>
          <p:cNvSpPr>
            <a:spLocks/>
          </p:cNvSpPr>
          <p:nvPr>
            <p:custDataLst>
              <p:tags r:id="rId25"/>
            </p:custDataLst>
          </p:nvPr>
        </p:nvSpPr>
        <p:spPr bwMode="auto">
          <a:xfrm>
            <a:off x="1039813" y="6294439"/>
            <a:ext cx="3508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6BA7D110-5236-4960-A15C-7DFA07B9BAD0}" type="datetime'''''''J''''''''''''''''''''''''u''''''''''''''l''''-''25'''">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ctr">
                <a:spcBef>
                  <a:spcPct val="0"/>
                </a:spcBef>
                <a:spcAft>
                  <a:spcPct val="0"/>
                </a:spcAft>
                <a:buNone/>
              </a:pPr>
              <a:t>Jul-25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86" name="Text Placeholder 2">
            <a:extLst>
              <a:ext uri="{FF2B5EF4-FFF2-40B4-BE49-F238E27FC236}">
                <a16:creationId xmlns:a16="http://schemas.microsoft.com/office/drawing/2014/main" id="{7CAA3B95-4C78-4122-BECA-B5FB0F3F3764}"/>
              </a:ext>
            </a:extLst>
          </p:cNvPr>
          <p:cNvSpPr>
            <a:spLocks/>
          </p:cNvSpPr>
          <p:nvPr>
            <p:custDataLst>
              <p:tags r:id="rId26"/>
            </p:custDataLst>
          </p:nvPr>
        </p:nvSpPr>
        <p:spPr bwMode="auto">
          <a:xfrm>
            <a:off x="1443038" y="6294439"/>
            <a:ext cx="4159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2E3733FC-1AB7-4678-8F8D-35CB68A92202}" type="datetime'''A''''''ug''-''''''''''''''25'''''''''">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ctr">
                <a:spcBef>
                  <a:spcPct val="0"/>
                </a:spcBef>
                <a:spcAft>
                  <a:spcPct val="0"/>
                </a:spcAft>
                <a:buNone/>
              </a:pPr>
              <a:t>Aug-25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4" name="Text Placeholder 2">
            <a:extLst>
              <a:ext uri="{FF2B5EF4-FFF2-40B4-BE49-F238E27FC236}">
                <a16:creationId xmlns:a16="http://schemas.microsoft.com/office/drawing/2014/main" id="{9E2EB24F-34AA-13D4-36D4-5BD83AE7FEB5}"/>
              </a:ext>
            </a:extLst>
          </p:cNvPr>
          <p:cNvSpPr>
            <a:spLocks/>
          </p:cNvSpPr>
          <p:nvPr>
            <p:custDataLst>
              <p:tags r:id="rId27"/>
            </p:custDataLst>
          </p:nvPr>
        </p:nvSpPr>
        <p:spPr bwMode="auto">
          <a:xfrm>
            <a:off x="1882775" y="6294439"/>
            <a:ext cx="4064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CA30E4DC-0338-4060-B2BE-BA0710D3FD09}" type="datetime'''S''e''''''''''''''''''''p''''''-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Sep-25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6" name="Text Placeholder 2">
            <a:extLst>
              <a:ext uri="{FF2B5EF4-FFF2-40B4-BE49-F238E27FC236}">
                <a16:creationId xmlns:a16="http://schemas.microsoft.com/office/drawing/2014/main" id="{E397DB6D-3DDC-F743-4BF5-D50391568C9C}"/>
              </a:ext>
            </a:extLst>
          </p:cNvPr>
          <p:cNvSpPr>
            <a:spLocks/>
          </p:cNvSpPr>
          <p:nvPr>
            <p:custDataLst>
              <p:tags r:id="rId28"/>
            </p:custDataLst>
          </p:nvPr>
        </p:nvSpPr>
        <p:spPr bwMode="auto">
          <a:xfrm>
            <a:off x="2325688" y="6294439"/>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1E3AD008-6AAA-4F7C-8146-9DDAC8B7910A}" type="datetime'''''''O''''''c''''''''''''''''''''''t''-''''''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Oct-25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9" name="Text Placeholder 2">
            <a:extLst>
              <a:ext uri="{FF2B5EF4-FFF2-40B4-BE49-F238E27FC236}">
                <a16:creationId xmlns:a16="http://schemas.microsoft.com/office/drawing/2014/main" id="{7D8FFAC0-BC12-4E66-EA1C-EB9C4DD4A32E}"/>
              </a:ext>
            </a:extLst>
          </p:cNvPr>
          <p:cNvSpPr>
            <a:spLocks/>
          </p:cNvSpPr>
          <p:nvPr>
            <p:custDataLst>
              <p:tags r:id="rId29"/>
            </p:custDataLst>
          </p:nvPr>
        </p:nvSpPr>
        <p:spPr bwMode="auto">
          <a:xfrm>
            <a:off x="2749550" y="6294439"/>
            <a:ext cx="4143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52680B08-DC17-4FE4-89EA-0967C1D9F99D}" type="datetime'''''''N''o''''''''''''''''''v-''''''''''''''''''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Nov-25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0" name="Text Placeholder 2">
            <a:extLst>
              <a:ext uri="{FF2B5EF4-FFF2-40B4-BE49-F238E27FC236}">
                <a16:creationId xmlns:a16="http://schemas.microsoft.com/office/drawing/2014/main" id="{05D929C1-6171-B593-F50C-4A516DE0A5D6}"/>
              </a:ext>
            </a:extLst>
          </p:cNvPr>
          <p:cNvSpPr>
            <a:spLocks/>
          </p:cNvSpPr>
          <p:nvPr>
            <p:custDataLst>
              <p:tags r:id="rId30"/>
            </p:custDataLst>
          </p:nvPr>
        </p:nvSpPr>
        <p:spPr bwMode="auto">
          <a:xfrm>
            <a:off x="3187700" y="6294439"/>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E1604370-C6AE-44B2-BEAE-85C5017D15D4}" type="datetime'''''''''''''''D''e''''''''c''''-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Dec-25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8" name="Text Placeholder 2">
            <a:extLst>
              <a:ext uri="{FF2B5EF4-FFF2-40B4-BE49-F238E27FC236}">
                <a16:creationId xmlns:a16="http://schemas.microsoft.com/office/drawing/2014/main" id="{2BEC7068-2687-7CA5-9708-12B2B25C806D}"/>
              </a:ext>
            </a:extLst>
          </p:cNvPr>
          <p:cNvSpPr>
            <a:spLocks/>
          </p:cNvSpPr>
          <p:nvPr>
            <p:custDataLst>
              <p:tags r:id="rId31"/>
            </p:custDataLst>
          </p:nvPr>
        </p:nvSpPr>
        <p:spPr bwMode="auto">
          <a:xfrm>
            <a:off x="3633788" y="6294438"/>
            <a:ext cx="3889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A896CF2A-184A-4E55-87B3-B368B7D9F36A}" type="datetime'''''''''''''''J''''a''n''''''-''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Jan-26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2" name="Text Placeholder 2">
            <a:extLst>
              <a:ext uri="{FF2B5EF4-FFF2-40B4-BE49-F238E27FC236}">
                <a16:creationId xmlns:a16="http://schemas.microsoft.com/office/drawing/2014/main" id="{706281D1-3892-7E5F-40D8-8920FD43A7F9}"/>
              </a:ext>
            </a:extLst>
          </p:cNvPr>
          <p:cNvSpPr>
            <a:spLocks/>
          </p:cNvSpPr>
          <p:nvPr>
            <p:custDataLst>
              <p:tags r:id="rId32"/>
            </p:custDataLst>
          </p:nvPr>
        </p:nvSpPr>
        <p:spPr bwMode="auto">
          <a:xfrm>
            <a:off x="4062413" y="6294439"/>
            <a:ext cx="4016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A7620DA3-5E0F-4274-AE34-58E14ED71266}" type="datetime'''''''''''''''''''''''F''''''''''e''b''-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Feb-26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4" name="Text Placeholder 2">
            <a:extLst>
              <a:ext uri="{FF2B5EF4-FFF2-40B4-BE49-F238E27FC236}">
                <a16:creationId xmlns:a16="http://schemas.microsoft.com/office/drawing/2014/main" id="{C4E3945A-6496-18CA-7E24-6251D906B1F3}"/>
              </a:ext>
            </a:extLst>
          </p:cNvPr>
          <p:cNvSpPr>
            <a:spLocks/>
          </p:cNvSpPr>
          <p:nvPr>
            <p:custDataLst>
              <p:tags r:id="rId33"/>
            </p:custDataLst>
          </p:nvPr>
        </p:nvSpPr>
        <p:spPr bwMode="auto">
          <a:xfrm>
            <a:off x="4492625" y="6294438"/>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2FA141DB-A2B2-41EC-91EF-5F122D66406E}" type="datetime'''''''''''''M''''''''ar''''''''-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Mar-26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1" name="Text Placeholder 2">
            <a:extLst>
              <a:ext uri="{FF2B5EF4-FFF2-40B4-BE49-F238E27FC236}">
                <a16:creationId xmlns:a16="http://schemas.microsoft.com/office/drawing/2014/main" id="{98213A7C-2BB3-071F-C12A-80A915C0DD25}"/>
              </a:ext>
            </a:extLst>
          </p:cNvPr>
          <p:cNvSpPr>
            <a:spLocks/>
          </p:cNvSpPr>
          <p:nvPr>
            <p:custDataLst>
              <p:tags r:id="rId34"/>
            </p:custDataLst>
          </p:nvPr>
        </p:nvSpPr>
        <p:spPr bwMode="auto">
          <a:xfrm>
            <a:off x="4938713" y="6294438"/>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0C169035-0091-4EFB-A380-A50C448804FA}" type="datetime'''''Ap''r''''''''''''''''''-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Apr-26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5" name="Text Placeholder 2">
            <a:extLst>
              <a:ext uri="{FF2B5EF4-FFF2-40B4-BE49-F238E27FC236}">
                <a16:creationId xmlns:a16="http://schemas.microsoft.com/office/drawing/2014/main" id="{070F71B1-0E04-C17B-DE75-AE6883BAB885}"/>
              </a:ext>
            </a:extLst>
          </p:cNvPr>
          <p:cNvSpPr>
            <a:spLocks/>
          </p:cNvSpPr>
          <p:nvPr>
            <p:custDataLst>
              <p:tags r:id="rId35"/>
            </p:custDataLst>
          </p:nvPr>
        </p:nvSpPr>
        <p:spPr bwMode="auto">
          <a:xfrm>
            <a:off x="5356225" y="6294438"/>
            <a:ext cx="4270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1AFF283F-44FA-498B-AB81-7F230346F655}" type="datetime'''''''''''M''''''''''''''''''''a''''''y-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May-26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8" name="TextBox 77">
            <a:extLst>
              <a:ext uri="{FF2B5EF4-FFF2-40B4-BE49-F238E27FC236}">
                <a16:creationId xmlns:a16="http://schemas.microsoft.com/office/drawing/2014/main" id="{4C71B650-5C52-48B0-85D7-82C22FA4B22B}"/>
              </a:ext>
            </a:extLst>
          </p:cNvPr>
          <p:cNvSpPr txBox="1">
            <a:spLocks/>
          </p:cNvSpPr>
          <p:nvPr/>
        </p:nvSpPr>
        <p:spPr>
          <a:xfrm>
            <a:off x="1727200" y="4119562"/>
            <a:ext cx="2601913" cy="338138"/>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Monthly Call Volume</a:t>
            </a:r>
          </a:p>
        </p:txBody>
      </p:sp>
      <p:sp>
        <p:nvSpPr>
          <p:cNvPr id="79" name="Rectangle 78">
            <a:extLst>
              <a:ext uri="{FF2B5EF4-FFF2-40B4-BE49-F238E27FC236}">
                <a16:creationId xmlns:a16="http://schemas.microsoft.com/office/drawing/2014/main" id="{F1476AC4-694B-4D83-BFD8-8DCAA4BB1923}"/>
              </a:ext>
            </a:extLst>
          </p:cNvPr>
          <p:cNvSpPr/>
          <p:nvPr/>
        </p:nvSpPr>
        <p:spPr>
          <a:xfrm>
            <a:off x="360363" y="4081463"/>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8B5667AB-609C-4AEA-83B3-24E395C8F420}"/>
              </a:ext>
            </a:extLst>
          </p:cNvPr>
          <p:cNvSpPr txBox="1">
            <a:spLocks/>
          </p:cNvSpPr>
          <p:nvPr/>
        </p:nvSpPr>
        <p:spPr>
          <a:xfrm>
            <a:off x="6127750" y="4100094"/>
            <a:ext cx="587375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Top Five Problem Natures</a:t>
            </a:r>
          </a:p>
        </p:txBody>
      </p:sp>
      <p:sp>
        <p:nvSpPr>
          <p:cNvPr id="108" name="Rectangle 107">
            <a:extLst>
              <a:ext uri="{FF2B5EF4-FFF2-40B4-BE49-F238E27FC236}">
                <a16:creationId xmlns:a16="http://schemas.microsoft.com/office/drawing/2014/main" id="{A8A86972-DB82-4414-B38B-651BFA59AAA2}"/>
              </a:ext>
            </a:extLst>
          </p:cNvPr>
          <p:cNvSpPr/>
          <p:nvPr/>
        </p:nvSpPr>
        <p:spPr>
          <a:xfrm>
            <a:off x="6284913" y="4080891"/>
            <a:ext cx="5513387" cy="248716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E37BCFFE-2E8D-4926-BEE8-0720DF26B068}"/>
              </a:ext>
            </a:extLst>
          </p:cNvPr>
          <p:cNvSpPr txBox="1">
            <a:spLocks/>
          </p:cNvSpPr>
          <p:nvPr/>
        </p:nvSpPr>
        <p:spPr>
          <a:xfrm>
            <a:off x="6361113" y="1513655"/>
            <a:ext cx="538480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Daily Priority Call Volume and Entry to Assignment </a:t>
            </a:r>
          </a:p>
        </p:txBody>
      </p:sp>
      <p:sp>
        <p:nvSpPr>
          <p:cNvPr id="110" name="Rectangle 109">
            <a:extLst>
              <a:ext uri="{FF2B5EF4-FFF2-40B4-BE49-F238E27FC236}">
                <a16:creationId xmlns:a16="http://schemas.microsoft.com/office/drawing/2014/main" id="{76D5A471-E342-4112-9B61-678EA0C3F282}"/>
              </a:ext>
            </a:extLst>
          </p:cNvPr>
          <p:cNvSpPr/>
          <p:nvPr/>
        </p:nvSpPr>
        <p:spPr>
          <a:xfrm>
            <a:off x="6284913" y="1476374"/>
            <a:ext cx="5505450" cy="248364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3" name="Chart 42">
            <a:extLst>
              <a:ext uri="{FF2B5EF4-FFF2-40B4-BE49-F238E27FC236}">
                <a16:creationId xmlns:a16="http://schemas.microsoft.com/office/drawing/2014/main" id="{44C23C07-F0F1-F647-22A8-07374F579603}"/>
              </a:ext>
            </a:extLst>
          </p:cNvPr>
          <p:cNvGraphicFramePr/>
          <p:nvPr>
            <p:custDataLst>
              <p:tags r:id="rId36"/>
            </p:custDataLst>
            <p:extLst>
              <p:ext uri="{D42A27DB-BD31-4B8C-83A1-F6EECF244321}">
                <p14:modId xmlns:p14="http://schemas.microsoft.com/office/powerpoint/2010/main" val="1507144206"/>
              </p:ext>
            </p:extLst>
          </p:nvPr>
        </p:nvGraphicFramePr>
        <p:xfrm>
          <a:off x="7726363" y="4260850"/>
          <a:ext cx="3779837" cy="2366963"/>
        </p:xfrm>
        <a:graphic>
          <a:graphicData uri="http://schemas.openxmlformats.org/drawingml/2006/chart">
            <c:chart xmlns:c="http://schemas.openxmlformats.org/drawingml/2006/chart" xmlns:r="http://schemas.openxmlformats.org/officeDocument/2006/relationships" r:id="rId49"/>
          </a:graphicData>
        </a:graphic>
      </p:graphicFrame>
      <p:sp>
        <p:nvSpPr>
          <p:cNvPr id="133" name="Text Placeholder 2">
            <a:extLst>
              <a:ext uri="{FF2B5EF4-FFF2-40B4-BE49-F238E27FC236}">
                <a16:creationId xmlns:a16="http://schemas.microsoft.com/office/drawing/2014/main" id="{7CAA3B95-4C78-4122-BECA-B5FB0F3F3764}"/>
              </a:ext>
            </a:extLst>
          </p:cNvPr>
          <p:cNvSpPr>
            <a:spLocks/>
          </p:cNvSpPr>
          <p:nvPr>
            <p:custDataLst>
              <p:tags r:id="rId37"/>
            </p:custDataLst>
          </p:nvPr>
        </p:nvSpPr>
        <p:spPr bwMode="auto">
          <a:xfrm>
            <a:off x="6653213" y="4608513"/>
            <a:ext cx="10699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E96C0CFC-641D-490F-A0D7-CCFCA1A7DD8F}" type="datetime'91''''1 ''H''a''n''''g''u''p/C''''''''h''e''''''c''''k'''''''">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911 Hangup/Check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5" name="Text Placeholder 2">
            <a:extLst>
              <a:ext uri="{FF2B5EF4-FFF2-40B4-BE49-F238E27FC236}">
                <a16:creationId xmlns:a16="http://schemas.microsoft.com/office/drawing/2014/main" id="{7CAA3B95-4C78-4122-BECA-B5FB0F3F3764}"/>
              </a:ext>
            </a:extLst>
          </p:cNvPr>
          <p:cNvSpPr>
            <a:spLocks/>
          </p:cNvSpPr>
          <p:nvPr>
            <p:custDataLst>
              <p:tags r:id="rId38"/>
            </p:custDataLst>
          </p:nvPr>
        </p:nvSpPr>
        <p:spPr bwMode="auto">
          <a:xfrm>
            <a:off x="7091363" y="4991100"/>
            <a:ext cx="6318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23B168C8-4DFD-4211-83A7-AF6D38EA9787}" type="datetime'''''''Are''''''a'' C''''''''''''''h''''''''''''''''ec''''''k'">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Area Check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6" name="Text Placeholder 2">
            <a:extLst>
              <a:ext uri="{FF2B5EF4-FFF2-40B4-BE49-F238E27FC236}">
                <a16:creationId xmlns:a16="http://schemas.microsoft.com/office/drawing/2014/main" id="{7CAA3B95-4C78-4122-BECA-B5FB0F3F3764}"/>
              </a:ext>
            </a:extLst>
          </p:cNvPr>
          <p:cNvSpPr>
            <a:spLocks/>
          </p:cNvSpPr>
          <p:nvPr>
            <p:custDataLst>
              <p:tags r:id="rId39"/>
            </p:custDataLst>
          </p:nvPr>
        </p:nvSpPr>
        <p:spPr bwMode="auto">
          <a:xfrm>
            <a:off x="6677025" y="5375275"/>
            <a:ext cx="10461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E674403C-1B10-4053-BCA0-A86FA609A278}" type="datetime'''I''nf''''o ''''''M''''''e''''''''''dica''''''''l'' (Law'')'">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Info Medical (Law)</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7" name="Text Placeholder 2">
            <a:extLst>
              <a:ext uri="{FF2B5EF4-FFF2-40B4-BE49-F238E27FC236}">
                <a16:creationId xmlns:a16="http://schemas.microsoft.com/office/drawing/2014/main" id="{04F9902D-9DA4-4582-A398-B08CDE8E08EE}"/>
              </a:ext>
            </a:extLst>
          </p:cNvPr>
          <p:cNvSpPr>
            <a:spLocks/>
          </p:cNvSpPr>
          <p:nvPr>
            <p:custDataLst>
              <p:tags r:id="rId40"/>
            </p:custDataLst>
          </p:nvPr>
        </p:nvSpPr>
        <p:spPr bwMode="auto">
          <a:xfrm>
            <a:off x="6456363" y="5757863"/>
            <a:ext cx="12668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976F5AEE-2E3F-40FE-979B-BD95349F0311}" type="datetime'''C''i''''tize''''''''n As''si''''''s''t/''''Serv C''''all'">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Citizen Assist/Serv Call</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8" name="Text Placeholder 2">
            <a:extLst>
              <a:ext uri="{FF2B5EF4-FFF2-40B4-BE49-F238E27FC236}">
                <a16:creationId xmlns:a16="http://schemas.microsoft.com/office/drawing/2014/main" id="{B1AC5405-1559-48F8-921F-C742186F4456}"/>
              </a:ext>
            </a:extLst>
          </p:cNvPr>
          <p:cNvSpPr>
            <a:spLocks/>
          </p:cNvSpPr>
          <p:nvPr>
            <p:custDataLst>
              <p:tags r:id="rId41"/>
            </p:custDataLst>
          </p:nvPr>
        </p:nvSpPr>
        <p:spPr bwMode="auto">
          <a:xfrm>
            <a:off x="7318375" y="6142038"/>
            <a:ext cx="40481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EE668E22-C783-459B-8F64-C04BA7102D2F}" type="datetime'''''Wil''''''''''''''''d''''''''l''''i''''''f''''''''''e'''">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Wildlife</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97" name="Rectangle 96">
            <a:extLst>
              <a:ext uri="{FF2B5EF4-FFF2-40B4-BE49-F238E27FC236}">
                <a16:creationId xmlns:a16="http://schemas.microsoft.com/office/drawing/2014/main" id="{94FCD840-DE69-4964-9879-0FEDA2A47E0F}"/>
              </a:ext>
            </a:extLst>
          </p:cNvPr>
          <p:cNvSpPr/>
          <p:nvPr/>
        </p:nvSpPr>
        <p:spPr>
          <a:xfrm>
            <a:off x="190818" y="90794"/>
            <a:ext cx="721995" cy="1117600"/>
          </a:xfrm>
          <a:prstGeom prst="rect">
            <a:avLst/>
          </a:prstGeom>
          <a:blipFill>
            <a:blip r:embed="rId50" cstate="hqprint">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 name="Slide Number Placeholder 1">
            <a:extLst>
              <a:ext uri="{FF2B5EF4-FFF2-40B4-BE49-F238E27FC236}">
                <a16:creationId xmlns:a16="http://schemas.microsoft.com/office/drawing/2014/main" id="{903BD9AC-C420-4F19-B1D1-731DE7D9A596}"/>
              </a:ext>
            </a:extLst>
          </p:cNvPr>
          <p:cNvSpPr>
            <a:spLocks noGrp="1"/>
          </p:cNvSpPr>
          <p:nvPr>
            <p:ph type="sldNum" sz="quarter" idx="12"/>
          </p:nvPr>
        </p:nvSpPr>
        <p:spPr/>
        <p:txBody>
          <a:bodyPr/>
          <a:lstStyle/>
          <a:p>
            <a:fld id="{7E42DF0F-B536-4D3B-A493-5032C5E2E097}" type="slidenum">
              <a:rPr lang="en-US" smtClean="0"/>
              <a:t>33</a:t>
            </a:fld>
            <a:endParaRPr lang="en-US"/>
          </a:p>
        </p:txBody>
      </p:sp>
    </p:spTree>
    <p:extLst>
      <p:ext uri="{BB962C8B-B14F-4D97-AF65-F5344CB8AC3E}">
        <p14:creationId xmlns:p14="http://schemas.microsoft.com/office/powerpoint/2010/main" val="9963936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6B547BD-D5B0-4162-8AC1-23C66C4D5501}"/>
              </a:ext>
            </a:extLst>
          </p:cNvPr>
          <p:cNvGraphicFramePr>
            <a:graphicFrameLocks/>
          </p:cNvGraphicFramePr>
          <p:nvPr>
            <p:custDataLst>
              <p:tags r:id="rId1"/>
            </p:custDataLst>
            <p:extLst>
              <p:ext uri="{D42A27DB-BD31-4B8C-83A1-F6EECF244321}">
                <p14:modId xmlns:p14="http://schemas.microsoft.com/office/powerpoint/2010/main" val="18805262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4" imgW="452" imgH="454" progId="TCLayout.ActiveDocument.1">
                  <p:embed/>
                </p:oleObj>
              </mc:Choice>
              <mc:Fallback>
                <p:oleObj name="think-cell Slide" r:id="rId44" imgW="452" imgH="454" progId="TCLayout.ActiveDocument.1">
                  <p:embed/>
                  <p:pic>
                    <p:nvPicPr>
                      <p:cNvPr id="4" name="Object 3" hidden="1">
                        <a:extLst>
                          <a:ext uri="{FF2B5EF4-FFF2-40B4-BE49-F238E27FC236}">
                            <a16:creationId xmlns:a16="http://schemas.microsoft.com/office/drawing/2014/main" id="{86B547BD-D5B0-4162-8AC1-23C66C4D5501}"/>
                          </a:ext>
                        </a:extLst>
                      </p:cNvPr>
                      <p:cNvPicPr/>
                      <p:nvPr/>
                    </p:nvPicPr>
                    <p:blipFill>
                      <a:blip r:embed="rId45"/>
                      <a:stretch>
                        <a:fillRect/>
                      </a:stretch>
                    </p:blipFill>
                    <p:spPr>
                      <a:xfrm>
                        <a:off x="1588" y="1588"/>
                        <a:ext cx="1588" cy="1588"/>
                      </a:xfrm>
                      <a:prstGeom prst="rect">
                        <a:avLst/>
                      </a:prstGeom>
                    </p:spPr>
                  </p:pic>
                </p:oleObj>
              </mc:Fallback>
            </mc:AlternateContent>
          </a:graphicData>
        </a:graphic>
      </p:graphicFrame>
      <p:pic>
        <p:nvPicPr>
          <p:cNvPr id="13" name="Picture 12">
            <a:extLst>
              <a:ext uri="{FF2B5EF4-FFF2-40B4-BE49-F238E27FC236}">
                <a16:creationId xmlns:a16="http://schemas.microsoft.com/office/drawing/2014/main" id="{CFF238FB-D6CA-4B9F-67BB-3743B86DBD27}"/>
              </a:ext>
            </a:extLst>
          </p:cNvPr>
          <p:cNvPicPr>
            <a:picLocks noChangeAspect="1"/>
          </p:cNvPicPr>
          <p:nvPr/>
        </p:nvPicPr>
        <p:blipFill>
          <a:blip r:embed="rId46"/>
          <a:stretch>
            <a:fillRect/>
          </a:stretch>
        </p:blipFill>
        <p:spPr>
          <a:xfrm>
            <a:off x="6471759" y="1820458"/>
            <a:ext cx="5162550" cy="2095500"/>
          </a:xfrm>
          <a:prstGeom prst="rect">
            <a:avLst/>
          </a:prstGeom>
        </p:spPr>
      </p:pic>
      <p:sp>
        <p:nvSpPr>
          <p:cNvPr id="6" name="Text Box 58">
            <a:extLst>
              <a:ext uri="{FF2B5EF4-FFF2-40B4-BE49-F238E27FC236}">
                <a16:creationId xmlns:a16="http://schemas.microsoft.com/office/drawing/2014/main" id="{B47CE71D-7819-4857-B121-737A3BD39B4D}"/>
              </a:ext>
            </a:extLst>
          </p:cNvPr>
          <p:cNvSpPr txBox="1"/>
          <p:nvPr/>
        </p:nvSpPr>
        <p:spPr>
          <a:xfrm>
            <a:off x="1066067" y="-20903"/>
            <a:ext cx="5697416" cy="1300160"/>
          </a:xfrm>
          <a:prstGeom prst="rect">
            <a:avLst/>
          </a:prstGeom>
          <a:solidFill>
            <a:schemeClr val="lt1"/>
          </a:solidFill>
          <a:ln w="6350">
            <a:noFill/>
          </a:ln>
        </p:spPr>
        <p:txBody>
          <a:bodyPr rot="0" spcFirstLastPara="0" vert="horz" wrap="square" lIns="91439" tIns="45720" rIns="91439" bIns="45720" numCol="1" spcCol="0" rtlCol="0" fromWordArt="0" anchor="ctr"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Morrison PD</a:t>
            </a:r>
          </a:p>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(JCSO Response)</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a:extLst>
              <a:ext uri="{FF2B5EF4-FFF2-40B4-BE49-F238E27FC236}">
                <a16:creationId xmlns:a16="http://schemas.microsoft.com/office/drawing/2014/main" id="{81C3ADD2-FBA2-4990-9325-1C3084F656B8}"/>
              </a:ext>
            </a:extLst>
          </p:cNvPr>
          <p:cNvCxnSpPr>
            <a:cxnSpLocks/>
          </p:cNvCxnSpPr>
          <p:nvPr/>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sp>
        <p:nvSpPr>
          <p:cNvPr id="23" name="TextBox 22">
            <a:extLst>
              <a:ext uri="{FF2B5EF4-FFF2-40B4-BE49-F238E27FC236}">
                <a16:creationId xmlns:a16="http://schemas.microsoft.com/office/drawing/2014/main" id="{4F66D543-1212-4042-AA81-691C8D2FF42C}"/>
              </a:ext>
            </a:extLst>
          </p:cNvPr>
          <p:cNvSpPr txBox="1"/>
          <p:nvPr/>
        </p:nvSpPr>
        <p:spPr>
          <a:xfrm>
            <a:off x="103188" y="1513863"/>
            <a:ext cx="6042025" cy="338138"/>
          </a:xfrm>
          <a:prstGeom prst="rect">
            <a:avLst/>
          </a:prstGeom>
          <a:noFill/>
        </p:spPr>
        <p:txBody>
          <a:bodyPr wrap="square">
            <a:spAutoFit/>
          </a:bodyPr>
          <a:lstStyle/>
          <a:p>
            <a:pPr algn="ctr" defTabSz="914483">
              <a:defRPr sz="2000" b="0" i="0" u="none" strike="noStrike" kern="1200" spc="0" baseline="0">
                <a:solidFill>
                  <a:sysClr val="windowText" lastClr="000000"/>
                </a:solidFill>
                <a:latin typeface="+mn-lt"/>
                <a:ea typeface="+mn-ea"/>
                <a:cs typeface="+mn-cs"/>
              </a:defRPr>
            </a:pPr>
            <a:r>
              <a:rPr lang="en-US" sz="1600" b="1" u="sng" dirty="0">
                <a:solidFill>
                  <a:srgbClr val="002060"/>
                </a:solidFill>
                <a:latin typeface="Tahoma" panose="020B0604030504040204" pitchFamily="34" charset="0"/>
                <a:ea typeface="Tahoma" panose="020B0604030504040204" pitchFamily="34" charset="0"/>
                <a:cs typeface="Tahoma" panose="020B0604030504040204" pitchFamily="34" charset="0"/>
              </a:rPr>
              <a:t>Priority Dispatched Calls Per Time of Day</a:t>
            </a:r>
          </a:p>
        </p:txBody>
      </p:sp>
      <p:sp>
        <p:nvSpPr>
          <p:cNvPr id="30" name="Rectangle 29">
            <a:extLst>
              <a:ext uri="{FF2B5EF4-FFF2-40B4-BE49-F238E27FC236}">
                <a16:creationId xmlns:a16="http://schemas.microsoft.com/office/drawing/2014/main" id="{121A2A89-FB4E-4B9A-840D-28523B0B457F}"/>
              </a:ext>
            </a:extLst>
          </p:cNvPr>
          <p:cNvSpPr/>
          <p:nvPr/>
        </p:nvSpPr>
        <p:spPr>
          <a:xfrm>
            <a:off x="350838" y="1476375"/>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9" name="Chart 38">
            <a:extLst>
              <a:ext uri="{FF2B5EF4-FFF2-40B4-BE49-F238E27FC236}">
                <a16:creationId xmlns:a16="http://schemas.microsoft.com/office/drawing/2014/main" id="{54C00FD9-3A2A-6A96-3C8D-BBC7EEC943C1}"/>
              </a:ext>
            </a:extLst>
          </p:cNvPr>
          <p:cNvGraphicFramePr/>
          <p:nvPr>
            <p:custDataLst>
              <p:tags r:id="rId2"/>
            </p:custDataLst>
            <p:extLst>
              <p:ext uri="{D42A27DB-BD31-4B8C-83A1-F6EECF244321}">
                <p14:modId xmlns:p14="http://schemas.microsoft.com/office/powerpoint/2010/main" val="1230092170"/>
              </p:ext>
            </p:extLst>
          </p:nvPr>
        </p:nvGraphicFramePr>
        <p:xfrm>
          <a:off x="417513" y="4314825"/>
          <a:ext cx="5278437" cy="2171700"/>
        </p:xfrm>
        <a:graphic>
          <a:graphicData uri="http://schemas.openxmlformats.org/drawingml/2006/chart">
            <c:chart xmlns:c="http://schemas.openxmlformats.org/drawingml/2006/chart" xmlns:r="http://schemas.openxmlformats.org/officeDocument/2006/relationships" r:id="rId47"/>
          </a:graphicData>
        </a:graphic>
      </p:graphicFrame>
      <p:sp>
        <p:nvSpPr>
          <p:cNvPr id="24" name="Text Placeholder 2">
            <a:extLst>
              <a:ext uri="{FF2B5EF4-FFF2-40B4-BE49-F238E27FC236}">
                <a16:creationId xmlns:a16="http://schemas.microsoft.com/office/drawing/2014/main" id="{7FC3E360-FCD1-2A06-AD77-F4BF3F45C3B6}"/>
              </a:ext>
            </a:extLst>
          </p:cNvPr>
          <p:cNvSpPr>
            <a:spLocks/>
          </p:cNvSpPr>
          <p:nvPr>
            <p:custDataLst>
              <p:tags r:id="rId3"/>
            </p:custDataLst>
          </p:nvPr>
        </p:nvSpPr>
        <p:spPr bwMode="auto">
          <a:xfrm>
            <a:off x="592138" y="6303963"/>
            <a:ext cx="393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6F858161-3A54-44FA-B0ED-B337691DAB1C}" type="datetime'''''''''J''''un''''''''-''''''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Jun-25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2" name="Text Placeholder 2">
            <a:extLst>
              <a:ext uri="{FF2B5EF4-FFF2-40B4-BE49-F238E27FC236}">
                <a16:creationId xmlns:a16="http://schemas.microsoft.com/office/drawing/2014/main" id="{57F0BC01-9095-0D33-3DBD-FBE439EC8A76}"/>
              </a:ext>
            </a:extLst>
          </p:cNvPr>
          <p:cNvSpPr>
            <a:spLocks/>
          </p:cNvSpPr>
          <p:nvPr>
            <p:custDataLst>
              <p:tags r:id="rId4"/>
            </p:custDataLst>
          </p:nvPr>
        </p:nvSpPr>
        <p:spPr bwMode="auto">
          <a:xfrm>
            <a:off x="1049338" y="6303963"/>
            <a:ext cx="3508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3C76683C-58C6-4849-B964-97261DCA1F28}" type="datetime'''''''''J''''''''''''''u''''l''''-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Jul-25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1" name="Text Placeholder 2">
            <a:extLst>
              <a:ext uri="{FF2B5EF4-FFF2-40B4-BE49-F238E27FC236}">
                <a16:creationId xmlns:a16="http://schemas.microsoft.com/office/drawing/2014/main" id="{4661B546-A366-2FFA-BACA-5EE4FAA69EEA}"/>
              </a:ext>
            </a:extLst>
          </p:cNvPr>
          <p:cNvSpPr>
            <a:spLocks/>
          </p:cNvSpPr>
          <p:nvPr>
            <p:custDataLst>
              <p:tags r:id="rId5"/>
            </p:custDataLst>
          </p:nvPr>
        </p:nvSpPr>
        <p:spPr bwMode="auto">
          <a:xfrm>
            <a:off x="1452563" y="6303964"/>
            <a:ext cx="4159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609FCA11-BF61-4D9D-89CE-D19207E16407}" type="datetime'''''A''''u''''g''''''''''''-''''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Aug-25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2" name="Text Placeholder 2">
            <a:extLst>
              <a:ext uri="{FF2B5EF4-FFF2-40B4-BE49-F238E27FC236}">
                <a16:creationId xmlns:a16="http://schemas.microsoft.com/office/drawing/2014/main" id="{410E6938-EF9F-D0BF-3DB7-79BC59BC4E1B}"/>
              </a:ext>
            </a:extLst>
          </p:cNvPr>
          <p:cNvSpPr>
            <a:spLocks/>
          </p:cNvSpPr>
          <p:nvPr>
            <p:custDataLst>
              <p:tags r:id="rId6"/>
            </p:custDataLst>
          </p:nvPr>
        </p:nvSpPr>
        <p:spPr bwMode="auto">
          <a:xfrm>
            <a:off x="1892300" y="6303964"/>
            <a:ext cx="4064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FEA4BB6A-8073-4AE9-9170-9D960BBD9364}" type="datetime'''''''''S''''''''e''''''''''''''''p''''''-''''''''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Sep-25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9" name="Text Placeholder 2">
            <a:extLst>
              <a:ext uri="{FF2B5EF4-FFF2-40B4-BE49-F238E27FC236}">
                <a16:creationId xmlns:a16="http://schemas.microsoft.com/office/drawing/2014/main" id="{90573513-84ED-A10D-C65E-D3C5439AA220}"/>
              </a:ext>
            </a:extLst>
          </p:cNvPr>
          <p:cNvSpPr>
            <a:spLocks/>
          </p:cNvSpPr>
          <p:nvPr>
            <p:custDataLst>
              <p:tags r:id="rId7"/>
            </p:custDataLst>
          </p:nvPr>
        </p:nvSpPr>
        <p:spPr bwMode="auto">
          <a:xfrm>
            <a:off x="2335213" y="6303964"/>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F16A2536-A121-498C-9639-9E21F1D280B5}" type="datetime'''''''O''''''''''''''c''''t''''-''''''''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Oct-25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6" name="Text Placeholder 2">
            <a:extLst>
              <a:ext uri="{FF2B5EF4-FFF2-40B4-BE49-F238E27FC236}">
                <a16:creationId xmlns:a16="http://schemas.microsoft.com/office/drawing/2014/main" id="{6D385697-F07B-9800-1EFF-EDA318FAC640}"/>
              </a:ext>
            </a:extLst>
          </p:cNvPr>
          <p:cNvSpPr>
            <a:spLocks/>
          </p:cNvSpPr>
          <p:nvPr>
            <p:custDataLst>
              <p:tags r:id="rId8"/>
            </p:custDataLst>
          </p:nvPr>
        </p:nvSpPr>
        <p:spPr bwMode="auto">
          <a:xfrm>
            <a:off x="2760663" y="6303964"/>
            <a:ext cx="4143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D4F05873-5D34-4F6C-95BC-CC27AC3FB24F}" type="datetime'''''''N''''''''''o''''''v-''''''''''''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Nov-25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 name="Text Placeholder 2">
            <a:extLst>
              <a:ext uri="{FF2B5EF4-FFF2-40B4-BE49-F238E27FC236}">
                <a16:creationId xmlns:a16="http://schemas.microsoft.com/office/drawing/2014/main" id="{F41284AB-C001-C551-B4CC-D422EE6C3950}"/>
              </a:ext>
            </a:extLst>
          </p:cNvPr>
          <p:cNvSpPr>
            <a:spLocks/>
          </p:cNvSpPr>
          <p:nvPr>
            <p:custDataLst>
              <p:tags r:id="rId9"/>
            </p:custDataLst>
          </p:nvPr>
        </p:nvSpPr>
        <p:spPr bwMode="auto">
          <a:xfrm>
            <a:off x="3197225" y="6303964"/>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35F0BEC6-0C5A-4084-97A4-1708A53B8287}" type="datetime'D''e''''c''''''''''''''-''''2''''''''''''''''''''''5'''''">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Dec-25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4" name="Text Placeholder 2">
            <a:extLst>
              <a:ext uri="{FF2B5EF4-FFF2-40B4-BE49-F238E27FC236}">
                <a16:creationId xmlns:a16="http://schemas.microsoft.com/office/drawing/2014/main" id="{E275CD47-9024-4AE6-B460-1B2D6E4C6872}"/>
              </a:ext>
            </a:extLst>
          </p:cNvPr>
          <p:cNvSpPr>
            <a:spLocks/>
          </p:cNvSpPr>
          <p:nvPr>
            <p:custDataLst>
              <p:tags r:id="rId10"/>
            </p:custDataLst>
          </p:nvPr>
        </p:nvSpPr>
        <p:spPr bwMode="auto">
          <a:xfrm>
            <a:off x="3644900" y="6303963"/>
            <a:ext cx="3889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6B1E2388-37CF-46F3-A76F-A70BA3C657A1}" type="datetime'''J''''a''''''''''''n''''''''-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Jan-26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7" name="Text Placeholder 2">
            <a:extLst>
              <a:ext uri="{FF2B5EF4-FFF2-40B4-BE49-F238E27FC236}">
                <a16:creationId xmlns:a16="http://schemas.microsoft.com/office/drawing/2014/main" id="{86C2CA48-1F53-FD88-C145-A5AD522722EF}"/>
              </a:ext>
            </a:extLst>
          </p:cNvPr>
          <p:cNvSpPr>
            <a:spLocks/>
          </p:cNvSpPr>
          <p:nvPr>
            <p:custDataLst>
              <p:tags r:id="rId11"/>
            </p:custDataLst>
          </p:nvPr>
        </p:nvSpPr>
        <p:spPr bwMode="auto">
          <a:xfrm>
            <a:off x="4073525" y="6303964"/>
            <a:ext cx="4016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99455221-AEBA-4CEA-86C2-A27AC8320DE3}" type="datetime'''F''''''''''''''''''''eb''-''''''''''''''''''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Feb-26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1" name="Text Placeholder 2">
            <a:extLst>
              <a:ext uri="{FF2B5EF4-FFF2-40B4-BE49-F238E27FC236}">
                <a16:creationId xmlns:a16="http://schemas.microsoft.com/office/drawing/2014/main" id="{BBCABB1E-C3D1-017B-89D8-BD94D532B702}"/>
              </a:ext>
            </a:extLst>
          </p:cNvPr>
          <p:cNvSpPr>
            <a:spLocks/>
          </p:cNvSpPr>
          <p:nvPr>
            <p:custDataLst>
              <p:tags r:id="rId12"/>
            </p:custDataLst>
          </p:nvPr>
        </p:nvSpPr>
        <p:spPr bwMode="auto">
          <a:xfrm>
            <a:off x="4503738" y="6303963"/>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F1CFB96C-1B58-4A35-9DA6-E4DC802E0B8E}" type="datetime'''''M''a''''''''''''''''''''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0" name="Text Placeholder 2">
            <a:extLst>
              <a:ext uri="{FF2B5EF4-FFF2-40B4-BE49-F238E27FC236}">
                <a16:creationId xmlns:a16="http://schemas.microsoft.com/office/drawing/2014/main" id="{7736D91E-ABDC-982A-8A97-B2DA6E99473A}"/>
              </a:ext>
            </a:extLst>
          </p:cNvPr>
          <p:cNvSpPr>
            <a:spLocks/>
          </p:cNvSpPr>
          <p:nvPr>
            <p:custDataLst>
              <p:tags r:id="rId13"/>
            </p:custDataLst>
          </p:nvPr>
        </p:nvSpPr>
        <p:spPr bwMode="auto">
          <a:xfrm>
            <a:off x="4949825" y="6303963"/>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A1643E20-1DAD-408E-B050-EA78FFEF23E9}" type="datetime'''''''''''''''''A''''''''''''p''r''-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Apr-26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8" name="Text Placeholder 2">
            <a:extLst>
              <a:ext uri="{FF2B5EF4-FFF2-40B4-BE49-F238E27FC236}">
                <a16:creationId xmlns:a16="http://schemas.microsoft.com/office/drawing/2014/main" id="{769FEF88-ACCA-0B90-F9BB-7DBCB7311F4B}"/>
              </a:ext>
            </a:extLst>
          </p:cNvPr>
          <p:cNvSpPr>
            <a:spLocks/>
          </p:cNvSpPr>
          <p:nvPr>
            <p:custDataLst>
              <p:tags r:id="rId14"/>
            </p:custDataLst>
          </p:nvPr>
        </p:nvSpPr>
        <p:spPr bwMode="auto">
          <a:xfrm>
            <a:off x="5367338" y="6303963"/>
            <a:ext cx="4270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6617EADC-A8F1-4D95-A4B1-A3D4023900D4}" type="datetime'''M''''''ay''''''-''''''''''''''''''26'''''''''''''''''''">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May-26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8" name="TextBox 77">
            <a:extLst>
              <a:ext uri="{FF2B5EF4-FFF2-40B4-BE49-F238E27FC236}">
                <a16:creationId xmlns:a16="http://schemas.microsoft.com/office/drawing/2014/main" id="{4C71B650-5C52-48B0-85D7-82C22FA4B22B}"/>
              </a:ext>
            </a:extLst>
          </p:cNvPr>
          <p:cNvSpPr txBox="1">
            <a:spLocks/>
          </p:cNvSpPr>
          <p:nvPr/>
        </p:nvSpPr>
        <p:spPr>
          <a:xfrm>
            <a:off x="1727200" y="4119562"/>
            <a:ext cx="2601913" cy="338138"/>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Monthly Call Volume</a:t>
            </a:r>
          </a:p>
        </p:txBody>
      </p:sp>
      <p:sp>
        <p:nvSpPr>
          <p:cNvPr id="79" name="Rectangle 78">
            <a:extLst>
              <a:ext uri="{FF2B5EF4-FFF2-40B4-BE49-F238E27FC236}">
                <a16:creationId xmlns:a16="http://schemas.microsoft.com/office/drawing/2014/main" id="{F1476AC4-694B-4D83-BFD8-8DCAA4BB1923}"/>
              </a:ext>
            </a:extLst>
          </p:cNvPr>
          <p:cNvSpPr/>
          <p:nvPr/>
        </p:nvSpPr>
        <p:spPr>
          <a:xfrm>
            <a:off x="365687" y="4080891"/>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8B5667AB-609C-4AEA-83B3-24E395C8F420}"/>
              </a:ext>
            </a:extLst>
          </p:cNvPr>
          <p:cNvSpPr txBox="1">
            <a:spLocks/>
          </p:cNvSpPr>
          <p:nvPr/>
        </p:nvSpPr>
        <p:spPr>
          <a:xfrm>
            <a:off x="6127750" y="4100094"/>
            <a:ext cx="587375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Top Five Problem Natures</a:t>
            </a:r>
          </a:p>
        </p:txBody>
      </p:sp>
      <p:sp>
        <p:nvSpPr>
          <p:cNvPr id="108" name="Rectangle 107">
            <a:extLst>
              <a:ext uri="{FF2B5EF4-FFF2-40B4-BE49-F238E27FC236}">
                <a16:creationId xmlns:a16="http://schemas.microsoft.com/office/drawing/2014/main" id="{A8A86972-DB82-4414-B38B-651BFA59AAA2}"/>
              </a:ext>
            </a:extLst>
          </p:cNvPr>
          <p:cNvSpPr/>
          <p:nvPr/>
        </p:nvSpPr>
        <p:spPr>
          <a:xfrm>
            <a:off x="6284913" y="4080891"/>
            <a:ext cx="5513387" cy="248716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E37BCFFE-2E8D-4926-BEE8-0720DF26B068}"/>
              </a:ext>
            </a:extLst>
          </p:cNvPr>
          <p:cNvSpPr txBox="1">
            <a:spLocks/>
          </p:cNvSpPr>
          <p:nvPr/>
        </p:nvSpPr>
        <p:spPr>
          <a:xfrm>
            <a:off x="6361113" y="1513655"/>
            <a:ext cx="538480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Daily Priority Call Volume and Entry to Assignment </a:t>
            </a:r>
          </a:p>
        </p:txBody>
      </p:sp>
      <p:sp>
        <p:nvSpPr>
          <p:cNvPr id="110" name="Rectangle 109">
            <a:extLst>
              <a:ext uri="{FF2B5EF4-FFF2-40B4-BE49-F238E27FC236}">
                <a16:creationId xmlns:a16="http://schemas.microsoft.com/office/drawing/2014/main" id="{76D5A471-E342-4112-9B61-678EA0C3F282}"/>
              </a:ext>
            </a:extLst>
          </p:cNvPr>
          <p:cNvSpPr/>
          <p:nvPr/>
        </p:nvSpPr>
        <p:spPr>
          <a:xfrm>
            <a:off x="6284913" y="1476374"/>
            <a:ext cx="5505450" cy="248364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a:extLst>
              <a:ext uri="{FF2B5EF4-FFF2-40B4-BE49-F238E27FC236}">
                <a16:creationId xmlns:a16="http://schemas.microsoft.com/office/drawing/2014/main" id="{D0A6BF63-64F9-45B0-B547-257360C71255}"/>
              </a:ext>
            </a:extLst>
          </p:cNvPr>
          <p:cNvSpPr/>
          <p:nvPr/>
        </p:nvSpPr>
        <p:spPr>
          <a:xfrm>
            <a:off x="202414" y="120850"/>
            <a:ext cx="774700" cy="1117600"/>
          </a:xfrm>
          <a:prstGeom prst="rect">
            <a:avLst/>
          </a:prstGeom>
          <a:blipFill>
            <a:blip r:embed="rId48"/>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 name="Slide Number Placeholder 1">
            <a:extLst>
              <a:ext uri="{FF2B5EF4-FFF2-40B4-BE49-F238E27FC236}">
                <a16:creationId xmlns:a16="http://schemas.microsoft.com/office/drawing/2014/main" id="{845E990D-F1AA-419F-97F0-12FFB2CEF6D1}"/>
              </a:ext>
            </a:extLst>
          </p:cNvPr>
          <p:cNvSpPr>
            <a:spLocks noGrp="1"/>
          </p:cNvSpPr>
          <p:nvPr>
            <p:ph type="sldNum" sz="quarter" idx="12"/>
          </p:nvPr>
        </p:nvSpPr>
        <p:spPr/>
        <p:txBody>
          <a:bodyPr/>
          <a:lstStyle/>
          <a:p>
            <a:fld id="{7E42DF0F-B536-4D3B-A493-5032C5E2E097}" type="slidenum">
              <a:rPr lang="en-US" smtClean="0"/>
              <a:t>34</a:t>
            </a:fld>
            <a:endParaRPr lang="en-US"/>
          </a:p>
        </p:txBody>
      </p:sp>
      <p:graphicFrame>
        <p:nvGraphicFramePr>
          <p:cNvPr id="10" name="Chart 9">
            <a:extLst>
              <a:ext uri="{FF2B5EF4-FFF2-40B4-BE49-F238E27FC236}">
                <a16:creationId xmlns:a16="http://schemas.microsoft.com/office/drawing/2014/main" id="{88286E30-A217-42A2-2D8E-CA6BDD09F9B2}"/>
              </a:ext>
            </a:extLst>
          </p:cNvPr>
          <p:cNvGraphicFramePr/>
          <p:nvPr>
            <p:custDataLst>
              <p:tags r:id="rId15"/>
            </p:custDataLst>
            <p:extLst>
              <p:ext uri="{D42A27DB-BD31-4B8C-83A1-F6EECF244321}">
                <p14:modId xmlns:p14="http://schemas.microsoft.com/office/powerpoint/2010/main" val="733888714"/>
              </p:ext>
            </p:extLst>
          </p:nvPr>
        </p:nvGraphicFramePr>
        <p:xfrm>
          <a:off x="369888" y="1716088"/>
          <a:ext cx="5292725" cy="1906587"/>
        </p:xfrm>
        <a:graphic>
          <a:graphicData uri="http://schemas.openxmlformats.org/drawingml/2006/chart">
            <c:chart xmlns:c="http://schemas.openxmlformats.org/drawingml/2006/chart" xmlns:r="http://schemas.openxmlformats.org/officeDocument/2006/relationships" r:id="rId49"/>
          </a:graphicData>
        </a:graphic>
      </p:graphicFrame>
      <p:sp>
        <p:nvSpPr>
          <p:cNvPr id="88" name="Text Placeholder 2">
            <a:extLst>
              <a:ext uri="{FF2B5EF4-FFF2-40B4-BE49-F238E27FC236}">
                <a16:creationId xmlns:a16="http://schemas.microsoft.com/office/drawing/2014/main" id="{E7AC3B77-DEC7-4E18-AAB8-9A5436AB6B89}"/>
              </a:ext>
            </a:extLst>
          </p:cNvPr>
          <p:cNvSpPr>
            <a:spLocks/>
          </p:cNvSpPr>
          <p:nvPr>
            <p:custDataLst>
              <p:tags r:id="rId16"/>
            </p:custDataLst>
          </p:nvPr>
        </p:nvSpPr>
        <p:spPr bwMode="auto">
          <a:xfrm>
            <a:off x="646113"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69CE3367-390E-4C8A-B42B-B077B3C1F991}" type="datetime'''''0'''''''''':''''''''0''''''''''0&#10;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0:00
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98" name="Text Placeholder 2">
            <a:extLst>
              <a:ext uri="{FF2B5EF4-FFF2-40B4-BE49-F238E27FC236}">
                <a16:creationId xmlns:a16="http://schemas.microsoft.com/office/drawing/2014/main" id="{D4F1A5AC-B3A9-4F00-AC98-F63B3C21CF70}"/>
              </a:ext>
            </a:extLst>
          </p:cNvPr>
          <p:cNvSpPr>
            <a:spLocks/>
          </p:cNvSpPr>
          <p:nvPr>
            <p:custDataLst>
              <p:tags r:id="rId17"/>
            </p:custDataLst>
          </p:nvPr>
        </p:nvSpPr>
        <p:spPr bwMode="auto">
          <a:xfrm>
            <a:off x="1082675"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BDBE7BB-974A-45A2-95FC-1A4FBE86C3F0}" type="datetime'2'''':''''''''''''0''0''''''''&#10;''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
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01" name="Text Placeholder 2">
            <a:extLst>
              <a:ext uri="{FF2B5EF4-FFF2-40B4-BE49-F238E27FC236}">
                <a16:creationId xmlns:a16="http://schemas.microsoft.com/office/drawing/2014/main" id="{0F3B2B8B-8F2F-421D-8D81-783AA5B791BE}"/>
              </a:ext>
            </a:extLst>
          </p:cNvPr>
          <p:cNvSpPr>
            <a:spLocks/>
          </p:cNvSpPr>
          <p:nvPr>
            <p:custDataLst>
              <p:tags r:id="rId18"/>
            </p:custDataLst>
          </p:nvPr>
        </p:nvSpPr>
        <p:spPr bwMode="auto">
          <a:xfrm>
            <a:off x="1519238"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D1BAE87-6325-469B-9629-4BE24C87DD6E}" type="datetime'''''''''''''''''4'''''''''':''''0''''0''''''''''&#10;''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4:00
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02" name="Text Placeholder 2">
            <a:extLst>
              <a:ext uri="{FF2B5EF4-FFF2-40B4-BE49-F238E27FC236}">
                <a16:creationId xmlns:a16="http://schemas.microsoft.com/office/drawing/2014/main" id="{70266BA0-19CD-40A4-95DB-01B71DEABA5D}"/>
              </a:ext>
            </a:extLst>
          </p:cNvPr>
          <p:cNvSpPr>
            <a:spLocks/>
          </p:cNvSpPr>
          <p:nvPr>
            <p:custDataLst>
              <p:tags r:id="rId19"/>
            </p:custDataLst>
          </p:nvPr>
        </p:nvSpPr>
        <p:spPr bwMode="auto">
          <a:xfrm>
            <a:off x="1955800"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A17381FB-115B-4B45-B966-5B8B03580175}" type="datetime'6'''':''''''00&#10;''''''''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6:00
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04" name="Text Placeholder 2">
            <a:extLst>
              <a:ext uri="{FF2B5EF4-FFF2-40B4-BE49-F238E27FC236}">
                <a16:creationId xmlns:a16="http://schemas.microsoft.com/office/drawing/2014/main" id="{D7CEF9A4-9996-46F3-8CB8-3E77B3D0BC1A}"/>
              </a:ext>
            </a:extLst>
          </p:cNvPr>
          <p:cNvSpPr>
            <a:spLocks/>
          </p:cNvSpPr>
          <p:nvPr>
            <p:custDataLst>
              <p:tags r:id="rId20"/>
            </p:custDataLst>
          </p:nvPr>
        </p:nvSpPr>
        <p:spPr bwMode="auto">
          <a:xfrm>
            <a:off x="23574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7D62727-0476-455A-81F7-E35CAFC007A5}" type="datetime'''''''8'''''':''00''''''''''&#10;''''1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8:00
10:00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99" name="Text Placeholder 2">
            <a:extLst>
              <a:ext uri="{FF2B5EF4-FFF2-40B4-BE49-F238E27FC236}">
                <a16:creationId xmlns:a16="http://schemas.microsoft.com/office/drawing/2014/main" id="{6AA284CF-0282-4D8B-B029-064AD508DE06}"/>
              </a:ext>
            </a:extLst>
          </p:cNvPr>
          <p:cNvSpPr>
            <a:spLocks/>
          </p:cNvSpPr>
          <p:nvPr>
            <p:custDataLst>
              <p:tags r:id="rId21"/>
            </p:custDataLst>
          </p:nvPr>
        </p:nvSpPr>
        <p:spPr bwMode="auto">
          <a:xfrm>
            <a:off x="27940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A5C79A69-ABC4-4BAB-A27F-374A671A2050}" type="datetime'''''''''10'''''''''':''''00&#10;''''''1''''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10:00
12:00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91" name="Text Placeholder 2">
            <a:extLst>
              <a:ext uri="{FF2B5EF4-FFF2-40B4-BE49-F238E27FC236}">
                <a16:creationId xmlns:a16="http://schemas.microsoft.com/office/drawing/2014/main" id="{C3CAADDE-3858-486E-911E-DCB18905D258}"/>
              </a:ext>
            </a:extLst>
          </p:cNvPr>
          <p:cNvSpPr>
            <a:spLocks/>
          </p:cNvSpPr>
          <p:nvPr>
            <p:custDataLst>
              <p:tags r:id="rId22"/>
            </p:custDataLst>
          </p:nvPr>
        </p:nvSpPr>
        <p:spPr bwMode="auto">
          <a:xfrm>
            <a:off x="322897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E42AF55-189A-4032-BC0C-30540F782A49}" type="datetime'''''1''''''''''''''2:''0''''''''''0''&#10;''''1''''''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12:00
14:00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03" name="Text Placeholder 2">
            <a:extLst>
              <a:ext uri="{FF2B5EF4-FFF2-40B4-BE49-F238E27FC236}">
                <a16:creationId xmlns:a16="http://schemas.microsoft.com/office/drawing/2014/main" id="{935131D3-F05D-40BC-A20B-0358CA08F6C8}"/>
              </a:ext>
            </a:extLst>
          </p:cNvPr>
          <p:cNvSpPr>
            <a:spLocks/>
          </p:cNvSpPr>
          <p:nvPr>
            <p:custDataLst>
              <p:tags r:id="rId23"/>
            </p:custDataLst>
          </p:nvPr>
        </p:nvSpPr>
        <p:spPr bwMode="auto">
          <a:xfrm>
            <a:off x="36655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6F53411E-4E34-4ADE-A6C7-1E0913602CE4}" type="datetime'14:''''''''''''''''''''00''''''&#10;''''''1''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14:00
16:00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05" name="Text Placeholder 2">
            <a:extLst>
              <a:ext uri="{FF2B5EF4-FFF2-40B4-BE49-F238E27FC236}">
                <a16:creationId xmlns:a16="http://schemas.microsoft.com/office/drawing/2014/main" id="{0A2A077A-A8FE-47B7-9E12-8E647ED37DB3}"/>
              </a:ext>
            </a:extLst>
          </p:cNvPr>
          <p:cNvSpPr>
            <a:spLocks/>
          </p:cNvSpPr>
          <p:nvPr>
            <p:custDataLst>
              <p:tags r:id="rId24"/>
            </p:custDataLst>
          </p:nvPr>
        </p:nvSpPr>
        <p:spPr bwMode="auto">
          <a:xfrm>
            <a:off x="41021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92329473-0822-4830-A953-27B298F480A8}" type="datetime'1''''6'''''''''':''00''&#10;''1''''''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16:00
18:00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06" name="Text Placeholder 2">
            <a:extLst>
              <a:ext uri="{FF2B5EF4-FFF2-40B4-BE49-F238E27FC236}">
                <a16:creationId xmlns:a16="http://schemas.microsoft.com/office/drawing/2014/main" id="{BDBD99D1-A235-47B5-8A21-F9CC4F9A4B0C}"/>
              </a:ext>
            </a:extLst>
          </p:cNvPr>
          <p:cNvSpPr>
            <a:spLocks/>
          </p:cNvSpPr>
          <p:nvPr>
            <p:custDataLst>
              <p:tags r:id="rId25"/>
            </p:custDataLst>
          </p:nvPr>
        </p:nvSpPr>
        <p:spPr bwMode="auto">
          <a:xfrm>
            <a:off x="4538663"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973C8256-CD7C-4E5C-85C9-459D19B04CB4}" type="datetime'''1''8'''''''''''''':00''''''&#10;2''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18:00
20:00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07" name="Text Placeholder 2">
            <a:extLst>
              <a:ext uri="{FF2B5EF4-FFF2-40B4-BE49-F238E27FC236}">
                <a16:creationId xmlns:a16="http://schemas.microsoft.com/office/drawing/2014/main" id="{79676A25-E50A-483D-A287-CDCA7A029E52}"/>
              </a:ext>
            </a:extLst>
          </p:cNvPr>
          <p:cNvSpPr>
            <a:spLocks/>
          </p:cNvSpPr>
          <p:nvPr>
            <p:custDataLst>
              <p:tags r:id="rId26"/>
            </p:custDataLst>
          </p:nvPr>
        </p:nvSpPr>
        <p:spPr bwMode="auto">
          <a:xfrm>
            <a:off x="497522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4D393B9A-53B4-44E6-8ED8-8AB089B7B79E}" type="datetime'2''''0'''':00&#10;''''''''''''''''2''''''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20:00
22:00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86" name="Text Placeholder 2">
            <a:extLst>
              <a:ext uri="{FF2B5EF4-FFF2-40B4-BE49-F238E27FC236}">
                <a16:creationId xmlns:a16="http://schemas.microsoft.com/office/drawing/2014/main" id="{B7EE4BB1-D20B-4AB8-AA7E-B782FE2C9A1D}"/>
              </a:ext>
            </a:extLst>
          </p:cNvPr>
          <p:cNvSpPr>
            <a:spLocks/>
          </p:cNvSpPr>
          <p:nvPr>
            <p:custDataLst>
              <p:tags r:id="rId27"/>
            </p:custDataLst>
          </p:nvPr>
        </p:nvSpPr>
        <p:spPr bwMode="auto">
          <a:xfrm>
            <a:off x="541178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83323AFF-0A4B-4981-96E4-962045318D41}" type="datetime'''''''22:0''''''''''0&#10;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22:00
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4" name="Rectangle 113">
            <a:extLst>
              <a:ext uri="{FF2B5EF4-FFF2-40B4-BE49-F238E27FC236}">
                <a16:creationId xmlns:a16="http://schemas.microsoft.com/office/drawing/2014/main" id="{C90AE4E4-983F-4C34-BE3C-415314803BF6}"/>
              </a:ext>
            </a:extLst>
          </p:cNvPr>
          <p:cNvSpPr/>
          <p:nvPr>
            <p:custDataLst>
              <p:tags r:id="rId28"/>
            </p:custDataLst>
          </p:nvPr>
        </p:nvSpPr>
        <p:spPr bwMode="auto">
          <a:xfrm>
            <a:off x="1512888" y="1982788"/>
            <a:ext cx="142875" cy="106363"/>
          </a:xfrm>
          <a:prstGeom prst="rect">
            <a:avLst/>
          </a:prstGeom>
          <a:solidFill>
            <a:schemeClr val="accent5"/>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112">
            <a:extLst>
              <a:ext uri="{FF2B5EF4-FFF2-40B4-BE49-F238E27FC236}">
                <a16:creationId xmlns:a16="http://schemas.microsoft.com/office/drawing/2014/main" id="{EAF4AC5C-F874-4426-BE14-143AA63D150E}"/>
              </a:ext>
            </a:extLst>
          </p:cNvPr>
          <p:cNvSpPr/>
          <p:nvPr>
            <p:custDataLst>
              <p:tags r:id="rId29"/>
            </p:custDataLst>
          </p:nvPr>
        </p:nvSpPr>
        <p:spPr bwMode="auto">
          <a:xfrm>
            <a:off x="1512888" y="2147888"/>
            <a:ext cx="142875" cy="106363"/>
          </a:xfrm>
          <a:prstGeom prst="rect">
            <a:avLst/>
          </a:prstGeom>
          <a:solidFill>
            <a:srgbClr val="C0000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a:extLst>
              <a:ext uri="{FF2B5EF4-FFF2-40B4-BE49-F238E27FC236}">
                <a16:creationId xmlns:a16="http://schemas.microsoft.com/office/drawing/2014/main" id="{4936BC83-6729-452E-B08D-157ACDA2B579}"/>
              </a:ext>
            </a:extLst>
          </p:cNvPr>
          <p:cNvSpPr/>
          <p:nvPr>
            <p:custDataLst>
              <p:tags r:id="rId30"/>
            </p:custDataLst>
          </p:nvPr>
        </p:nvSpPr>
        <p:spPr bwMode="auto">
          <a:xfrm>
            <a:off x="1512888" y="2312988"/>
            <a:ext cx="142875" cy="106363"/>
          </a:xfrm>
          <a:prstGeom prst="rect">
            <a:avLst/>
          </a:prstGeom>
          <a:solidFill>
            <a:srgbClr val="00206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a:extLst>
              <a:ext uri="{FF2B5EF4-FFF2-40B4-BE49-F238E27FC236}">
                <a16:creationId xmlns:a16="http://schemas.microsoft.com/office/drawing/2014/main" id="{E58A8385-8851-472D-B638-54A37A252E06}"/>
              </a:ext>
            </a:extLst>
          </p:cNvPr>
          <p:cNvSpPr/>
          <p:nvPr>
            <p:custDataLst>
              <p:tags r:id="rId31"/>
            </p:custDataLst>
          </p:nvPr>
        </p:nvSpPr>
        <p:spPr bwMode="auto">
          <a:xfrm>
            <a:off x="1512888" y="2478088"/>
            <a:ext cx="142875" cy="106363"/>
          </a:xfrm>
          <a:prstGeom prst="rect">
            <a:avLst/>
          </a:prstGeom>
          <a:solidFill>
            <a:srgbClr val="7F7F7F"/>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ext Placeholder 2">
            <a:extLst>
              <a:ext uri="{FF2B5EF4-FFF2-40B4-BE49-F238E27FC236}">
                <a16:creationId xmlns:a16="http://schemas.microsoft.com/office/drawing/2014/main" id="{950BFF17-7A2A-46EE-89AB-0EB0F81EF516}"/>
              </a:ext>
            </a:extLst>
          </p:cNvPr>
          <p:cNvSpPr>
            <a:spLocks/>
          </p:cNvSpPr>
          <p:nvPr>
            <p:custDataLst>
              <p:tags r:id="rId32"/>
            </p:custDataLst>
          </p:nvPr>
        </p:nvSpPr>
        <p:spPr bwMode="auto">
          <a:xfrm>
            <a:off x="1706563" y="19875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8A884CA3-6570-48F4-966F-7EDB85E564E1}" type="datetime'''''''''''''P''''''''0'''''''">
              <a:rPr lang="en-US" altLang="en-US" sz="800" b="1" smtClean="0"/>
              <a:pPr/>
              <a:t>P0</a:t>
            </a:fld>
            <a:endParaRPr lang="en-US" sz="800" b="1" dirty="0">
              <a:sym typeface="Tahoma" panose="020B0604030504040204" pitchFamily="34" charset="0"/>
            </a:endParaRPr>
          </a:p>
        </p:txBody>
      </p:sp>
      <p:sp>
        <p:nvSpPr>
          <p:cNvPr id="116" name="Text Placeholder 2">
            <a:extLst>
              <a:ext uri="{FF2B5EF4-FFF2-40B4-BE49-F238E27FC236}">
                <a16:creationId xmlns:a16="http://schemas.microsoft.com/office/drawing/2014/main" id="{2865A40A-D0E7-4753-8984-3776B5D1C30B}"/>
              </a:ext>
            </a:extLst>
          </p:cNvPr>
          <p:cNvSpPr>
            <a:spLocks/>
          </p:cNvSpPr>
          <p:nvPr>
            <p:custDataLst>
              <p:tags r:id="rId33"/>
            </p:custDataLst>
          </p:nvPr>
        </p:nvSpPr>
        <p:spPr bwMode="auto">
          <a:xfrm>
            <a:off x="1706563" y="21526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3129B458-40DE-4912-9A21-FD2EC46A990D}" type="datetime'''''''''''''''''''''''''''''''''''''''''''''''''P''1'''''''">
              <a:rPr lang="en-US" altLang="en-US" sz="800" b="1" smtClean="0"/>
              <a:pPr/>
              <a:t>P1</a:t>
            </a:fld>
            <a:endParaRPr lang="en-US" sz="800" b="1" dirty="0">
              <a:sym typeface="Tahoma" panose="020B0604030504040204" pitchFamily="34" charset="0"/>
            </a:endParaRPr>
          </a:p>
        </p:txBody>
      </p:sp>
      <p:sp>
        <p:nvSpPr>
          <p:cNvPr id="118" name="Text Placeholder 2">
            <a:extLst>
              <a:ext uri="{FF2B5EF4-FFF2-40B4-BE49-F238E27FC236}">
                <a16:creationId xmlns:a16="http://schemas.microsoft.com/office/drawing/2014/main" id="{56A02B5D-933F-47C9-B56F-095B14124B0B}"/>
              </a:ext>
            </a:extLst>
          </p:cNvPr>
          <p:cNvSpPr>
            <a:spLocks/>
          </p:cNvSpPr>
          <p:nvPr>
            <p:custDataLst>
              <p:tags r:id="rId34"/>
            </p:custDataLst>
          </p:nvPr>
        </p:nvSpPr>
        <p:spPr bwMode="auto">
          <a:xfrm>
            <a:off x="1706563" y="23177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487E8796-5388-496C-B80F-6F7F5475D9C3}" type="datetime'''''''P2'''''''''''''''''''''''''''''''''''''''''''''''''''''">
              <a:rPr lang="en-US" altLang="en-US" sz="800" b="1" smtClean="0"/>
              <a:pPr/>
              <a:t>P2</a:t>
            </a:fld>
            <a:endParaRPr lang="en-US" sz="800" b="1" dirty="0">
              <a:sym typeface="Tahoma" panose="020B0604030504040204" pitchFamily="34" charset="0"/>
            </a:endParaRPr>
          </a:p>
        </p:txBody>
      </p:sp>
      <p:sp>
        <p:nvSpPr>
          <p:cNvPr id="115" name="Text Placeholder 2">
            <a:extLst>
              <a:ext uri="{FF2B5EF4-FFF2-40B4-BE49-F238E27FC236}">
                <a16:creationId xmlns:a16="http://schemas.microsoft.com/office/drawing/2014/main" id="{4AD9CF3C-C95B-4684-8516-425F54BD0550}"/>
              </a:ext>
            </a:extLst>
          </p:cNvPr>
          <p:cNvSpPr>
            <a:spLocks/>
          </p:cNvSpPr>
          <p:nvPr>
            <p:custDataLst>
              <p:tags r:id="rId35"/>
            </p:custDataLst>
          </p:nvPr>
        </p:nvSpPr>
        <p:spPr bwMode="auto">
          <a:xfrm>
            <a:off x="1706563" y="24828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9D149633-F5F9-4A95-8016-F367FE1064CF}" type="datetime'''''P''''''''''''''''''''''''''3'''''''''''''''''">
              <a:rPr lang="en-US" altLang="en-US" sz="800" b="1" smtClean="0"/>
              <a:pPr/>
              <a:t>P3</a:t>
            </a:fld>
            <a:endParaRPr lang="en-US" sz="800" b="1" dirty="0">
              <a:sym typeface="Tahoma" panose="020B0604030504040204" pitchFamily="34" charset="0"/>
            </a:endParaRPr>
          </a:p>
        </p:txBody>
      </p:sp>
      <p:graphicFrame>
        <p:nvGraphicFramePr>
          <p:cNvPr id="16" name="Chart 15">
            <a:extLst>
              <a:ext uri="{FF2B5EF4-FFF2-40B4-BE49-F238E27FC236}">
                <a16:creationId xmlns:a16="http://schemas.microsoft.com/office/drawing/2014/main" id="{AB863EF9-555B-7151-2DFD-D49F6A395219}"/>
              </a:ext>
            </a:extLst>
          </p:cNvPr>
          <p:cNvGraphicFramePr/>
          <p:nvPr>
            <p:custDataLst>
              <p:tags r:id="rId36"/>
            </p:custDataLst>
            <p:extLst>
              <p:ext uri="{D42A27DB-BD31-4B8C-83A1-F6EECF244321}">
                <p14:modId xmlns:p14="http://schemas.microsoft.com/office/powerpoint/2010/main" val="4004559797"/>
              </p:ext>
            </p:extLst>
          </p:nvPr>
        </p:nvGraphicFramePr>
        <p:xfrm>
          <a:off x="7723188" y="4260850"/>
          <a:ext cx="3783012" cy="2366963"/>
        </p:xfrm>
        <a:graphic>
          <a:graphicData uri="http://schemas.openxmlformats.org/drawingml/2006/chart">
            <c:chart xmlns:c="http://schemas.openxmlformats.org/drawingml/2006/chart" xmlns:r="http://schemas.openxmlformats.org/officeDocument/2006/relationships" r:id="rId50"/>
          </a:graphicData>
        </a:graphic>
      </p:graphicFrame>
      <p:sp>
        <p:nvSpPr>
          <p:cNvPr id="178" name="Text Placeholder 2">
            <a:extLst>
              <a:ext uri="{FF2B5EF4-FFF2-40B4-BE49-F238E27FC236}">
                <a16:creationId xmlns:a16="http://schemas.microsoft.com/office/drawing/2014/main" id="{8195421C-852E-4A90-A9C0-840AF9823B82}"/>
              </a:ext>
            </a:extLst>
          </p:cNvPr>
          <p:cNvSpPr>
            <a:spLocks/>
          </p:cNvSpPr>
          <p:nvPr>
            <p:custDataLst>
              <p:tags r:id="rId37"/>
            </p:custDataLst>
          </p:nvPr>
        </p:nvSpPr>
        <p:spPr bwMode="auto">
          <a:xfrm>
            <a:off x="6826250" y="4608513"/>
            <a:ext cx="8937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8A3AA8A3-D1E2-47A4-BD5A-934781625BC9}" type="datetime'''''''''U''nw''an''ted ''''''P''''''''ar''t''''''''y'''">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Unwanted Party</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7" name="Text Placeholder 2">
            <a:extLst>
              <a:ext uri="{FF2B5EF4-FFF2-40B4-BE49-F238E27FC236}">
                <a16:creationId xmlns:a16="http://schemas.microsoft.com/office/drawing/2014/main" id="{770D0A7B-1ABE-4525-B2F4-B4BC5EC87F48}"/>
              </a:ext>
            </a:extLst>
          </p:cNvPr>
          <p:cNvSpPr>
            <a:spLocks/>
          </p:cNvSpPr>
          <p:nvPr>
            <p:custDataLst>
              <p:tags r:id="rId38"/>
            </p:custDataLst>
          </p:nvPr>
        </p:nvSpPr>
        <p:spPr bwMode="auto">
          <a:xfrm>
            <a:off x="7088188" y="4991100"/>
            <a:ext cx="6318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70261DD4-59EB-4799-9FEE-C515A8A5A124}" type="datetime'''''''''A''re''a'' C''''''''he''''c''''''k'''''''''''''''''">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Area Check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6" name="Text Placeholder 2">
            <a:extLst>
              <a:ext uri="{FF2B5EF4-FFF2-40B4-BE49-F238E27FC236}">
                <a16:creationId xmlns:a16="http://schemas.microsoft.com/office/drawing/2014/main" id="{231D5690-DFCE-4FDE-B26A-9807DB989A70}"/>
              </a:ext>
            </a:extLst>
          </p:cNvPr>
          <p:cNvSpPr>
            <a:spLocks/>
          </p:cNvSpPr>
          <p:nvPr>
            <p:custDataLst>
              <p:tags r:id="rId39"/>
            </p:custDataLst>
          </p:nvPr>
        </p:nvSpPr>
        <p:spPr bwMode="auto">
          <a:xfrm>
            <a:off x="7054850" y="5375275"/>
            <a:ext cx="6651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8BEF9C9F-C16F-486F-9F8B-E3E821476ED8}" type="datetime'''''''D''i''st''''''u''''''''''''''''r''b''''''''''an''c''''e'">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Disturbance</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0" name="Text Placeholder 2">
            <a:extLst>
              <a:ext uri="{FF2B5EF4-FFF2-40B4-BE49-F238E27FC236}">
                <a16:creationId xmlns:a16="http://schemas.microsoft.com/office/drawing/2014/main" id="{5D1B034F-BD55-41CE-97C1-239CAC2C91CF}"/>
              </a:ext>
            </a:extLst>
          </p:cNvPr>
          <p:cNvSpPr>
            <a:spLocks/>
          </p:cNvSpPr>
          <p:nvPr>
            <p:custDataLst>
              <p:tags r:id="rId40"/>
            </p:custDataLst>
          </p:nvPr>
        </p:nvSpPr>
        <p:spPr bwMode="auto">
          <a:xfrm>
            <a:off x="6453188" y="5757863"/>
            <a:ext cx="12668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A44BFFD7-0DCE-497D-9D3B-77988FB7E586}" type="datetime'''''''Ci''t''''''i''''ze''n'' A''ssist''/''''Serv'''' Call'''">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Citizen Assist/Serv Call</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5" name="Text Placeholder 2">
            <a:extLst>
              <a:ext uri="{FF2B5EF4-FFF2-40B4-BE49-F238E27FC236}">
                <a16:creationId xmlns:a16="http://schemas.microsoft.com/office/drawing/2014/main" id="{6B934B86-5715-3E83-5B96-BD8EBE06A322}"/>
              </a:ext>
            </a:extLst>
          </p:cNvPr>
          <p:cNvSpPr>
            <a:spLocks/>
          </p:cNvSpPr>
          <p:nvPr>
            <p:custDataLst>
              <p:tags r:id="rId41"/>
            </p:custDataLst>
          </p:nvPr>
        </p:nvSpPr>
        <p:spPr bwMode="auto">
          <a:xfrm>
            <a:off x="6915150" y="6142038"/>
            <a:ext cx="8048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C6AFE457-575F-40E7-850E-6C4F9FA7A843}" type="datetime'W''e''lf''''''''''''a''r''e'''''''''' C''h''''e''''''ck'''''">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Welfare Check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 name="TextBox 2">
            <a:extLst>
              <a:ext uri="{FF2B5EF4-FFF2-40B4-BE49-F238E27FC236}">
                <a16:creationId xmlns:a16="http://schemas.microsoft.com/office/drawing/2014/main" id="{731C5841-D7CC-17BB-F4B7-501ED4DD8C9E}"/>
              </a:ext>
            </a:extLst>
          </p:cNvPr>
          <p:cNvSpPr txBox="1"/>
          <p:nvPr/>
        </p:nvSpPr>
        <p:spPr>
          <a:xfrm>
            <a:off x="-8107" y="6597295"/>
            <a:ext cx="10144433" cy="246221"/>
          </a:xfrm>
          <a:prstGeom prst="rect">
            <a:avLst/>
          </a:prstGeom>
          <a:noFill/>
        </p:spPr>
        <p:txBody>
          <a:bodyPr wrap="square" rtlCol="0">
            <a:spAutoFit/>
          </a:bodyPr>
          <a:lstStyle/>
          <a:p>
            <a:r>
              <a:rPr lang="en-US" sz="1000" dirty="0">
                <a:latin typeface="Tahoma" panose="020B0604030504040204" pitchFamily="34" charset="0"/>
                <a:ea typeface="Tahoma" panose="020B0604030504040204" pitchFamily="34" charset="0"/>
                <a:cs typeface="Tahoma" panose="020B0604030504040204" pitchFamily="34" charset="0"/>
              </a:rPr>
              <a:t>Note: JCSO is handling Morrison calls as of </a:t>
            </a:r>
            <a:r>
              <a:rPr lang="en-US" sz="1000">
                <a:latin typeface="Tahoma" panose="020B0604030504040204" pitchFamily="34" charset="0"/>
                <a:ea typeface="Tahoma" panose="020B0604030504040204" pitchFamily="34" charset="0"/>
                <a:cs typeface="Tahoma" panose="020B0604030504040204" pitchFamily="34" charset="0"/>
              </a:rPr>
              <a:t>January 2025.</a:t>
            </a:r>
            <a:endParaRPr lang="en-US" sz="1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591180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A36BD-0C44-8B13-A406-EE7219304E56}"/>
            </a:ext>
          </a:extLst>
        </p:cNvPr>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49C9F69D-41F0-D32D-122C-78EE4AFF09A6}"/>
              </a:ext>
            </a:extLst>
          </p:cNvPr>
          <p:cNvGraphicFramePr>
            <a:graphicFrameLocks/>
          </p:cNvGraphicFramePr>
          <p:nvPr>
            <p:custDataLst>
              <p:tags r:id="rId1"/>
            </p:custDataLst>
            <p:extLst>
              <p:ext uri="{D42A27DB-BD31-4B8C-83A1-F6EECF244321}">
                <p14:modId xmlns:p14="http://schemas.microsoft.com/office/powerpoint/2010/main" val="13313172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4" imgW="452" imgH="454" progId="TCLayout.ActiveDocument.1">
                  <p:embed/>
                </p:oleObj>
              </mc:Choice>
              <mc:Fallback>
                <p:oleObj name="think-cell Slide" r:id="rId44" imgW="452" imgH="454" progId="TCLayout.ActiveDocument.1">
                  <p:embed/>
                  <p:pic>
                    <p:nvPicPr>
                      <p:cNvPr id="4" name="Object 3" hidden="1">
                        <a:extLst>
                          <a:ext uri="{FF2B5EF4-FFF2-40B4-BE49-F238E27FC236}">
                            <a16:creationId xmlns:a16="http://schemas.microsoft.com/office/drawing/2014/main" id="{49C9F69D-41F0-D32D-122C-78EE4AFF09A6}"/>
                          </a:ext>
                        </a:extLst>
                      </p:cNvPr>
                      <p:cNvPicPr/>
                      <p:nvPr/>
                    </p:nvPicPr>
                    <p:blipFill>
                      <a:blip r:embed="rId45"/>
                      <a:stretch>
                        <a:fillRect/>
                      </a:stretch>
                    </p:blipFill>
                    <p:spPr>
                      <a:xfrm>
                        <a:off x="1588" y="1588"/>
                        <a:ext cx="1588" cy="1588"/>
                      </a:xfrm>
                      <a:prstGeom prst="rect">
                        <a:avLst/>
                      </a:prstGeom>
                    </p:spPr>
                  </p:pic>
                </p:oleObj>
              </mc:Fallback>
            </mc:AlternateContent>
          </a:graphicData>
        </a:graphic>
      </p:graphicFrame>
      <p:pic>
        <p:nvPicPr>
          <p:cNvPr id="33" name="Picture 32">
            <a:extLst>
              <a:ext uri="{FF2B5EF4-FFF2-40B4-BE49-F238E27FC236}">
                <a16:creationId xmlns:a16="http://schemas.microsoft.com/office/drawing/2014/main" id="{DF0BC393-A6E8-C0DF-18A5-BC643AD394D8}"/>
              </a:ext>
            </a:extLst>
          </p:cNvPr>
          <p:cNvPicPr>
            <a:picLocks noChangeAspect="1"/>
          </p:cNvPicPr>
          <p:nvPr/>
        </p:nvPicPr>
        <p:blipFill>
          <a:blip r:embed="rId46"/>
          <a:stretch>
            <a:fillRect/>
          </a:stretch>
        </p:blipFill>
        <p:spPr>
          <a:xfrm>
            <a:off x="6465888" y="1828188"/>
            <a:ext cx="5162550" cy="2095500"/>
          </a:xfrm>
          <a:prstGeom prst="rect">
            <a:avLst/>
          </a:prstGeom>
        </p:spPr>
      </p:pic>
      <p:sp>
        <p:nvSpPr>
          <p:cNvPr id="6" name="Text Box 58">
            <a:extLst>
              <a:ext uri="{FF2B5EF4-FFF2-40B4-BE49-F238E27FC236}">
                <a16:creationId xmlns:a16="http://schemas.microsoft.com/office/drawing/2014/main" id="{DE41C5D9-5F86-503E-31CB-2261C660FBA8}"/>
              </a:ext>
            </a:extLst>
          </p:cNvPr>
          <p:cNvSpPr txBox="1"/>
          <p:nvPr/>
        </p:nvSpPr>
        <p:spPr>
          <a:xfrm>
            <a:off x="1066067" y="26991"/>
            <a:ext cx="7030368" cy="1300160"/>
          </a:xfrm>
          <a:prstGeom prst="rect">
            <a:avLst/>
          </a:prstGeom>
          <a:solidFill>
            <a:schemeClr val="lt1"/>
          </a:solidFill>
          <a:ln w="6350">
            <a:noFill/>
          </a:ln>
        </p:spPr>
        <p:txBody>
          <a:bodyPr rot="0" spcFirstLastPara="0" vert="horz" wrap="square" lIns="91439" tIns="45720" rIns="91439" bIns="45720" numCol="1" spcCol="0" rtlCol="0" fromWordArt="0" anchor="ctr"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Clear Creek Sheriff</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a:extLst>
              <a:ext uri="{FF2B5EF4-FFF2-40B4-BE49-F238E27FC236}">
                <a16:creationId xmlns:a16="http://schemas.microsoft.com/office/drawing/2014/main" id="{8EA446E6-71BC-F03A-3657-B927AE22D5A7}"/>
              </a:ext>
            </a:extLst>
          </p:cNvPr>
          <p:cNvCxnSpPr>
            <a:cxnSpLocks/>
          </p:cNvCxnSpPr>
          <p:nvPr/>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graphicFrame>
        <p:nvGraphicFramePr>
          <p:cNvPr id="9" name="Chart 8">
            <a:extLst>
              <a:ext uri="{FF2B5EF4-FFF2-40B4-BE49-F238E27FC236}">
                <a16:creationId xmlns:a16="http://schemas.microsoft.com/office/drawing/2014/main" id="{04679D3B-6BDD-81A5-ACCF-0D8908B4C2A2}"/>
              </a:ext>
            </a:extLst>
          </p:cNvPr>
          <p:cNvGraphicFramePr/>
          <p:nvPr>
            <p:custDataLst>
              <p:tags r:id="rId2"/>
            </p:custDataLst>
            <p:extLst>
              <p:ext uri="{D42A27DB-BD31-4B8C-83A1-F6EECF244321}">
                <p14:modId xmlns:p14="http://schemas.microsoft.com/office/powerpoint/2010/main" val="3934350319"/>
              </p:ext>
            </p:extLst>
          </p:nvPr>
        </p:nvGraphicFramePr>
        <p:xfrm>
          <a:off x="407988" y="1716088"/>
          <a:ext cx="5254625" cy="1906587"/>
        </p:xfrm>
        <a:graphic>
          <a:graphicData uri="http://schemas.openxmlformats.org/drawingml/2006/chart">
            <c:chart xmlns:c="http://schemas.openxmlformats.org/drawingml/2006/chart" xmlns:r="http://schemas.openxmlformats.org/officeDocument/2006/relationships" r:id="rId47"/>
          </a:graphicData>
        </a:graphic>
      </p:graphicFrame>
      <p:sp>
        <p:nvSpPr>
          <p:cNvPr id="14" name="Text Placeholder 2">
            <a:extLst>
              <a:ext uri="{FF2B5EF4-FFF2-40B4-BE49-F238E27FC236}">
                <a16:creationId xmlns:a16="http://schemas.microsoft.com/office/drawing/2014/main" id="{16A22A32-B4BE-8C31-E1A5-E7423618FC14}"/>
              </a:ext>
            </a:extLst>
          </p:cNvPr>
          <p:cNvSpPr>
            <a:spLocks/>
          </p:cNvSpPr>
          <p:nvPr>
            <p:custDataLst>
              <p:tags r:id="rId3"/>
            </p:custDataLst>
          </p:nvPr>
        </p:nvSpPr>
        <p:spPr bwMode="auto">
          <a:xfrm>
            <a:off x="646113"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316E701-918D-4A1B-97F4-36E75122DEBD}" type="datetime'''''0'''''''''':''''''''''''''00&#10;''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0:00
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 name="Text Placeholder 2">
            <a:extLst>
              <a:ext uri="{FF2B5EF4-FFF2-40B4-BE49-F238E27FC236}">
                <a16:creationId xmlns:a16="http://schemas.microsoft.com/office/drawing/2014/main" id="{D9F0AB18-292A-D369-16B8-2E76E14CD1B4}"/>
              </a:ext>
            </a:extLst>
          </p:cNvPr>
          <p:cNvSpPr>
            <a:spLocks/>
          </p:cNvSpPr>
          <p:nvPr>
            <p:custDataLst>
              <p:tags r:id="rId4"/>
            </p:custDataLst>
          </p:nvPr>
        </p:nvSpPr>
        <p:spPr bwMode="auto">
          <a:xfrm>
            <a:off x="1082675"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1BBCFF5-170F-4C3C-BD37-0694FDAAC1BF}" type="datetime'''''''''''''''''''''''''2'''''':''0''0&#10;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
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 name="Text Placeholder 2">
            <a:extLst>
              <a:ext uri="{FF2B5EF4-FFF2-40B4-BE49-F238E27FC236}">
                <a16:creationId xmlns:a16="http://schemas.microsoft.com/office/drawing/2014/main" id="{95F9EB3F-3A35-4028-E594-42ACA739D3C0}"/>
              </a:ext>
            </a:extLst>
          </p:cNvPr>
          <p:cNvSpPr>
            <a:spLocks/>
          </p:cNvSpPr>
          <p:nvPr>
            <p:custDataLst>
              <p:tags r:id="rId5"/>
            </p:custDataLst>
          </p:nvPr>
        </p:nvSpPr>
        <p:spPr bwMode="auto">
          <a:xfrm>
            <a:off x="1519238"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7EC8E005-BA4A-4DF2-A360-11BCFFBEE8F7}" type="datetime'''''4'''':0''''''''''''0''''''''''&#10;''''''''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4:00
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 name="Text Placeholder 2">
            <a:extLst>
              <a:ext uri="{FF2B5EF4-FFF2-40B4-BE49-F238E27FC236}">
                <a16:creationId xmlns:a16="http://schemas.microsoft.com/office/drawing/2014/main" id="{97D6763B-6469-7EB9-E8DE-188261B2C2FA}"/>
              </a:ext>
            </a:extLst>
          </p:cNvPr>
          <p:cNvSpPr>
            <a:spLocks/>
          </p:cNvSpPr>
          <p:nvPr>
            <p:custDataLst>
              <p:tags r:id="rId6"/>
            </p:custDataLst>
          </p:nvPr>
        </p:nvSpPr>
        <p:spPr bwMode="auto">
          <a:xfrm>
            <a:off x="1955800"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323BA4A-FC66-4054-BC9E-12F7F1DD0424}" type="datetime'6'''''':''''''''''''''''''''''''00''''''&#10;''''''''''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6:00
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 name="Text Placeholder 2">
            <a:extLst>
              <a:ext uri="{FF2B5EF4-FFF2-40B4-BE49-F238E27FC236}">
                <a16:creationId xmlns:a16="http://schemas.microsoft.com/office/drawing/2014/main" id="{A1A79201-80C7-A139-796A-12F76E5104AD}"/>
              </a:ext>
            </a:extLst>
          </p:cNvPr>
          <p:cNvSpPr>
            <a:spLocks/>
          </p:cNvSpPr>
          <p:nvPr>
            <p:custDataLst>
              <p:tags r:id="rId7"/>
            </p:custDataLst>
          </p:nvPr>
        </p:nvSpPr>
        <p:spPr bwMode="auto">
          <a:xfrm>
            <a:off x="23574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AAC2EAE-FB54-4C17-9BC6-CBC01BF736B3}" type="datetime'8:''0''''''''''''0''&#10;''''''1''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8:00
10:00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 name="Text Placeholder 2">
            <a:extLst>
              <a:ext uri="{FF2B5EF4-FFF2-40B4-BE49-F238E27FC236}">
                <a16:creationId xmlns:a16="http://schemas.microsoft.com/office/drawing/2014/main" id="{A6371AA9-0691-90E2-6053-C44FB7BF3E38}"/>
              </a:ext>
            </a:extLst>
          </p:cNvPr>
          <p:cNvSpPr>
            <a:spLocks/>
          </p:cNvSpPr>
          <p:nvPr>
            <p:custDataLst>
              <p:tags r:id="rId8"/>
            </p:custDataLst>
          </p:nvPr>
        </p:nvSpPr>
        <p:spPr bwMode="auto">
          <a:xfrm>
            <a:off x="27940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D99A7D3-06B9-4463-B8AC-D44E03B38197}" type="datetime'1''''''''''''''''''''''''0'':''0''0''''&#10;1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10:00
12:00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 name="Text Placeholder 2">
            <a:extLst>
              <a:ext uri="{FF2B5EF4-FFF2-40B4-BE49-F238E27FC236}">
                <a16:creationId xmlns:a16="http://schemas.microsoft.com/office/drawing/2014/main" id="{CA016300-C2A3-5479-F7F1-63A6DBB1977B}"/>
              </a:ext>
            </a:extLst>
          </p:cNvPr>
          <p:cNvSpPr>
            <a:spLocks/>
          </p:cNvSpPr>
          <p:nvPr>
            <p:custDataLst>
              <p:tags r:id="rId9"/>
            </p:custDataLst>
          </p:nvPr>
        </p:nvSpPr>
        <p:spPr bwMode="auto">
          <a:xfrm>
            <a:off x="322897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FFDFA8B-9CC7-4538-B4DB-235F18DCD7F6}" type="datetime'''12'''''''':00''&#10;1''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12:00
14:00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 name="Text Placeholder 2">
            <a:extLst>
              <a:ext uri="{FF2B5EF4-FFF2-40B4-BE49-F238E27FC236}">
                <a16:creationId xmlns:a16="http://schemas.microsoft.com/office/drawing/2014/main" id="{C85CAE6F-7A3A-8BE3-BB6F-B363C5AFCDB8}"/>
              </a:ext>
            </a:extLst>
          </p:cNvPr>
          <p:cNvSpPr>
            <a:spLocks/>
          </p:cNvSpPr>
          <p:nvPr>
            <p:custDataLst>
              <p:tags r:id="rId10"/>
            </p:custDataLst>
          </p:nvPr>
        </p:nvSpPr>
        <p:spPr bwMode="auto">
          <a:xfrm>
            <a:off x="36655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CECB8EA-97B8-4C6D-A508-CEDB0B017DB4}" type="datetime'''1''''''''''''''''''''''''4'''':00&#10;''''1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14:00
16:00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9" name="Text Placeholder 2">
            <a:extLst>
              <a:ext uri="{FF2B5EF4-FFF2-40B4-BE49-F238E27FC236}">
                <a16:creationId xmlns:a16="http://schemas.microsoft.com/office/drawing/2014/main" id="{5277DDC2-2A2D-0029-DB25-F54866371E0C}"/>
              </a:ext>
            </a:extLst>
          </p:cNvPr>
          <p:cNvSpPr>
            <a:spLocks/>
          </p:cNvSpPr>
          <p:nvPr>
            <p:custDataLst>
              <p:tags r:id="rId11"/>
            </p:custDataLst>
          </p:nvPr>
        </p:nvSpPr>
        <p:spPr bwMode="auto">
          <a:xfrm>
            <a:off x="41021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ADF81E2-1377-4241-8E77-5DCC33AB2573}" type="datetime'1''''''''''''''''''6:''0''''''0''''''&#10;''''1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16:00
18:00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0" name="Text Placeholder 2">
            <a:extLst>
              <a:ext uri="{FF2B5EF4-FFF2-40B4-BE49-F238E27FC236}">
                <a16:creationId xmlns:a16="http://schemas.microsoft.com/office/drawing/2014/main" id="{BC7D336D-1BB9-ECF2-415F-E023A3BBBD9B}"/>
              </a:ext>
            </a:extLst>
          </p:cNvPr>
          <p:cNvSpPr>
            <a:spLocks/>
          </p:cNvSpPr>
          <p:nvPr>
            <p:custDataLst>
              <p:tags r:id="rId12"/>
            </p:custDataLst>
          </p:nvPr>
        </p:nvSpPr>
        <p:spPr bwMode="auto">
          <a:xfrm>
            <a:off x="4538663"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663F4755-3D18-4A5B-B30D-7AD27D175D79}" type="datetime'''''''18:0''''''''''''''0''''''&#10;2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18:00
20:00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1" name="Text Placeholder 2">
            <a:extLst>
              <a:ext uri="{FF2B5EF4-FFF2-40B4-BE49-F238E27FC236}">
                <a16:creationId xmlns:a16="http://schemas.microsoft.com/office/drawing/2014/main" id="{D14ED558-5334-C19F-A5B8-7140010B5216}"/>
              </a:ext>
            </a:extLst>
          </p:cNvPr>
          <p:cNvSpPr>
            <a:spLocks/>
          </p:cNvSpPr>
          <p:nvPr>
            <p:custDataLst>
              <p:tags r:id="rId13"/>
            </p:custDataLst>
          </p:nvPr>
        </p:nvSpPr>
        <p:spPr bwMode="auto">
          <a:xfrm>
            <a:off x="497522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35CD3A56-7C9D-4396-9D94-C9F5E11B1089}" type="datetime'''''''''''''2''''''''''''0:0''0''''&#10;2''''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20:00
22:00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2" name="Text Placeholder 2">
            <a:extLst>
              <a:ext uri="{FF2B5EF4-FFF2-40B4-BE49-F238E27FC236}">
                <a16:creationId xmlns:a16="http://schemas.microsoft.com/office/drawing/2014/main" id="{1C150717-5D5C-4095-A24C-D6EF84446D4F}"/>
              </a:ext>
            </a:extLst>
          </p:cNvPr>
          <p:cNvSpPr>
            <a:spLocks/>
          </p:cNvSpPr>
          <p:nvPr>
            <p:custDataLst>
              <p:tags r:id="rId14"/>
            </p:custDataLst>
          </p:nvPr>
        </p:nvSpPr>
        <p:spPr bwMode="auto">
          <a:xfrm>
            <a:off x="541178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82BBE4A-07B7-44A0-BC9A-80F05BB2B6AB}" type="datetime'''''''''2''''''''''''''''2'''':0''''''''''0&#10;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22:00
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3" name="TextBox 22">
            <a:extLst>
              <a:ext uri="{FF2B5EF4-FFF2-40B4-BE49-F238E27FC236}">
                <a16:creationId xmlns:a16="http://schemas.microsoft.com/office/drawing/2014/main" id="{0F60CB9C-34D1-36D2-F94C-15F4FC22092D}"/>
              </a:ext>
            </a:extLst>
          </p:cNvPr>
          <p:cNvSpPr txBox="1"/>
          <p:nvPr/>
        </p:nvSpPr>
        <p:spPr>
          <a:xfrm>
            <a:off x="103188" y="1513863"/>
            <a:ext cx="6042025" cy="338138"/>
          </a:xfrm>
          <a:prstGeom prst="rect">
            <a:avLst/>
          </a:prstGeom>
          <a:noFill/>
        </p:spPr>
        <p:txBody>
          <a:bodyPr wrap="square">
            <a:spAutoFit/>
          </a:bodyPr>
          <a:lstStyle/>
          <a:p>
            <a:pPr algn="ctr" defTabSz="914483">
              <a:defRPr sz="2000" b="0" i="0" u="none" strike="noStrike" kern="1200" spc="0" baseline="0">
                <a:solidFill>
                  <a:sysClr val="windowText" lastClr="000000"/>
                </a:solidFill>
                <a:latin typeface="+mn-lt"/>
                <a:ea typeface="+mn-ea"/>
                <a:cs typeface="+mn-cs"/>
              </a:defRPr>
            </a:pPr>
            <a:r>
              <a:rPr lang="en-US" sz="1600" b="1" u="sng" dirty="0">
                <a:solidFill>
                  <a:srgbClr val="002060"/>
                </a:solidFill>
                <a:latin typeface="Tahoma" panose="020B0604030504040204" pitchFamily="34" charset="0"/>
                <a:ea typeface="Tahoma" panose="020B0604030504040204" pitchFamily="34" charset="0"/>
                <a:cs typeface="Tahoma" panose="020B0604030504040204" pitchFamily="34" charset="0"/>
              </a:rPr>
              <a:t>Priority Dispatched Calls Per Time of Day</a:t>
            </a:r>
          </a:p>
        </p:txBody>
      </p:sp>
      <p:sp>
        <p:nvSpPr>
          <p:cNvPr id="37" name="Rectangle 36">
            <a:extLst>
              <a:ext uri="{FF2B5EF4-FFF2-40B4-BE49-F238E27FC236}">
                <a16:creationId xmlns:a16="http://schemas.microsoft.com/office/drawing/2014/main" id="{D22AFD2E-1619-5918-9AA4-D04FE2AB012B}"/>
              </a:ext>
            </a:extLst>
          </p:cNvPr>
          <p:cNvSpPr/>
          <p:nvPr>
            <p:custDataLst>
              <p:tags r:id="rId15"/>
            </p:custDataLst>
          </p:nvPr>
        </p:nvSpPr>
        <p:spPr bwMode="auto">
          <a:xfrm>
            <a:off x="1160463" y="1995488"/>
            <a:ext cx="142875" cy="106363"/>
          </a:xfrm>
          <a:prstGeom prst="rect">
            <a:avLst/>
          </a:prstGeom>
          <a:solidFill>
            <a:schemeClr val="accent5"/>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36500181-4670-B49A-7AC3-2A82E53C2CA3}"/>
              </a:ext>
            </a:extLst>
          </p:cNvPr>
          <p:cNvSpPr/>
          <p:nvPr>
            <p:custDataLst>
              <p:tags r:id="rId16"/>
            </p:custDataLst>
          </p:nvPr>
        </p:nvSpPr>
        <p:spPr bwMode="auto">
          <a:xfrm>
            <a:off x="1160463" y="2160588"/>
            <a:ext cx="142875" cy="106363"/>
          </a:xfrm>
          <a:prstGeom prst="rect">
            <a:avLst/>
          </a:prstGeom>
          <a:solidFill>
            <a:srgbClr val="C0000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9055051-95C0-892B-B496-84640681B51B}"/>
              </a:ext>
            </a:extLst>
          </p:cNvPr>
          <p:cNvSpPr/>
          <p:nvPr>
            <p:custDataLst>
              <p:tags r:id="rId17"/>
            </p:custDataLst>
          </p:nvPr>
        </p:nvSpPr>
        <p:spPr bwMode="auto">
          <a:xfrm>
            <a:off x="1160463" y="2325688"/>
            <a:ext cx="142875" cy="106363"/>
          </a:xfrm>
          <a:prstGeom prst="rect">
            <a:avLst/>
          </a:prstGeom>
          <a:solidFill>
            <a:srgbClr val="00206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8AD6EC7-2E4C-2B24-5137-99C38A661019}"/>
              </a:ext>
            </a:extLst>
          </p:cNvPr>
          <p:cNvSpPr/>
          <p:nvPr>
            <p:custDataLst>
              <p:tags r:id="rId18"/>
            </p:custDataLst>
          </p:nvPr>
        </p:nvSpPr>
        <p:spPr bwMode="auto">
          <a:xfrm>
            <a:off x="1160463" y="2490788"/>
            <a:ext cx="142875" cy="106363"/>
          </a:xfrm>
          <a:prstGeom prst="rect">
            <a:avLst/>
          </a:prstGeom>
          <a:solidFill>
            <a:srgbClr val="7F7F7F"/>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 Placeholder 2">
            <a:extLst>
              <a:ext uri="{FF2B5EF4-FFF2-40B4-BE49-F238E27FC236}">
                <a16:creationId xmlns:a16="http://schemas.microsoft.com/office/drawing/2014/main" id="{F96CED9D-6367-A924-0F54-E35B745F0FAC}"/>
              </a:ext>
            </a:extLst>
          </p:cNvPr>
          <p:cNvSpPr>
            <a:spLocks/>
          </p:cNvSpPr>
          <p:nvPr>
            <p:custDataLst>
              <p:tags r:id="rId19"/>
            </p:custDataLst>
          </p:nvPr>
        </p:nvSpPr>
        <p:spPr bwMode="auto">
          <a:xfrm>
            <a:off x="1354138" y="20002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A97F163C-AE00-4BFE-A041-059ABD3F0635}" type="datetime'''P''''''''0'''''''''''''''">
              <a:rPr lang="en-US" altLang="en-US" sz="800" b="1" smtClean="0"/>
              <a:pPr/>
              <a:t>P0</a:t>
            </a:fld>
            <a:endParaRPr lang="en-US" sz="800" b="1" dirty="0">
              <a:sym typeface="Tahoma" panose="020B0604030504040204" pitchFamily="34" charset="0"/>
            </a:endParaRPr>
          </a:p>
        </p:txBody>
      </p:sp>
      <p:sp>
        <p:nvSpPr>
          <p:cNvPr id="29" name="Text Placeholder 2">
            <a:extLst>
              <a:ext uri="{FF2B5EF4-FFF2-40B4-BE49-F238E27FC236}">
                <a16:creationId xmlns:a16="http://schemas.microsoft.com/office/drawing/2014/main" id="{D51A0C91-4CAD-F515-546F-3A2437891C98}"/>
              </a:ext>
            </a:extLst>
          </p:cNvPr>
          <p:cNvSpPr>
            <a:spLocks/>
          </p:cNvSpPr>
          <p:nvPr>
            <p:custDataLst>
              <p:tags r:id="rId20"/>
            </p:custDataLst>
          </p:nvPr>
        </p:nvSpPr>
        <p:spPr bwMode="auto">
          <a:xfrm>
            <a:off x="1354138" y="21653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EA5215CB-BA85-471D-9931-6ED3C6DD4DED}" type="datetime'''''''''P1'''''''''''''''''''''''''''''''''''''''''">
              <a:rPr lang="en-US" altLang="en-US" sz="800" b="1" smtClean="0"/>
              <a:pPr/>
              <a:t>P1</a:t>
            </a:fld>
            <a:endParaRPr lang="en-US" sz="800" b="1" dirty="0">
              <a:sym typeface="Tahoma" panose="020B0604030504040204" pitchFamily="34" charset="0"/>
            </a:endParaRPr>
          </a:p>
        </p:txBody>
      </p:sp>
      <p:sp>
        <p:nvSpPr>
          <p:cNvPr id="27" name="Text Placeholder 2">
            <a:extLst>
              <a:ext uri="{FF2B5EF4-FFF2-40B4-BE49-F238E27FC236}">
                <a16:creationId xmlns:a16="http://schemas.microsoft.com/office/drawing/2014/main" id="{15389E45-B188-8E55-F9BF-97020DFCC806}"/>
              </a:ext>
            </a:extLst>
          </p:cNvPr>
          <p:cNvSpPr>
            <a:spLocks/>
          </p:cNvSpPr>
          <p:nvPr>
            <p:custDataLst>
              <p:tags r:id="rId21"/>
            </p:custDataLst>
          </p:nvPr>
        </p:nvSpPr>
        <p:spPr bwMode="auto">
          <a:xfrm>
            <a:off x="1354138" y="23304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01CB0EDA-F7BC-4207-AAC6-0A7AA907D91A}" type="datetime'''''''P''''''''''''''2'''''''''''''''''''''''''''''''''''">
              <a:rPr lang="en-US" altLang="en-US" sz="800" b="1" smtClean="0"/>
              <a:pPr/>
              <a:t>P2</a:t>
            </a:fld>
            <a:endParaRPr lang="en-US" sz="800" b="1" dirty="0">
              <a:sym typeface="Tahoma" panose="020B0604030504040204" pitchFamily="34" charset="0"/>
            </a:endParaRPr>
          </a:p>
        </p:txBody>
      </p:sp>
      <p:sp>
        <p:nvSpPr>
          <p:cNvPr id="28" name="Text Placeholder 2">
            <a:extLst>
              <a:ext uri="{FF2B5EF4-FFF2-40B4-BE49-F238E27FC236}">
                <a16:creationId xmlns:a16="http://schemas.microsoft.com/office/drawing/2014/main" id="{B894C8FA-0E16-209B-5808-A9F27224B339}"/>
              </a:ext>
            </a:extLst>
          </p:cNvPr>
          <p:cNvSpPr>
            <a:spLocks/>
          </p:cNvSpPr>
          <p:nvPr>
            <p:custDataLst>
              <p:tags r:id="rId22"/>
            </p:custDataLst>
          </p:nvPr>
        </p:nvSpPr>
        <p:spPr bwMode="auto">
          <a:xfrm>
            <a:off x="1354138" y="24955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4BDBD231-2413-4DAE-8AD5-AFE3B93A6D3D}" type="datetime'''P''''''''3'''''''''''''''''''''''''''''''''''''''''''''">
              <a:rPr lang="en-US" altLang="en-US" sz="800" b="1" smtClean="0"/>
              <a:pPr/>
              <a:t>P3</a:t>
            </a:fld>
            <a:endParaRPr lang="en-US" sz="800" b="1" dirty="0">
              <a:sym typeface="Tahoma" panose="020B0604030504040204" pitchFamily="34" charset="0"/>
            </a:endParaRPr>
          </a:p>
        </p:txBody>
      </p:sp>
      <p:sp>
        <p:nvSpPr>
          <p:cNvPr id="30" name="Rectangle 29">
            <a:extLst>
              <a:ext uri="{FF2B5EF4-FFF2-40B4-BE49-F238E27FC236}">
                <a16:creationId xmlns:a16="http://schemas.microsoft.com/office/drawing/2014/main" id="{2CC97171-2B19-F184-EC98-7749012F6DB5}"/>
              </a:ext>
            </a:extLst>
          </p:cNvPr>
          <p:cNvSpPr/>
          <p:nvPr/>
        </p:nvSpPr>
        <p:spPr>
          <a:xfrm>
            <a:off x="350838" y="1476375"/>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3" name="Chart 52">
            <a:extLst>
              <a:ext uri="{FF2B5EF4-FFF2-40B4-BE49-F238E27FC236}">
                <a16:creationId xmlns:a16="http://schemas.microsoft.com/office/drawing/2014/main" id="{C4AE0D51-F559-F210-A1B2-80D72D210E96}"/>
              </a:ext>
            </a:extLst>
          </p:cNvPr>
          <p:cNvGraphicFramePr/>
          <p:nvPr>
            <p:custDataLst>
              <p:tags r:id="rId23"/>
            </p:custDataLst>
            <p:extLst>
              <p:ext uri="{D42A27DB-BD31-4B8C-83A1-F6EECF244321}">
                <p14:modId xmlns:p14="http://schemas.microsoft.com/office/powerpoint/2010/main" val="3747327787"/>
              </p:ext>
            </p:extLst>
          </p:nvPr>
        </p:nvGraphicFramePr>
        <p:xfrm>
          <a:off x="347663" y="4440238"/>
          <a:ext cx="5383212" cy="2046287"/>
        </p:xfrm>
        <a:graphic>
          <a:graphicData uri="http://schemas.openxmlformats.org/drawingml/2006/chart">
            <c:chart xmlns:c="http://schemas.openxmlformats.org/drawingml/2006/chart" xmlns:r="http://schemas.openxmlformats.org/officeDocument/2006/relationships" r:id="rId48"/>
          </a:graphicData>
        </a:graphic>
      </p:graphicFrame>
      <p:sp>
        <p:nvSpPr>
          <p:cNvPr id="43" name="Text Placeholder 2">
            <a:extLst>
              <a:ext uri="{FF2B5EF4-FFF2-40B4-BE49-F238E27FC236}">
                <a16:creationId xmlns:a16="http://schemas.microsoft.com/office/drawing/2014/main" id="{068836AA-C391-AF2D-8869-CA9FC31C007D}"/>
              </a:ext>
            </a:extLst>
          </p:cNvPr>
          <p:cNvSpPr>
            <a:spLocks/>
          </p:cNvSpPr>
          <p:nvPr>
            <p:custDataLst>
              <p:tags r:id="rId24"/>
            </p:custDataLst>
          </p:nvPr>
        </p:nvSpPr>
        <p:spPr bwMode="auto">
          <a:xfrm>
            <a:off x="592138" y="6303963"/>
            <a:ext cx="393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3383E876-5233-4A0B-895E-6D9670DB8CB5}" type="datetime'''''''''''''J''''''''''''u''n-''''''''''''''''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Jun-25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2" name="Text Placeholder 2">
            <a:extLst>
              <a:ext uri="{FF2B5EF4-FFF2-40B4-BE49-F238E27FC236}">
                <a16:creationId xmlns:a16="http://schemas.microsoft.com/office/drawing/2014/main" id="{326F0CCF-92CD-65DF-15C0-6AFA0890FD87}"/>
              </a:ext>
            </a:extLst>
          </p:cNvPr>
          <p:cNvSpPr>
            <a:spLocks/>
          </p:cNvSpPr>
          <p:nvPr>
            <p:custDataLst>
              <p:tags r:id="rId25"/>
            </p:custDataLst>
          </p:nvPr>
        </p:nvSpPr>
        <p:spPr bwMode="auto">
          <a:xfrm>
            <a:off x="1049338" y="6303963"/>
            <a:ext cx="3508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3D5617AA-2176-4637-9B08-BF5B05C2F511}" type="datetime'''''''J''''''u''''l''''''''''-''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Jul-25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9" name="Text Placeholder 2">
            <a:extLst>
              <a:ext uri="{FF2B5EF4-FFF2-40B4-BE49-F238E27FC236}">
                <a16:creationId xmlns:a16="http://schemas.microsoft.com/office/drawing/2014/main" id="{7BFA32D7-9A7B-DDAC-A41F-DA0ABDA3A1E8}"/>
              </a:ext>
            </a:extLst>
          </p:cNvPr>
          <p:cNvSpPr>
            <a:spLocks/>
          </p:cNvSpPr>
          <p:nvPr>
            <p:custDataLst>
              <p:tags r:id="rId26"/>
            </p:custDataLst>
          </p:nvPr>
        </p:nvSpPr>
        <p:spPr bwMode="auto">
          <a:xfrm>
            <a:off x="1452563" y="6303964"/>
            <a:ext cx="4159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BDFE23FE-D04A-4D6C-A28D-4C3AC1BE786D}" type="datetime'''''''''''Au''''''g''''-''''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Aug-25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6" name="Text Placeholder 2">
            <a:extLst>
              <a:ext uri="{FF2B5EF4-FFF2-40B4-BE49-F238E27FC236}">
                <a16:creationId xmlns:a16="http://schemas.microsoft.com/office/drawing/2014/main" id="{6292A172-D45F-036F-1DCC-CA45FED0B5D9}"/>
              </a:ext>
            </a:extLst>
          </p:cNvPr>
          <p:cNvSpPr>
            <a:spLocks/>
          </p:cNvSpPr>
          <p:nvPr>
            <p:custDataLst>
              <p:tags r:id="rId27"/>
            </p:custDataLst>
          </p:nvPr>
        </p:nvSpPr>
        <p:spPr bwMode="auto">
          <a:xfrm>
            <a:off x="1892300" y="6303964"/>
            <a:ext cx="4064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DD851067-EF89-4148-92FC-5B0F251B212B}" type="datetime'S''''''''''''''''''e''''''''''''p-''''''''''''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Sep-25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0" name="Text Placeholder 2">
            <a:extLst>
              <a:ext uri="{FF2B5EF4-FFF2-40B4-BE49-F238E27FC236}">
                <a16:creationId xmlns:a16="http://schemas.microsoft.com/office/drawing/2014/main" id="{5C582AFD-A1D8-3A67-D0D0-EDECC96FE042}"/>
              </a:ext>
            </a:extLst>
          </p:cNvPr>
          <p:cNvSpPr>
            <a:spLocks/>
          </p:cNvSpPr>
          <p:nvPr>
            <p:custDataLst>
              <p:tags r:id="rId28"/>
            </p:custDataLst>
          </p:nvPr>
        </p:nvSpPr>
        <p:spPr bwMode="auto">
          <a:xfrm>
            <a:off x="2335213" y="6303964"/>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CB117F07-559B-4EC8-A9F5-E1682114978E}" type="datetime'O''''''''''''''''c''t''''''''''''''''-''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Oct-25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9" name="Text Placeholder 2">
            <a:extLst>
              <a:ext uri="{FF2B5EF4-FFF2-40B4-BE49-F238E27FC236}">
                <a16:creationId xmlns:a16="http://schemas.microsoft.com/office/drawing/2014/main" id="{632F0162-D0F1-6687-EEF8-2DB010702FC3}"/>
              </a:ext>
            </a:extLst>
          </p:cNvPr>
          <p:cNvSpPr>
            <a:spLocks/>
          </p:cNvSpPr>
          <p:nvPr>
            <p:custDataLst>
              <p:tags r:id="rId29"/>
            </p:custDataLst>
          </p:nvPr>
        </p:nvSpPr>
        <p:spPr bwMode="auto">
          <a:xfrm>
            <a:off x="2760663" y="6303964"/>
            <a:ext cx="4143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18F5D33B-5CC4-4333-AAD6-963D69E62C5D}" type="datetime'No''''''''''v''''''''''''''''-''''''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Nov-25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4" name="Text Placeholder 2">
            <a:extLst>
              <a:ext uri="{FF2B5EF4-FFF2-40B4-BE49-F238E27FC236}">
                <a16:creationId xmlns:a16="http://schemas.microsoft.com/office/drawing/2014/main" id="{51648AE1-4BF1-53D5-852E-5EEB2EFFD504}"/>
              </a:ext>
            </a:extLst>
          </p:cNvPr>
          <p:cNvSpPr>
            <a:spLocks/>
          </p:cNvSpPr>
          <p:nvPr>
            <p:custDataLst>
              <p:tags r:id="rId30"/>
            </p:custDataLst>
          </p:nvPr>
        </p:nvSpPr>
        <p:spPr bwMode="auto">
          <a:xfrm>
            <a:off x="3197225" y="6303964"/>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1BABBAFB-6FE7-4FFF-A81D-70B018B9E810}" type="datetime'D''''''''''''''''''e''''c''''''''''-''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Dec-25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8" name="Text Placeholder 2">
            <a:extLst>
              <a:ext uri="{FF2B5EF4-FFF2-40B4-BE49-F238E27FC236}">
                <a16:creationId xmlns:a16="http://schemas.microsoft.com/office/drawing/2014/main" id="{6DB93949-76E6-05CA-DF1F-5FAFB515AE91}"/>
              </a:ext>
            </a:extLst>
          </p:cNvPr>
          <p:cNvSpPr>
            <a:spLocks/>
          </p:cNvSpPr>
          <p:nvPr>
            <p:custDataLst>
              <p:tags r:id="rId31"/>
            </p:custDataLst>
          </p:nvPr>
        </p:nvSpPr>
        <p:spPr bwMode="auto">
          <a:xfrm>
            <a:off x="3644900" y="6303963"/>
            <a:ext cx="3889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6F613A4B-B689-4243-A07C-77AD42E5895A}" type="datetime'''''''Jan''''''''-''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Jan-26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4" name="Text Placeholder 2">
            <a:extLst>
              <a:ext uri="{FF2B5EF4-FFF2-40B4-BE49-F238E27FC236}">
                <a16:creationId xmlns:a16="http://schemas.microsoft.com/office/drawing/2014/main" id="{9A1B6BA3-C14A-AB31-FBE3-67D7EDCF291D}"/>
              </a:ext>
            </a:extLst>
          </p:cNvPr>
          <p:cNvSpPr>
            <a:spLocks/>
          </p:cNvSpPr>
          <p:nvPr>
            <p:custDataLst>
              <p:tags r:id="rId32"/>
            </p:custDataLst>
          </p:nvPr>
        </p:nvSpPr>
        <p:spPr bwMode="auto">
          <a:xfrm>
            <a:off x="4073525" y="6303964"/>
            <a:ext cx="4016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50A7D16F-1B6A-46FE-A955-AEC514ACE664}" type="datetime'''''''''''''''''''''Fe''''''''''''''b''''''-''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Feb-26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0" name="Text Placeholder 2">
            <a:extLst>
              <a:ext uri="{FF2B5EF4-FFF2-40B4-BE49-F238E27FC236}">
                <a16:creationId xmlns:a16="http://schemas.microsoft.com/office/drawing/2014/main" id="{15CF05A2-EAE2-8DA0-C3ED-1F9E96058F7B}"/>
              </a:ext>
            </a:extLst>
          </p:cNvPr>
          <p:cNvSpPr>
            <a:spLocks/>
          </p:cNvSpPr>
          <p:nvPr>
            <p:custDataLst>
              <p:tags r:id="rId33"/>
            </p:custDataLst>
          </p:nvPr>
        </p:nvSpPr>
        <p:spPr bwMode="auto">
          <a:xfrm>
            <a:off x="4503738" y="6303963"/>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51FCDAA5-4236-449D-B30A-FC642F71CC29}" type="datetime'''M''''''''''''''''''''''a''r''''''''''''-''''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Mar-26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1" name="Text Placeholder 2">
            <a:extLst>
              <a:ext uri="{FF2B5EF4-FFF2-40B4-BE49-F238E27FC236}">
                <a16:creationId xmlns:a16="http://schemas.microsoft.com/office/drawing/2014/main" id="{3FE94CC1-4ED9-586D-C57B-A67F01E40341}"/>
              </a:ext>
            </a:extLst>
          </p:cNvPr>
          <p:cNvSpPr>
            <a:spLocks/>
          </p:cNvSpPr>
          <p:nvPr>
            <p:custDataLst>
              <p:tags r:id="rId34"/>
            </p:custDataLst>
          </p:nvPr>
        </p:nvSpPr>
        <p:spPr bwMode="auto">
          <a:xfrm>
            <a:off x="4949825" y="6303963"/>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4208BA22-673D-43BF-9E58-E4ED7382C327}" type="datetime'''''Ap''''r''''''-''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Apr-26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6" name="Text Placeholder 2">
            <a:extLst>
              <a:ext uri="{FF2B5EF4-FFF2-40B4-BE49-F238E27FC236}">
                <a16:creationId xmlns:a16="http://schemas.microsoft.com/office/drawing/2014/main" id="{C4A45CBA-E6D7-635D-F963-39EF4C2B80B1}"/>
              </a:ext>
            </a:extLst>
          </p:cNvPr>
          <p:cNvSpPr>
            <a:spLocks/>
          </p:cNvSpPr>
          <p:nvPr>
            <p:custDataLst>
              <p:tags r:id="rId35"/>
            </p:custDataLst>
          </p:nvPr>
        </p:nvSpPr>
        <p:spPr bwMode="auto">
          <a:xfrm>
            <a:off x="5367338" y="6303963"/>
            <a:ext cx="4270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B4A091EA-27F2-4853-8637-C0912F46F87D}" type="datetime'''''M''''''a''''''''y-''''''''''''''''''''''''''''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May-26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8" name="TextBox 77">
            <a:extLst>
              <a:ext uri="{FF2B5EF4-FFF2-40B4-BE49-F238E27FC236}">
                <a16:creationId xmlns:a16="http://schemas.microsoft.com/office/drawing/2014/main" id="{3BC39856-0E2A-9CBF-43C2-36FB3A102F41}"/>
              </a:ext>
            </a:extLst>
          </p:cNvPr>
          <p:cNvSpPr txBox="1">
            <a:spLocks/>
          </p:cNvSpPr>
          <p:nvPr/>
        </p:nvSpPr>
        <p:spPr>
          <a:xfrm>
            <a:off x="1727200" y="4119562"/>
            <a:ext cx="2601913" cy="338138"/>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Monthly Call Volume</a:t>
            </a:r>
          </a:p>
        </p:txBody>
      </p:sp>
      <p:sp>
        <p:nvSpPr>
          <p:cNvPr id="79" name="Rectangle 78">
            <a:extLst>
              <a:ext uri="{FF2B5EF4-FFF2-40B4-BE49-F238E27FC236}">
                <a16:creationId xmlns:a16="http://schemas.microsoft.com/office/drawing/2014/main" id="{E49D6D66-16FF-BB70-1B5C-19C4966EBD03}"/>
              </a:ext>
            </a:extLst>
          </p:cNvPr>
          <p:cNvSpPr/>
          <p:nvPr/>
        </p:nvSpPr>
        <p:spPr>
          <a:xfrm>
            <a:off x="360363" y="4081463"/>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C88E22AA-0092-05BA-BF9A-6365A03D7FBE}"/>
              </a:ext>
            </a:extLst>
          </p:cNvPr>
          <p:cNvSpPr txBox="1">
            <a:spLocks/>
          </p:cNvSpPr>
          <p:nvPr/>
        </p:nvSpPr>
        <p:spPr>
          <a:xfrm>
            <a:off x="6127750" y="4100094"/>
            <a:ext cx="587375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Top Five Problem Natures</a:t>
            </a:r>
          </a:p>
        </p:txBody>
      </p:sp>
      <p:sp>
        <p:nvSpPr>
          <p:cNvPr id="108" name="Rectangle 107">
            <a:extLst>
              <a:ext uri="{FF2B5EF4-FFF2-40B4-BE49-F238E27FC236}">
                <a16:creationId xmlns:a16="http://schemas.microsoft.com/office/drawing/2014/main" id="{5E4FE43B-AF0C-26EE-FD35-8E5FA1F48181}"/>
              </a:ext>
            </a:extLst>
          </p:cNvPr>
          <p:cNvSpPr/>
          <p:nvPr/>
        </p:nvSpPr>
        <p:spPr>
          <a:xfrm>
            <a:off x="6284913" y="4080891"/>
            <a:ext cx="5513387" cy="248716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813D763F-3392-5CD1-36BE-251DFFE419CF}"/>
              </a:ext>
            </a:extLst>
          </p:cNvPr>
          <p:cNvSpPr txBox="1">
            <a:spLocks/>
          </p:cNvSpPr>
          <p:nvPr/>
        </p:nvSpPr>
        <p:spPr>
          <a:xfrm>
            <a:off x="6361113" y="1513655"/>
            <a:ext cx="538480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Daily Priority Call Volume and Entry to Assignment </a:t>
            </a:r>
          </a:p>
        </p:txBody>
      </p:sp>
      <p:sp>
        <p:nvSpPr>
          <p:cNvPr id="110" name="Rectangle 109">
            <a:extLst>
              <a:ext uri="{FF2B5EF4-FFF2-40B4-BE49-F238E27FC236}">
                <a16:creationId xmlns:a16="http://schemas.microsoft.com/office/drawing/2014/main" id="{CDE9DB01-62E8-9DCE-9D32-2702FF3872FC}"/>
              </a:ext>
            </a:extLst>
          </p:cNvPr>
          <p:cNvSpPr/>
          <p:nvPr/>
        </p:nvSpPr>
        <p:spPr>
          <a:xfrm>
            <a:off x="6284913" y="1476374"/>
            <a:ext cx="5505450" cy="248364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5" name="Chart 44">
            <a:extLst>
              <a:ext uri="{FF2B5EF4-FFF2-40B4-BE49-F238E27FC236}">
                <a16:creationId xmlns:a16="http://schemas.microsoft.com/office/drawing/2014/main" id="{48BDBB23-350D-18B6-744F-92968552C111}"/>
              </a:ext>
            </a:extLst>
          </p:cNvPr>
          <p:cNvGraphicFramePr/>
          <p:nvPr>
            <p:custDataLst>
              <p:tags r:id="rId36"/>
            </p:custDataLst>
            <p:extLst>
              <p:ext uri="{D42A27DB-BD31-4B8C-83A1-F6EECF244321}">
                <p14:modId xmlns:p14="http://schemas.microsoft.com/office/powerpoint/2010/main" val="379109764"/>
              </p:ext>
            </p:extLst>
          </p:nvPr>
        </p:nvGraphicFramePr>
        <p:xfrm>
          <a:off x="7708900" y="4260850"/>
          <a:ext cx="3867150" cy="2366963"/>
        </p:xfrm>
        <a:graphic>
          <a:graphicData uri="http://schemas.openxmlformats.org/drawingml/2006/chart">
            <c:chart xmlns:c="http://schemas.openxmlformats.org/drawingml/2006/chart" xmlns:r="http://schemas.openxmlformats.org/officeDocument/2006/relationships" r:id="rId49"/>
          </a:graphicData>
        </a:graphic>
      </p:graphicFrame>
      <p:sp>
        <p:nvSpPr>
          <p:cNvPr id="133" name="Text Placeholder 2">
            <a:extLst>
              <a:ext uri="{FF2B5EF4-FFF2-40B4-BE49-F238E27FC236}">
                <a16:creationId xmlns:a16="http://schemas.microsoft.com/office/drawing/2014/main" id="{583DBFB2-F20D-7A4D-EA94-53532A11B391}"/>
              </a:ext>
            </a:extLst>
          </p:cNvPr>
          <p:cNvSpPr>
            <a:spLocks/>
          </p:cNvSpPr>
          <p:nvPr>
            <p:custDataLst>
              <p:tags r:id="rId37"/>
            </p:custDataLst>
          </p:nvPr>
        </p:nvSpPr>
        <p:spPr bwMode="auto">
          <a:xfrm>
            <a:off x="6432550" y="4608513"/>
            <a:ext cx="12731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FBC9D368-4219-4129-A280-A8D9D0A48237}" type="datetime'M''o''t''o''''r'''''''' V''''ehicle'''' A''cciden''''t'''''">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Motor Vehicle Accident</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5" name="Text Placeholder 2">
            <a:extLst>
              <a:ext uri="{FF2B5EF4-FFF2-40B4-BE49-F238E27FC236}">
                <a16:creationId xmlns:a16="http://schemas.microsoft.com/office/drawing/2014/main" id="{A26C4806-21AA-E022-6B28-DAABDCD94933}"/>
              </a:ext>
            </a:extLst>
          </p:cNvPr>
          <p:cNvSpPr>
            <a:spLocks/>
          </p:cNvSpPr>
          <p:nvPr>
            <p:custDataLst>
              <p:tags r:id="rId38"/>
            </p:custDataLst>
          </p:nvPr>
        </p:nvSpPr>
        <p:spPr bwMode="auto">
          <a:xfrm>
            <a:off x="6672263" y="4991100"/>
            <a:ext cx="10334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4C4FC75F-CDEC-4940-94AA-188644113D8C}" type="datetime'''''''Ass''''''''i''s''''''''''t ''''Fi''''re/Me''''''''dical'">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Assist Fire/Medical</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6" name="Text Placeholder 2">
            <a:extLst>
              <a:ext uri="{FF2B5EF4-FFF2-40B4-BE49-F238E27FC236}">
                <a16:creationId xmlns:a16="http://schemas.microsoft.com/office/drawing/2014/main" id="{5FA91760-C05A-676F-A929-95FF39F7B02B}"/>
              </a:ext>
            </a:extLst>
          </p:cNvPr>
          <p:cNvSpPr>
            <a:spLocks/>
          </p:cNvSpPr>
          <p:nvPr>
            <p:custDataLst>
              <p:tags r:id="rId39"/>
            </p:custDataLst>
          </p:nvPr>
        </p:nvSpPr>
        <p:spPr bwMode="auto">
          <a:xfrm>
            <a:off x="6900863" y="5375275"/>
            <a:ext cx="8048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B8FC24D0-F535-45B3-B8F4-F8F6B2D53419}" type="datetime'''''W''''e''''''l''''''f''ar''''e'''' ''''''C''''''he''''ck'">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Welfare Check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7" name="Text Placeholder 2">
            <a:extLst>
              <a:ext uri="{FF2B5EF4-FFF2-40B4-BE49-F238E27FC236}">
                <a16:creationId xmlns:a16="http://schemas.microsoft.com/office/drawing/2014/main" id="{473D045B-F2FA-ED54-96E1-5AF9FDD0A521}"/>
              </a:ext>
            </a:extLst>
          </p:cNvPr>
          <p:cNvSpPr>
            <a:spLocks/>
          </p:cNvSpPr>
          <p:nvPr>
            <p:custDataLst>
              <p:tags r:id="rId40"/>
            </p:custDataLst>
          </p:nvPr>
        </p:nvSpPr>
        <p:spPr bwMode="auto">
          <a:xfrm>
            <a:off x="6797675" y="5757863"/>
            <a:ext cx="9080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50F8CBBE-FAF3-49FF-A4F8-E95E99D309D8}" type="datetime'''''T''''ra''''''ffi''c'''' ''''I''n''''c''i''''d''e''n''ts'''">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Traffic Incidents</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8" name="Text Placeholder 2">
            <a:extLst>
              <a:ext uri="{FF2B5EF4-FFF2-40B4-BE49-F238E27FC236}">
                <a16:creationId xmlns:a16="http://schemas.microsoft.com/office/drawing/2014/main" id="{59321C7D-64CF-E6EC-A954-708C21127E0D}"/>
              </a:ext>
            </a:extLst>
          </p:cNvPr>
          <p:cNvSpPr>
            <a:spLocks/>
          </p:cNvSpPr>
          <p:nvPr>
            <p:custDataLst>
              <p:tags r:id="rId41"/>
            </p:custDataLst>
          </p:nvPr>
        </p:nvSpPr>
        <p:spPr bwMode="auto">
          <a:xfrm>
            <a:off x="7073900" y="6142038"/>
            <a:ext cx="6318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23F56ED0-4BD5-4482-BA44-4ACA3797344B}" type="datetime'''''A''''''''r''''e''a'' ''''Ch''''''''e''''''c''''k'''''">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Area Check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 name="Slide Number Placeholder 1">
            <a:extLst>
              <a:ext uri="{FF2B5EF4-FFF2-40B4-BE49-F238E27FC236}">
                <a16:creationId xmlns:a16="http://schemas.microsoft.com/office/drawing/2014/main" id="{0ED69946-FBC9-508C-7A76-E57B5F06DB25}"/>
              </a:ext>
            </a:extLst>
          </p:cNvPr>
          <p:cNvSpPr>
            <a:spLocks noGrp="1"/>
          </p:cNvSpPr>
          <p:nvPr>
            <p:ph type="sldNum" sz="quarter" idx="12"/>
          </p:nvPr>
        </p:nvSpPr>
        <p:spPr/>
        <p:txBody>
          <a:bodyPr/>
          <a:lstStyle/>
          <a:p>
            <a:fld id="{7E42DF0F-B536-4D3B-A493-5032C5E2E097}" type="slidenum">
              <a:rPr lang="en-US" smtClean="0"/>
              <a:t>35</a:t>
            </a:fld>
            <a:endParaRPr lang="en-US"/>
          </a:p>
        </p:txBody>
      </p:sp>
      <p:sp>
        <p:nvSpPr>
          <p:cNvPr id="3" name="TextBox 2">
            <a:extLst>
              <a:ext uri="{FF2B5EF4-FFF2-40B4-BE49-F238E27FC236}">
                <a16:creationId xmlns:a16="http://schemas.microsoft.com/office/drawing/2014/main" id="{9D385F7A-0D5E-BAA8-F542-D726F01E82AF}"/>
              </a:ext>
            </a:extLst>
          </p:cNvPr>
          <p:cNvSpPr txBox="1"/>
          <p:nvPr/>
        </p:nvSpPr>
        <p:spPr>
          <a:xfrm>
            <a:off x="-56441" y="6608118"/>
            <a:ext cx="12304882" cy="230832"/>
          </a:xfrm>
          <a:prstGeom prst="rect">
            <a:avLst/>
          </a:prstGeom>
          <a:noFill/>
        </p:spPr>
        <p:txBody>
          <a:bodyPr wrap="square" rtlCol="0">
            <a:spAutoFit/>
          </a:bodyPr>
          <a:lstStyle/>
          <a:p>
            <a:r>
              <a:rPr lang="en-US" sz="900" dirty="0">
                <a:latin typeface="Tahoma" panose="020B0604030504040204" pitchFamily="34" charset="0"/>
                <a:ea typeface="Tahoma" panose="020B0604030504040204" pitchFamily="34" charset="0"/>
                <a:cs typeface="Tahoma" panose="020B0604030504040204" pitchFamily="34" charset="0"/>
              </a:rPr>
              <a:t>Note: </a:t>
            </a:r>
            <a:r>
              <a:rPr lang="en-US" sz="900" dirty="0">
                <a:solidFill>
                  <a:srgbClr val="000000"/>
                </a:solidFill>
                <a:latin typeface="Tahoma" panose="020B0604030504040204" pitchFamily="34" charset="0"/>
                <a:ea typeface="Tahoma" panose="020B0604030504040204" pitchFamily="34" charset="0"/>
                <a:cs typeface="Tahoma" panose="020B0604030504040204" pitchFamily="34" charset="0"/>
              </a:rPr>
              <a:t>Clear Creek Sheriff’s </a:t>
            </a:r>
            <a:r>
              <a:rPr lang="en-US" sz="900" b="0" i="0" u="none" strike="noStrike" baseline="0" dirty="0">
                <a:latin typeface="Tahoma" panose="020B0604030504040204" pitchFamily="34" charset="0"/>
              </a:rPr>
              <a:t>Office is responding to Georgetown calls as of October 2024. These calls are shown on the Georgetown PD page only. </a:t>
            </a:r>
            <a:endParaRPr lang="en-US" sz="900" dirty="0">
              <a:latin typeface="Tahoma" panose="020B0604030504040204" pitchFamily="34" charset="0"/>
              <a:ea typeface="Tahoma" panose="020B0604030504040204" pitchFamily="34" charset="0"/>
              <a:cs typeface="Tahoma" panose="020B0604030504040204" pitchFamily="34" charset="0"/>
            </a:endParaRPr>
          </a:p>
        </p:txBody>
      </p:sp>
      <p:pic>
        <p:nvPicPr>
          <p:cNvPr id="2050" name="Picture 2" descr="Undersheriff's Page | Clear Creek County, CO - Official Website">
            <a:extLst>
              <a:ext uri="{FF2B5EF4-FFF2-40B4-BE49-F238E27FC236}">
                <a16:creationId xmlns:a16="http://schemas.microsoft.com/office/drawing/2014/main" id="{AE3D7468-37A1-3C28-8B8E-A27B162D7C98}"/>
              </a:ext>
            </a:extLst>
          </p:cNvPr>
          <p:cNvPicPr>
            <a:picLocks noChangeAspect="1"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66000" y="174151"/>
            <a:ext cx="1005840" cy="1005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80058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D595C-EA63-312B-0682-BE948AD13624}"/>
            </a:ext>
          </a:extLst>
        </p:cNvPr>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A8C2E1CE-EA94-6389-63BB-78C59C5B6632}"/>
              </a:ext>
            </a:extLst>
          </p:cNvPr>
          <p:cNvGraphicFramePr>
            <a:graphicFrameLocks/>
          </p:cNvGraphicFramePr>
          <p:nvPr>
            <p:custDataLst>
              <p:tags r:id="rId1"/>
            </p:custDataLst>
            <p:extLst>
              <p:ext uri="{D42A27DB-BD31-4B8C-83A1-F6EECF244321}">
                <p14:modId xmlns:p14="http://schemas.microsoft.com/office/powerpoint/2010/main" val="9581824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4" imgW="452" imgH="454" progId="TCLayout.ActiveDocument.1">
                  <p:embed/>
                </p:oleObj>
              </mc:Choice>
              <mc:Fallback>
                <p:oleObj name="think-cell Slide" r:id="rId44" imgW="452" imgH="454" progId="TCLayout.ActiveDocument.1">
                  <p:embed/>
                  <p:pic>
                    <p:nvPicPr>
                      <p:cNvPr id="4" name="Object 3" hidden="1">
                        <a:extLst>
                          <a:ext uri="{FF2B5EF4-FFF2-40B4-BE49-F238E27FC236}">
                            <a16:creationId xmlns:a16="http://schemas.microsoft.com/office/drawing/2014/main" id="{A8C2E1CE-EA94-6389-63BB-78C59C5B6632}"/>
                          </a:ext>
                        </a:extLst>
                      </p:cNvPr>
                      <p:cNvPicPr/>
                      <p:nvPr/>
                    </p:nvPicPr>
                    <p:blipFill>
                      <a:blip r:embed="rId45"/>
                      <a:stretch>
                        <a:fillRect/>
                      </a:stretch>
                    </p:blipFill>
                    <p:spPr>
                      <a:xfrm>
                        <a:off x="1588" y="1588"/>
                        <a:ext cx="1588" cy="1588"/>
                      </a:xfrm>
                      <a:prstGeom prst="rect">
                        <a:avLst/>
                      </a:prstGeom>
                    </p:spPr>
                  </p:pic>
                </p:oleObj>
              </mc:Fallback>
            </mc:AlternateContent>
          </a:graphicData>
        </a:graphic>
      </p:graphicFrame>
      <p:pic>
        <p:nvPicPr>
          <p:cNvPr id="32" name="Picture 31">
            <a:extLst>
              <a:ext uri="{FF2B5EF4-FFF2-40B4-BE49-F238E27FC236}">
                <a16:creationId xmlns:a16="http://schemas.microsoft.com/office/drawing/2014/main" id="{E242DBBF-7AE2-9DC4-1CAA-607803712E9E}"/>
              </a:ext>
            </a:extLst>
          </p:cNvPr>
          <p:cNvPicPr>
            <a:picLocks noChangeAspect="1"/>
          </p:cNvPicPr>
          <p:nvPr/>
        </p:nvPicPr>
        <p:blipFill>
          <a:blip r:embed="rId46"/>
          <a:stretch>
            <a:fillRect/>
          </a:stretch>
        </p:blipFill>
        <p:spPr>
          <a:xfrm>
            <a:off x="6474724" y="1818872"/>
            <a:ext cx="5162550" cy="2095500"/>
          </a:xfrm>
          <a:prstGeom prst="rect">
            <a:avLst/>
          </a:prstGeom>
        </p:spPr>
      </p:pic>
      <p:sp>
        <p:nvSpPr>
          <p:cNvPr id="6" name="Text Box 58">
            <a:extLst>
              <a:ext uri="{FF2B5EF4-FFF2-40B4-BE49-F238E27FC236}">
                <a16:creationId xmlns:a16="http://schemas.microsoft.com/office/drawing/2014/main" id="{0EAC578E-89F1-9012-7CFE-E394FA03D5BB}"/>
              </a:ext>
            </a:extLst>
          </p:cNvPr>
          <p:cNvSpPr txBox="1"/>
          <p:nvPr/>
        </p:nvSpPr>
        <p:spPr>
          <a:xfrm>
            <a:off x="1066067" y="26991"/>
            <a:ext cx="7030368" cy="1300160"/>
          </a:xfrm>
          <a:prstGeom prst="rect">
            <a:avLst/>
          </a:prstGeom>
          <a:solidFill>
            <a:schemeClr val="lt1"/>
          </a:solidFill>
          <a:ln w="6350">
            <a:noFill/>
          </a:ln>
        </p:spPr>
        <p:txBody>
          <a:bodyPr rot="0" spcFirstLastPara="0" vert="horz" wrap="square" lIns="91439" tIns="45720" rIns="91439" bIns="45720" numCol="1" spcCol="0" rtlCol="0" fromWordArt="0" anchor="ctr"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Idaho Springs PD</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a:extLst>
              <a:ext uri="{FF2B5EF4-FFF2-40B4-BE49-F238E27FC236}">
                <a16:creationId xmlns:a16="http://schemas.microsoft.com/office/drawing/2014/main" id="{525B8DD7-1E59-E820-439B-D5FD08121ECB}"/>
              </a:ext>
            </a:extLst>
          </p:cNvPr>
          <p:cNvCxnSpPr>
            <a:cxnSpLocks/>
          </p:cNvCxnSpPr>
          <p:nvPr/>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graphicFrame>
        <p:nvGraphicFramePr>
          <p:cNvPr id="8" name="Chart 7">
            <a:extLst>
              <a:ext uri="{FF2B5EF4-FFF2-40B4-BE49-F238E27FC236}">
                <a16:creationId xmlns:a16="http://schemas.microsoft.com/office/drawing/2014/main" id="{4AA77173-78A9-E8C2-D0CA-94B450992B7E}"/>
              </a:ext>
            </a:extLst>
          </p:cNvPr>
          <p:cNvGraphicFramePr/>
          <p:nvPr>
            <p:custDataLst>
              <p:tags r:id="rId2"/>
            </p:custDataLst>
            <p:extLst>
              <p:ext uri="{D42A27DB-BD31-4B8C-83A1-F6EECF244321}">
                <p14:modId xmlns:p14="http://schemas.microsoft.com/office/powerpoint/2010/main" val="3603895732"/>
              </p:ext>
            </p:extLst>
          </p:nvPr>
        </p:nvGraphicFramePr>
        <p:xfrm>
          <a:off x="407988" y="1697038"/>
          <a:ext cx="5254625" cy="1906587"/>
        </p:xfrm>
        <a:graphic>
          <a:graphicData uri="http://schemas.openxmlformats.org/drawingml/2006/chart">
            <c:chart xmlns:c="http://schemas.openxmlformats.org/drawingml/2006/chart" xmlns:r="http://schemas.openxmlformats.org/officeDocument/2006/relationships" r:id="rId47"/>
          </a:graphicData>
        </a:graphic>
      </p:graphicFrame>
      <p:sp>
        <p:nvSpPr>
          <p:cNvPr id="14" name="Text Placeholder 2">
            <a:extLst>
              <a:ext uri="{FF2B5EF4-FFF2-40B4-BE49-F238E27FC236}">
                <a16:creationId xmlns:a16="http://schemas.microsoft.com/office/drawing/2014/main" id="{01488B66-9E2B-C289-21D2-6006FA4EB02C}"/>
              </a:ext>
            </a:extLst>
          </p:cNvPr>
          <p:cNvSpPr>
            <a:spLocks/>
          </p:cNvSpPr>
          <p:nvPr>
            <p:custDataLst>
              <p:tags r:id="rId3"/>
            </p:custDataLst>
          </p:nvPr>
        </p:nvSpPr>
        <p:spPr bwMode="auto">
          <a:xfrm>
            <a:off x="646113" y="349091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316E701-918D-4A1B-97F4-36E75122DEBD}" type="datetime'''''0'''''''''':''''''''''''''00&#10;''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0:00
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 name="Text Placeholder 2">
            <a:extLst>
              <a:ext uri="{FF2B5EF4-FFF2-40B4-BE49-F238E27FC236}">
                <a16:creationId xmlns:a16="http://schemas.microsoft.com/office/drawing/2014/main" id="{C9DB922C-D286-DBF0-0AE7-25DDB51ED935}"/>
              </a:ext>
            </a:extLst>
          </p:cNvPr>
          <p:cNvSpPr>
            <a:spLocks/>
          </p:cNvSpPr>
          <p:nvPr>
            <p:custDataLst>
              <p:tags r:id="rId4"/>
            </p:custDataLst>
          </p:nvPr>
        </p:nvSpPr>
        <p:spPr bwMode="auto">
          <a:xfrm>
            <a:off x="1082675" y="349091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1BBCFF5-170F-4C3C-BD37-0694FDAAC1BF}" type="datetime'''''''''''''''''''''''''2'''''':''0''0&#10;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
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 name="Text Placeholder 2">
            <a:extLst>
              <a:ext uri="{FF2B5EF4-FFF2-40B4-BE49-F238E27FC236}">
                <a16:creationId xmlns:a16="http://schemas.microsoft.com/office/drawing/2014/main" id="{EF91471B-672D-6CC5-CF57-DA4811B37750}"/>
              </a:ext>
            </a:extLst>
          </p:cNvPr>
          <p:cNvSpPr>
            <a:spLocks/>
          </p:cNvSpPr>
          <p:nvPr>
            <p:custDataLst>
              <p:tags r:id="rId5"/>
            </p:custDataLst>
          </p:nvPr>
        </p:nvSpPr>
        <p:spPr bwMode="auto">
          <a:xfrm>
            <a:off x="1519238" y="349091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7EC8E005-BA4A-4DF2-A360-11BCFFBEE8F7}" type="datetime'''''4'''':0''''''''''''0''''''''''&#10;''''''''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4:00
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 name="Text Placeholder 2">
            <a:extLst>
              <a:ext uri="{FF2B5EF4-FFF2-40B4-BE49-F238E27FC236}">
                <a16:creationId xmlns:a16="http://schemas.microsoft.com/office/drawing/2014/main" id="{93D9A990-B724-217A-59C0-550353D722BC}"/>
              </a:ext>
            </a:extLst>
          </p:cNvPr>
          <p:cNvSpPr>
            <a:spLocks/>
          </p:cNvSpPr>
          <p:nvPr>
            <p:custDataLst>
              <p:tags r:id="rId6"/>
            </p:custDataLst>
          </p:nvPr>
        </p:nvSpPr>
        <p:spPr bwMode="auto">
          <a:xfrm>
            <a:off x="1955800" y="349091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323BA4A-FC66-4054-BC9E-12F7F1DD0424}" type="datetime'6'''''':''''''''''''''''''''''''00''''''&#10;''''''''''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6:00
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 name="Text Placeholder 2">
            <a:extLst>
              <a:ext uri="{FF2B5EF4-FFF2-40B4-BE49-F238E27FC236}">
                <a16:creationId xmlns:a16="http://schemas.microsoft.com/office/drawing/2014/main" id="{EAF5C985-33B7-C144-D7D4-2F545640EB66}"/>
              </a:ext>
            </a:extLst>
          </p:cNvPr>
          <p:cNvSpPr>
            <a:spLocks/>
          </p:cNvSpPr>
          <p:nvPr>
            <p:custDataLst>
              <p:tags r:id="rId7"/>
            </p:custDataLst>
          </p:nvPr>
        </p:nvSpPr>
        <p:spPr bwMode="auto">
          <a:xfrm>
            <a:off x="2357438" y="349091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AAC2EAE-FB54-4C17-9BC6-CBC01BF736B3}" type="datetime'8:''0''''''''''''0''&#10;''''''1''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8:00
10:00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 name="Text Placeholder 2">
            <a:extLst>
              <a:ext uri="{FF2B5EF4-FFF2-40B4-BE49-F238E27FC236}">
                <a16:creationId xmlns:a16="http://schemas.microsoft.com/office/drawing/2014/main" id="{A74F232F-4C99-6217-DB6E-798BC722C290}"/>
              </a:ext>
            </a:extLst>
          </p:cNvPr>
          <p:cNvSpPr>
            <a:spLocks/>
          </p:cNvSpPr>
          <p:nvPr>
            <p:custDataLst>
              <p:tags r:id="rId8"/>
            </p:custDataLst>
          </p:nvPr>
        </p:nvSpPr>
        <p:spPr bwMode="auto">
          <a:xfrm>
            <a:off x="2794000" y="349091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D99A7D3-06B9-4463-B8AC-D44E03B38197}" type="datetime'1''''''''''''''''''''''''0'':''0''0''''&#10;1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10:00
12:00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 name="Text Placeholder 2">
            <a:extLst>
              <a:ext uri="{FF2B5EF4-FFF2-40B4-BE49-F238E27FC236}">
                <a16:creationId xmlns:a16="http://schemas.microsoft.com/office/drawing/2014/main" id="{22B603EF-478D-0AD6-4D23-7FCAC6C5B3A8}"/>
              </a:ext>
            </a:extLst>
          </p:cNvPr>
          <p:cNvSpPr>
            <a:spLocks/>
          </p:cNvSpPr>
          <p:nvPr>
            <p:custDataLst>
              <p:tags r:id="rId9"/>
            </p:custDataLst>
          </p:nvPr>
        </p:nvSpPr>
        <p:spPr bwMode="auto">
          <a:xfrm>
            <a:off x="3228975" y="349091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FFDFA8B-9CC7-4538-B4DB-235F18DCD7F6}" type="datetime'''12'''''''':00''&#10;1''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12:00
14:00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 name="Text Placeholder 2">
            <a:extLst>
              <a:ext uri="{FF2B5EF4-FFF2-40B4-BE49-F238E27FC236}">
                <a16:creationId xmlns:a16="http://schemas.microsoft.com/office/drawing/2014/main" id="{31AF8F52-A343-80A2-1AAE-C847B4EC1C2F}"/>
              </a:ext>
            </a:extLst>
          </p:cNvPr>
          <p:cNvSpPr>
            <a:spLocks/>
          </p:cNvSpPr>
          <p:nvPr>
            <p:custDataLst>
              <p:tags r:id="rId10"/>
            </p:custDataLst>
          </p:nvPr>
        </p:nvSpPr>
        <p:spPr bwMode="auto">
          <a:xfrm>
            <a:off x="3665538" y="349091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CECB8EA-97B8-4C6D-A508-CEDB0B017DB4}" type="datetime'''1''''''''''''''''''''''''4'''':00&#10;''''1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14:00
16:00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9" name="Text Placeholder 2">
            <a:extLst>
              <a:ext uri="{FF2B5EF4-FFF2-40B4-BE49-F238E27FC236}">
                <a16:creationId xmlns:a16="http://schemas.microsoft.com/office/drawing/2014/main" id="{C67B8F2C-387B-9309-6C26-DA14E7C7F2B3}"/>
              </a:ext>
            </a:extLst>
          </p:cNvPr>
          <p:cNvSpPr>
            <a:spLocks/>
          </p:cNvSpPr>
          <p:nvPr>
            <p:custDataLst>
              <p:tags r:id="rId11"/>
            </p:custDataLst>
          </p:nvPr>
        </p:nvSpPr>
        <p:spPr bwMode="auto">
          <a:xfrm>
            <a:off x="4102100" y="349091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ADF81E2-1377-4241-8E77-5DCC33AB2573}" type="datetime'1''''''''''''''''''6:''0''''''0''''''&#10;''''1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16:00
18:00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0" name="Text Placeholder 2">
            <a:extLst>
              <a:ext uri="{FF2B5EF4-FFF2-40B4-BE49-F238E27FC236}">
                <a16:creationId xmlns:a16="http://schemas.microsoft.com/office/drawing/2014/main" id="{A356996F-09E8-7E5E-06AD-FCA01C53425F}"/>
              </a:ext>
            </a:extLst>
          </p:cNvPr>
          <p:cNvSpPr>
            <a:spLocks/>
          </p:cNvSpPr>
          <p:nvPr>
            <p:custDataLst>
              <p:tags r:id="rId12"/>
            </p:custDataLst>
          </p:nvPr>
        </p:nvSpPr>
        <p:spPr bwMode="auto">
          <a:xfrm>
            <a:off x="4538663" y="349091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663F4755-3D18-4A5B-B30D-7AD27D175D79}" type="datetime'''''''18:0''''''''''''''0''''''&#10;2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18:00
20:00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1" name="Text Placeholder 2">
            <a:extLst>
              <a:ext uri="{FF2B5EF4-FFF2-40B4-BE49-F238E27FC236}">
                <a16:creationId xmlns:a16="http://schemas.microsoft.com/office/drawing/2014/main" id="{B99DEEA5-7788-7892-8278-B8A15BEE72BF}"/>
              </a:ext>
            </a:extLst>
          </p:cNvPr>
          <p:cNvSpPr>
            <a:spLocks/>
          </p:cNvSpPr>
          <p:nvPr>
            <p:custDataLst>
              <p:tags r:id="rId13"/>
            </p:custDataLst>
          </p:nvPr>
        </p:nvSpPr>
        <p:spPr bwMode="auto">
          <a:xfrm>
            <a:off x="4975225" y="349091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35CD3A56-7C9D-4396-9D94-C9F5E11B1089}" type="datetime'''''''''''''2''''''''''''0:0''0''''&#10;2''''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20:00
22:00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2" name="Text Placeholder 2">
            <a:extLst>
              <a:ext uri="{FF2B5EF4-FFF2-40B4-BE49-F238E27FC236}">
                <a16:creationId xmlns:a16="http://schemas.microsoft.com/office/drawing/2014/main" id="{CC83DFED-CC12-B82A-CF88-46DCE7A285D0}"/>
              </a:ext>
            </a:extLst>
          </p:cNvPr>
          <p:cNvSpPr>
            <a:spLocks/>
          </p:cNvSpPr>
          <p:nvPr>
            <p:custDataLst>
              <p:tags r:id="rId14"/>
            </p:custDataLst>
          </p:nvPr>
        </p:nvSpPr>
        <p:spPr bwMode="auto">
          <a:xfrm>
            <a:off x="5411788" y="349091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82BBE4A-07B7-44A0-BC9A-80F05BB2B6AB}" type="datetime'''''''''2''''''''''''''''2'''':0''''''''''0&#10;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22:00
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3" name="TextBox 22">
            <a:extLst>
              <a:ext uri="{FF2B5EF4-FFF2-40B4-BE49-F238E27FC236}">
                <a16:creationId xmlns:a16="http://schemas.microsoft.com/office/drawing/2014/main" id="{388B9762-8B62-238C-4DAE-371D743789A7}"/>
              </a:ext>
            </a:extLst>
          </p:cNvPr>
          <p:cNvSpPr txBox="1"/>
          <p:nvPr/>
        </p:nvSpPr>
        <p:spPr>
          <a:xfrm>
            <a:off x="103188" y="1513863"/>
            <a:ext cx="6042025" cy="338138"/>
          </a:xfrm>
          <a:prstGeom prst="rect">
            <a:avLst/>
          </a:prstGeom>
          <a:noFill/>
        </p:spPr>
        <p:txBody>
          <a:bodyPr wrap="square">
            <a:spAutoFit/>
          </a:bodyPr>
          <a:lstStyle/>
          <a:p>
            <a:pPr algn="ctr" defTabSz="914483">
              <a:defRPr sz="2000" b="0" i="0" u="none" strike="noStrike" kern="1200" spc="0" baseline="0">
                <a:solidFill>
                  <a:sysClr val="windowText" lastClr="000000"/>
                </a:solidFill>
                <a:latin typeface="+mn-lt"/>
                <a:ea typeface="+mn-ea"/>
                <a:cs typeface="+mn-cs"/>
              </a:defRPr>
            </a:pPr>
            <a:r>
              <a:rPr lang="en-US" sz="1600" b="1" u="sng" dirty="0">
                <a:solidFill>
                  <a:srgbClr val="002060"/>
                </a:solidFill>
                <a:latin typeface="Tahoma" panose="020B0604030504040204" pitchFamily="34" charset="0"/>
                <a:ea typeface="Tahoma" panose="020B0604030504040204" pitchFamily="34" charset="0"/>
                <a:cs typeface="Tahoma" panose="020B0604030504040204" pitchFamily="34" charset="0"/>
              </a:rPr>
              <a:t>Priority Dispatched Calls Per Time of Day</a:t>
            </a:r>
          </a:p>
        </p:txBody>
      </p:sp>
      <p:sp>
        <p:nvSpPr>
          <p:cNvPr id="37" name="Rectangle 36">
            <a:extLst>
              <a:ext uri="{FF2B5EF4-FFF2-40B4-BE49-F238E27FC236}">
                <a16:creationId xmlns:a16="http://schemas.microsoft.com/office/drawing/2014/main" id="{AF100E2E-9AB7-93B9-D1F1-FCEDBF8C64D5}"/>
              </a:ext>
            </a:extLst>
          </p:cNvPr>
          <p:cNvSpPr/>
          <p:nvPr>
            <p:custDataLst>
              <p:tags r:id="rId15"/>
            </p:custDataLst>
          </p:nvPr>
        </p:nvSpPr>
        <p:spPr bwMode="auto">
          <a:xfrm>
            <a:off x="1160463" y="1995488"/>
            <a:ext cx="142875" cy="106363"/>
          </a:xfrm>
          <a:prstGeom prst="rect">
            <a:avLst/>
          </a:prstGeom>
          <a:solidFill>
            <a:schemeClr val="accent5"/>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8D99868-DFC5-7B57-ACE9-F10209C62F18}"/>
              </a:ext>
            </a:extLst>
          </p:cNvPr>
          <p:cNvSpPr/>
          <p:nvPr>
            <p:custDataLst>
              <p:tags r:id="rId16"/>
            </p:custDataLst>
          </p:nvPr>
        </p:nvSpPr>
        <p:spPr bwMode="auto">
          <a:xfrm>
            <a:off x="1160463" y="2160588"/>
            <a:ext cx="142875" cy="106363"/>
          </a:xfrm>
          <a:prstGeom prst="rect">
            <a:avLst/>
          </a:prstGeom>
          <a:solidFill>
            <a:srgbClr val="C0000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8AE2212A-1DA5-F563-809B-F4152E79D85E}"/>
              </a:ext>
            </a:extLst>
          </p:cNvPr>
          <p:cNvSpPr/>
          <p:nvPr>
            <p:custDataLst>
              <p:tags r:id="rId17"/>
            </p:custDataLst>
          </p:nvPr>
        </p:nvSpPr>
        <p:spPr bwMode="auto">
          <a:xfrm>
            <a:off x="1160463" y="2325688"/>
            <a:ext cx="142875" cy="106363"/>
          </a:xfrm>
          <a:prstGeom prst="rect">
            <a:avLst/>
          </a:prstGeom>
          <a:solidFill>
            <a:srgbClr val="00206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893D1401-ECA9-770C-685D-A99936A67292}"/>
              </a:ext>
            </a:extLst>
          </p:cNvPr>
          <p:cNvSpPr/>
          <p:nvPr>
            <p:custDataLst>
              <p:tags r:id="rId18"/>
            </p:custDataLst>
          </p:nvPr>
        </p:nvSpPr>
        <p:spPr bwMode="auto">
          <a:xfrm>
            <a:off x="1160463" y="2490788"/>
            <a:ext cx="142875" cy="106363"/>
          </a:xfrm>
          <a:prstGeom prst="rect">
            <a:avLst/>
          </a:prstGeom>
          <a:solidFill>
            <a:srgbClr val="7F7F7F"/>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 Placeholder 2">
            <a:extLst>
              <a:ext uri="{FF2B5EF4-FFF2-40B4-BE49-F238E27FC236}">
                <a16:creationId xmlns:a16="http://schemas.microsoft.com/office/drawing/2014/main" id="{4F5B4CA8-2D45-2165-F89C-2248C44244DE}"/>
              </a:ext>
            </a:extLst>
          </p:cNvPr>
          <p:cNvSpPr>
            <a:spLocks/>
          </p:cNvSpPr>
          <p:nvPr>
            <p:custDataLst>
              <p:tags r:id="rId19"/>
            </p:custDataLst>
          </p:nvPr>
        </p:nvSpPr>
        <p:spPr bwMode="auto">
          <a:xfrm>
            <a:off x="1354138" y="20002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A97F163C-AE00-4BFE-A041-059ABD3F0635}" type="datetime'''P''''''''0'''''''''''''''">
              <a:rPr lang="en-US" altLang="en-US" sz="800" b="1" smtClean="0"/>
              <a:pPr/>
              <a:t>P0</a:t>
            </a:fld>
            <a:endParaRPr lang="en-US" sz="800" b="1" dirty="0">
              <a:sym typeface="Tahoma" panose="020B0604030504040204" pitchFamily="34" charset="0"/>
            </a:endParaRPr>
          </a:p>
        </p:txBody>
      </p:sp>
      <p:sp>
        <p:nvSpPr>
          <p:cNvPr id="29" name="Text Placeholder 2">
            <a:extLst>
              <a:ext uri="{FF2B5EF4-FFF2-40B4-BE49-F238E27FC236}">
                <a16:creationId xmlns:a16="http://schemas.microsoft.com/office/drawing/2014/main" id="{CF6E8C33-3094-B90B-55D8-884C79658463}"/>
              </a:ext>
            </a:extLst>
          </p:cNvPr>
          <p:cNvSpPr>
            <a:spLocks/>
          </p:cNvSpPr>
          <p:nvPr>
            <p:custDataLst>
              <p:tags r:id="rId20"/>
            </p:custDataLst>
          </p:nvPr>
        </p:nvSpPr>
        <p:spPr bwMode="auto">
          <a:xfrm>
            <a:off x="1354138" y="21653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EA5215CB-BA85-471D-9931-6ED3C6DD4DED}" type="datetime'''''''''P1'''''''''''''''''''''''''''''''''''''''''">
              <a:rPr lang="en-US" altLang="en-US" sz="800" b="1" smtClean="0"/>
              <a:pPr/>
              <a:t>P1</a:t>
            </a:fld>
            <a:endParaRPr lang="en-US" sz="800" b="1" dirty="0">
              <a:sym typeface="Tahoma" panose="020B0604030504040204" pitchFamily="34" charset="0"/>
            </a:endParaRPr>
          </a:p>
        </p:txBody>
      </p:sp>
      <p:sp>
        <p:nvSpPr>
          <p:cNvPr id="27" name="Text Placeholder 2">
            <a:extLst>
              <a:ext uri="{FF2B5EF4-FFF2-40B4-BE49-F238E27FC236}">
                <a16:creationId xmlns:a16="http://schemas.microsoft.com/office/drawing/2014/main" id="{7566499B-08B1-834D-908F-AE1A9393F260}"/>
              </a:ext>
            </a:extLst>
          </p:cNvPr>
          <p:cNvSpPr>
            <a:spLocks/>
          </p:cNvSpPr>
          <p:nvPr>
            <p:custDataLst>
              <p:tags r:id="rId21"/>
            </p:custDataLst>
          </p:nvPr>
        </p:nvSpPr>
        <p:spPr bwMode="auto">
          <a:xfrm>
            <a:off x="1354138" y="23304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01CB0EDA-F7BC-4207-AAC6-0A7AA907D91A}" type="datetime'''''''P''''''''''''''2'''''''''''''''''''''''''''''''''''">
              <a:rPr lang="en-US" altLang="en-US" sz="800" b="1" smtClean="0"/>
              <a:pPr/>
              <a:t>P2</a:t>
            </a:fld>
            <a:endParaRPr lang="en-US" sz="800" b="1" dirty="0">
              <a:sym typeface="Tahoma" panose="020B0604030504040204" pitchFamily="34" charset="0"/>
            </a:endParaRPr>
          </a:p>
        </p:txBody>
      </p:sp>
      <p:sp>
        <p:nvSpPr>
          <p:cNvPr id="28" name="Text Placeholder 2">
            <a:extLst>
              <a:ext uri="{FF2B5EF4-FFF2-40B4-BE49-F238E27FC236}">
                <a16:creationId xmlns:a16="http://schemas.microsoft.com/office/drawing/2014/main" id="{9A55B08D-DC70-EE69-55AD-11598C1C9B12}"/>
              </a:ext>
            </a:extLst>
          </p:cNvPr>
          <p:cNvSpPr>
            <a:spLocks/>
          </p:cNvSpPr>
          <p:nvPr>
            <p:custDataLst>
              <p:tags r:id="rId22"/>
            </p:custDataLst>
          </p:nvPr>
        </p:nvSpPr>
        <p:spPr bwMode="auto">
          <a:xfrm>
            <a:off x="1354138" y="24955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4BDBD231-2413-4DAE-8AD5-AFE3B93A6D3D}" type="datetime'''P''''''''3'''''''''''''''''''''''''''''''''''''''''''''">
              <a:rPr lang="en-US" altLang="en-US" sz="800" b="1" smtClean="0"/>
              <a:pPr/>
              <a:t>P3</a:t>
            </a:fld>
            <a:endParaRPr lang="en-US" sz="800" b="1" dirty="0">
              <a:sym typeface="Tahoma" panose="020B0604030504040204" pitchFamily="34" charset="0"/>
            </a:endParaRPr>
          </a:p>
        </p:txBody>
      </p:sp>
      <p:sp>
        <p:nvSpPr>
          <p:cNvPr id="30" name="Rectangle 29">
            <a:extLst>
              <a:ext uri="{FF2B5EF4-FFF2-40B4-BE49-F238E27FC236}">
                <a16:creationId xmlns:a16="http://schemas.microsoft.com/office/drawing/2014/main" id="{F91A67B0-6455-465A-3588-978AE8BFE3CD}"/>
              </a:ext>
            </a:extLst>
          </p:cNvPr>
          <p:cNvSpPr/>
          <p:nvPr/>
        </p:nvSpPr>
        <p:spPr>
          <a:xfrm>
            <a:off x="350838" y="1476375"/>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1" name="Chart 50">
            <a:extLst>
              <a:ext uri="{FF2B5EF4-FFF2-40B4-BE49-F238E27FC236}">
                <a16:creationId xmlns:a16="http://schemas.microsoft.com/office/drawing/2014/main" id="{6F701F8A-0E41-BAFB-80CD-F0E3AFE52192}"/>
              </a:ext>
            </a:extLst>
          </p:cNvPr>
          <p:cNvGraphicFramePr/>
          <p:nvPr>
            <p:custDataLst>
              <p:tags r:id="rId23"/>
            </p:custDataLst>
            <p:extLst>
              <p:ext uri="{D42A27DB-BD31-4B8C-83A1-F6EECF244321}">
                <p14:modId xmlns:p14="http://schemas.microsoft.com/office/powerpoint/2010/main" val="4105545476"/>
              </p:ext>
            </p:extLst>
          </p:nvPr>
        </p:nvGraphicFramePr>
        <p:xfrm>
          <a:off x="338138" y="4394200"/>
          <a:ext cx="5381625" cy="2082800"/>
        </p:xfrm>
        <a:graphic>
          <a:graphicData uri="http://schemas.openxmlformats.org/drawingml/2006/chart">
            <c:chart xmlns:c="http://schemas.openxmlformats.org/drawingml/2006/chart" xmlns:r="http://schemas.openxmlformats.org/officeDocument/2006/relationships" r:id="rId48"/>
          </a:graphicData>
        </a:graphic>
      </p:graphicFrame>
      <p:sp>
        <p:nvSpPr>
          <p:cNvPr id="53" name="Text Placeholder 2">
            <a:extLst>
              <a:ext uri="{FF2B5EF4-FFF2-40B4-BE49-F238E27FC236}">
                <a16:creationId xmlns:a16="http://schemas.microsoft.com/office/drawing/2014/main" id="{A07F240D-411F-8A7B-7A9F-F953B724AD06}"/>
              </a:ext>
            </a:extLst>
          </p:cNvPr>
          <p:cNvSpPr>
            <a:spLocks/>
          </p:cNvSpPr>
          <p:nvPr>
            <p:custDataLst>
              <p:tags r:id="rId24"/>
            </p:custDataLst>
          </p:nvPr>
        </p:nvSpPr>
        <p:spPr bwMode="auto">
          <a:xfrm>
            <a:off x="582613" y="6294438"/>
            <a:ext cx="393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D76DF78B-14D1-45FC-B149-40E5A7CF163C}" type="datetime'''''''''''J''un''''''''''-''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Jun-25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1" name="Text Placeholder 2">
            <a:extLst>
              <a:ext uri="{FF2B5EF4-FFF2-40B4-BE49-F238E27FC236}">
                <a16:creationId xmlns:a16="http://schemas.microsoft.com/office/drawing/2014/main" id="{94A89F8D-0770-DC6F-F270-EF750091B293}"/>
              </a:ext>
            </a:extLst>
          </p:cNvPr>
          <p:cNvSpPr>
            <a:spLocks/>
          </p:cNvSpPr>
          <p:nvPr>
            <p:custDataLst>
              <p:tags r:id="rId25"/>
            </p:custDataLst>
          </p:nvPr>
        </p:nvSpPr>
        <p:spPr bwMode="auto">
          <a:xfrm>
            <a:off x="1039813" y="6294438"/>
            <a:ext cx="3508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A4FA55DA-3EE4-4A23-8CC8-A6D0EEFC0360}" type="datetime'''''J''''''''''''u''''''''l''''''''''''''-''''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Jul-25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4" name="Text Placeholder 2">
            <a:extLst>
              <a:ext uri="{FF2B5EF4-FFF2-40B4-BE49-F238E27FC236}">
                <a16:creationId xmlns:a16="http://schemas.microsoft.com/office/drawing/2014/main" id="{AE84BF9F-D8C9-A492-E7FF-AB04001ECA5D}"/>
              </a:ext>
            </a:extLst>
          </p:cNvPr>
          <p:cNvSpPr>
            <a:spLocks/>
          </p:cNvSpPr>
          <p:nvPr>
            <p:custDataLst>
              <p:tags r:id="rId26"/>
            </p:custDataLst>
          </p:nvPr>
        </p:nvSpPr>
        <p:spPr bwMode="auto">
          <a:xfrm>
            <a:off x="1443038" y="6294439"/>
            <a:ext cx="4159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CC6B91FB-F77B-484C-BD90-8531ACA14ED4}" type="datetime'''A''''u''''''g-''''''''''''''''''''''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Aug-25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8" name="Text Placeholder 2">
            <a:extLst>
              <a:ext uri="{FF2B5EF4-FFF2-40B4-BE49-F238E27FC236}">
                <a16:creationId xmlns:a16="http://schemas.microsoft.com/office/drawing/2014/main" id="{2086DBC5-8BD3-7A95-6E40-D435BEA8FCA7}"/>
              </a:ext>
            </a:extLst>
          </p:cNvPr>
          <p:cNvSpPr>
            <a:spLocks/>
          </p:cNvSpPr>
          <p:nvPr>
            <p:custDataLst>
              <p:tags r:id="rId27"/>
            </p:custDataLst>
          </p:nvPr>
        </p:nvSpPr>
        <p:spPr bwMode="auto">
          <a:xfrm>
            <a:off x="1882775" y="6294439"/>
            <a:ext cx="4064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3E4871C5-8B59-47D4-813A-61F9F85D67F3}" type="datetime'''''''''''''''''S''ep''''''''''-''''''''''''''''''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Sep-25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0" name="Text Placeholder 2">
            <a:extLst>
              <a:ext uri="{FF2B5EF4-FFF2-40B4-BE49-F238E27FC236}">
                <a16:creationId xmlns:a16="http://schemas.microsoft.com/office/drawing/2014/main" id="{BC6AAF22-9FB8-088D-F161-7A965A05EF40}"/>
              </a:ext>
            </a:extLst>
          </p:cNvPr>
          <p:cNvSpPr>
            <a:spLocks/>
          </p:cNvSpPr>
          <p:nvPr>
            <p:custDataLst>
              <p:tags r:id="rId28"/>
            </p:custDataLst>
          </p:nvPr>
        </p:nvSpPr>
        <p:spPr bwMode="auto">
          <a:xfrm>
            <a:off x="2325688" y="6294439"/>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0C9B3027-E991-4B7B-9EC1-DB61EBC84C57}" type="datetime'O''''c''''''''''''''t''-''''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Oct-25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4" name="Text Placeholder 2">
            <a:extLst>
              <a:ext uri="{FF2B5EF4-FFF2-40B4-BE49-F238E27FC236}">
                <a16:creationId xmlns:a16="http://schemas.microsoft.com/office/drawing/2014/main" id="{8547B007-0474-223D-0540-4ADAFB695BF5}"/>
              </a:ext>
            </a:extLst>
          </p:cNvPr>
          <p:cNvSpPr>
            <a:spLocks/>
          </p:cNvSpPr>
          <p:nvPr>
            <p:custDataLst>
              <p:tags r:id="rId29"/>
            </p:custDataLst>
          </p:nvPr>
        </p:nvSpPr>
        <p:spPr bwMode="auto">
          <a:xfrm>
            <a:off x="2749550" y="6294439"/>
            <a:ext cx="4143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9414A899-6B91-4202-9DF1-151D5511CCB5}" type="datetime'''N''o''''''''v''''''''''''''''-''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Nov-25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6" name="Text Placeholder 2">
            <a:extLst>
              <a:ext uri="{FF2B5EF4-FFF2-40B4-BE49-F238E27FC236}">
                <a16:creationId xmlns:a16="http://schemas.microsoft.com/office/drawing/2014/main" id="{EB2AE0B1-9FA1-7A63-B766-F10F72926C69}"/>
              </a:ext>
            </a:extLst>
          </p:cNvPr>
          <p:cNvSpPr>
            <a:spLocks/>
          </p:cNvSpPr>
          <p:nvPr>
            <p:custDataLst>
              <p:tags r:id="rId30"/>
            </p:custDataLst>
          </p:nvPr>
        </p:nvSpPr>
        <p:spPr bwMode="auto">
          <a:xfrm>
            <a:off x="3187700" y="6294439"/>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0019654E-FBDB-436E-A2F7-69CFD92C0939}" type="datetime'''''''''''''''D''''''''''''''e''c''''-''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Dec-25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2" name="Text Placeholder 2">
            <a:extLst>
              <a:ext uri="{FF2B5EF4-FFF2-40B4-BE49-F238E27FC236}">
                <a16:creationId xmlns:a16="http://schemas.microsoft.com/office/drawing/2014/main" id="{BF81EC5C-B19B-1B65-1B84-F1CE39103AFD}"/>
              </a:ext>
            </a:extLst>
          </p:cNvPr>
          <p:cNvSpPr>
            <a:spLocks/>
          </p:cNvSpPr>
          <p:nvPr>
            <p:custDataLst>
              <p:tags r:id="rId31"/>
            </p:custDataLst>
          </p:nvPr>
        </p:nvSpPr>
        <p:spPr bwMode="auto">
          <a:xfrm>
            <a:off x="3633788" y="6294438"/>
            <a:ext cx="3889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0A2ED5B8-4956-480C-8F88-20B07D2B3769}" type="datetime'''''''''''''''J''''''an''''-''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Jan-26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6" name="Text Placeholder 2">
            <a:extLst>
              <a:ext uri="{FF2B5EF4-FFF2-40B4-BE49-F238E27FC236}">
                <a16:creationId xmlns:a16="http://schemas.microsoft.com/office/drawing/2014/main" id="{B7F3807E-8920-4A8C-B4C8-927F9368DCAF}"/>
              </a:ext>
            </a:extLst>
          </p:cNvPr>
          <p:cNvSpPr>
            <a:spLocks/>
          </p:cNvSpPr>
          <p:nvPr>
            <p:custDataLst>
              <p:tags r:id="rId32"/>
            </p:custDataLst>
          </p:nvPr>
        </p:nvSpPr>
        <p:spPr bwMode="auto">
          <a:xfrm>
            <a:off x="4062413" y="6294439"/>
            <a:ext cx="4016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63A52810-163C-469F-9D10-0FD7691363B3}" type="datetime'''''''''''''''F''''''''''''''''eb''''''''-''''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Feb-26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9" name="Text Placeholder 2">
            <a:extLst>
              <a:ext uri="{FF2B5EF4-FFF2-40B4-BE49-F238E27FC236}">
                <a16:creationId xmlns:a16="http://schemas.microsoft.com/office/drawing/2014/main" id="{A3BC32E9-B0B2-4FF0-94E9-E7D3662C9E14}"/>
              </a:ext>
            </a:extLst>
          </p:cNvPr>
          <p:cNvSpPr>
            <a:spLocks/>
          </p:cNvSpPr>
          <p:nvPr>
            <p:custDataLst>
              <p:tags r:id="rId33"/>
            </p:custDataLst>
          </p:nvPr>
        </p:nvSpPr>
        <p:spPr bwMode="auto">
          <a:xfrm>
            <a:off x="4492625" y="6294438"/>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C1677407-ABD0-464D-9904-46248EAD3BE8}" type="datetime'M''''''''a''''''''''''''''''r''-''''''''''''''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Mar-26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8" name="Text Placeholder 2">
            <a:extLst>
              <a:ext uri="{FF2B5EF4-FFF2-40B4-BE49-F238E27FC236}">
                <a16:creationId xmlns:a16="http://schemas.microsoft.com/office/drawing/2014/main" id="{58C8B61B-259B-2089-A71B-35A4CC7F8DF7}"/>
              </a:ext>
            </a:extLst>
          </p:cNvPr>
          <p:cNvSpPr>
            <a:spLocks/>
          </p:cNvSpPr>
          <p:nvPr>
            <p:custDataLst>
              <p:tags r:id="rId34"/>
            </p:custDataLst>
          </p:nvPr>
        </p:nvSpPr>
        <p:spPr bwMode="auto">
          <a:xfrm>
            <a:off x="4938713" y="6294438"/>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4854D1AA-2F73-4DB1-808A-CC5E0FA78533}" type="datetime'''''''''''''''''A''pr-''''''''''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Apr-26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3" name="Text Placeholder 2">
            <a:extLst>
              <a:ext uri="{FF2B5EF4-FFF2-40B4-BE49-F238E27FC236}">
                <a16:creationId xmlns:a16="http://schemas.microsoft.com/office/drawing/2014/main" id="{76176B70-786A-51A6-9838-DEC7090AFB34}"/>
              </a:ext>
            </a:extLst>
          </p:cNvPr>
          <p:cNvSpPr>
            <a:spLocks/>
          </p:cNvSpPr>
          <p:nvPr>
            <p:custDataLst>
              <p:tags r:id="rId35"/>
            </p:custDataLst>
          </p:nvPr>
        </p:nvSpPr>
        <p:spPr bwMode="auto">
          <a:xfrm>
            <a:off x="5356225" y="6294438"/>
            <a:ext cx="4270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14D45BAA-AA2F-4CCC-9875-D0C7DCFC2E63}" type="datetime'''''Ma''y''''''''''''''''''''''''-''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May-26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8" name="TextBox 77">
            <a:extLst>
              <a:ext uri="{FF2B5EF4-FFF2-40B4-BE49-F238E27FC236}">
                <a16:creationId xmlns:a16="http://schemas.microsoft.com/office/drawing/2014/main" id="{8693DA61-5E71-53E1-FED7-C350F1EBFA04}"/>
              </a:ext>
            </a:extLst>
          </p:cNvPr>
          <p:cNvSpPr txBox="1">
            <a:spLocks/>
          </p:cNvSpPr>
          <p:nvPr/>
        </p:nvSpPr>
        <p:spPr>
          <a:xfrm>
            <a:off x="1727200" y="4119562"/>
            <a:ext cx="2601913" cy="338138"/>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Monthly Call Volume</a:t>
            </a:r>
          </a:p>
        </p:txBody>
      </p:sp>
      <p:sp>
        <p:nvSpPr>
          <p:cNvPr id="79" name="Rectangle 78">
            <a:extLst>
              <a:ext uri="{FF2B5EF4-FFF2-40B4-BE49-F238E27FC236}">
                <a16:creationId xmlns:a16="http://schemas.microsoft.com/office/drawing/2014/main" id="{2510167D-D2B4-E764-EE5A-59C5D61DA230}"/>
              </a:ext>
            </a:extLst>
          </p:cNvPr>
          <p:cNvSpPr/>
          <p:nvPr/>
        </p:nvSpPr>
        <p:spPr>
          <a:xfrm>
            <a:off x="360363" y="4081463"/>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0020504F-761A-2575-33E3-0FF9244E605B}"/>
              </a:ext>
            </a:extLst>
          </p:cNvPr>
          <p:cNvSpPr txBox="1">
            <a:spLocks/>
          </p:cNvSpPr>
          <p:nvPr/>
        </p:nvSpPr>
        <p:spPr>
          <a:xfrm>
            <a:off x="6127750" y="4100094"/>
            <a:ext cx="587375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Top Five Problem Natures</a:t>
            </a:r>
          </a:p>
        </p:txBody>
      </p:sp>
      <p:sp>
        <p:nvSpPr>
          <p:cNvPr id="108" name="Rectangle 107">
            <a:extLst>
              <a:ext uri="{FF2B5EF4-FFF2-40B4-BE49-F238E27FC236}">
                <a16:creationId xmlns:a16="http://schemas.microsoft.com/office/drawing/2014/main" id="{D21D14B1-19CF-8F2B-4831-0B9DB368403B}"/>
              </a:ext>
            </a:extLst>
          </p:cNvPr>
          <p:cNvSpPr/>
          <p:nvPr/>
        </p:nvSpPr>
        <p:spPr>
          <a:xfrm>
            <a:off x="6284913" y="4080891"/>
            <a:ext cx="5513387" cy="248716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CDDDEF1A-CB37-9452-AFDD-EBD68254CF6B}"/>
              </a:ext>
            </a:extLst>
          </p:cNvPr>
          <p:cNvSpPr txBox="1">
            <a:spLocks/>
          </p:cNvSpPr>
          <p:nvPr/>
        </p:nvSpPr>
        <p:spPr>
          <a:xfrm>
            <a:off x="6361113" y="1513655"/>
            <a:ext cx="538480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Daily Priority Call Volume and Entry to Assignment </a:t>
            </a:r>
          </a:p>
        </p:txBody>
      </p:sp>
      <p:sp>
        <p:nvSpPr>
          <p:cNvPr id="110" name="Rectangle 109">
            <a:extLst>
              <a:ext uri="{FF2B5EF4-FFF2-40B4-BE49-F238E27FC236}">
                <a16:creationId xmlns:a16="http://schemas.microsoft.com/office/drawing/2014/main" id="{C956C2F4-5A3A-F475-4541-EC71F2A97D96}"/>
              </a:ext>
            </a:extLst>
          </p:cNvPr>
          <p:cNvSpPr/>
          <p:nvPr/>
        </p:nvSpPr>
        <p:spPr>
          <a:xfrm>
            <a:off x="6284913" y="1476374"/>
            <a:ext cx="5505450" cy="248364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9" name="Chart 38">
            <a:extLst>
              <a:ext uri="{FF2B5EF4-FFF2-40B4-BE49-F238E27FC236}">
                <a16:creationId xmlns:a16="http://schemas.microsoft.com/office/drawing/2014/main" id="{8D82847C-0753-3343-6127-31FFE7BF5F3E}"/>
              </a:ext>
            </a:extLst>
          </p:cNvPr>
          <p:cNvGraphicFramePr/>
          <p:nvPr>
            <p:custDataLst>
              <p:tags r:id="rId36"/>
            </p:custDataLst>
            <p:extLst>
              <p:ext uri="{D42A27DB-BD31-4B8C-83A1-F6EECF244321}">
                <p14:modId xmlns:p14="http://schemas.microsoft.com/office/powerpoint/2010/main" val="2289973439"/>
              </p:ext>
            </p:extLst>
          </p:nvPr>
        </p:nvGraphicFramePr>
        <p:xfrm>
          <a:off x="7837488" y="4232275"/>
          <a:ext cx="3716337" cy="2366963"/>
        </p:xfrm>
        <a:graphic>
          <a:graphicData uri="http://schemas.openxmlformats.org/drawingml/2006/chart">
            <c:chart xmlns:c="http://schemas.openxmlformats.org/drawingml/2006/chart" xmlns:r="http://schemas.openxmlformats.org/officeDocument/2006/relationships" r:id="rId49"/>
          </a:graphicData>
        </a:graphic>
      </p:graphicFrame>
      <p:sp>
        <p:nvSpPr>
          <p:cNvPr id="133" name="Text Placeholder 2">
            <a:extLst>
              <a:ext uri="{FF2B5EF4-FFF2-40B4-BE49-F238E27FC236}">
                <a16:creationId xmlns:a16="http://schemas.microsoft.com/office/drawing/2014/main" id="{D4931E33-6B1D-945A-5828-575D87F40680}"/>
              </a:ext>
            </a:extLst>
          </p:cNvPr>
          <p:cNvSpPr>
            <a:spLocks/>
          </p:cNvSpPr>
          <p:nvPr>
            <p:custDataLst>
              <p:tags r:id="rId37"/>
            </p:custDataLst>
          </p:nvPr>
        </p:nvSpPr>
        <p:spPr bwMode="auto">
          <a:xfrm>
            <a:off x="7029450" y="4579938"/>
            <a:ext cx="8048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9C0DFCD7-2340-49A4-A12A-90EBE3F6B6A9}" type="datetime'W''''el''f''a''''re ''C''''h''''''''''e''c''''k'''''''''''''">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Welfare Check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5" name="Text Placeholder 2">
            <a:extLst>
              <a:ext uri="{FF2B5EF4-FFF2-40B4-BE49-F238E27FC236}">
                <a16:creationId xmlns:a16="http://schemas.microsoft.com/office/drawing/2014/main" id="{5FC73E24-09AD-53E2-EC84-3C23A090452B}"/>
              </a:ext>
            </a:extLst>
          </p:cNvPr>
          <p:cNvSpPr>
            <a:spLocks/>
          </p:cNvSpPr>
          <p:nvPr>
            <p:custDataLst>
              <p:tags r:id="rId38"/>
            </p:custDataLst>
          </p:nvPr>
        </p:nvSpPr>
        <p:spPr bwMode="auto">
          <a:xfrm>
            <a:off x="7288213" y="4962525"/>
            <a:ext cx="5461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2142255F-5436-4298-AAD4-F10D7469B016}" type="datetime'F''''''''ol''''''l''''o''''''''''w Up'''''''''''''''">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Follow Up</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6" name="Text Placeholder 2">
            <a:extLst>
              <a:ext uri="{FF2B5EF4-FFF2-40B4-BE49-F238E27FC236}">
                <a16:creationId xmlns:a16="http://schemas.microsoft.com/office/drawing/2014/main" id="{78A4E297-043C-9254-6E7C-8739BFAAE38B}"/>
              </a:ext>
            </a:extLst>
          </p:cNvPr>
          <p:cNvSpPr>
            <a:spLocks/>
          </p:cNvSpPr>
          <p:nvPr>
            <p:custDataLst>
              <p:tags r:id="rId39"/>
            </p:custDataLst>
          </p:nvPr>
        </p:nvSpPr>
        <p:spPr bwMode="auto">
          <a:xfrm>
            <a:off x="7048500" y="5346700"/>
            <a:ext cx="78581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D0E99E32-11F7-45A8-9DD1-3212AE95E4B4}" type="datetime'Ver''i''''f''''''''ied'''''' A''''l''a''rm'''''''''''''''">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Verified Alarm</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7" name="Text Placeholder 2">
            <a:extLst>
              <a:ext uri="{FF2B5EF4-FFF2-40B4-BE49-F238E27FC236}">
                <a16:creationId xmlns:a16="http://schemas.microsoft.com/office/drawing/2014/main" id="{12B01CFB-6682-78F2-C567-C22FB9480771}"/>
              </a:ext>
            </a:extLst>
          </p:cNvPr>
          <p:cNvSpPr>
            <a:spLocks/>
          </p:cNvSpPr>
          <p:nvPr>
            <p:custDataLst>
              <p:tags r:id="rId40"/>
            </p:custDataLst>
          </p:nvPr>
        </p:nvSpPr>
        <p:spPr bwMode="auto">
          <a:xfrm>
            <a:off x="6800850" y="5729288"/>
            <a:ext cx="10334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12230517-7833-489E-9CBB-A8E2AE8524E3}" type="datetime'''''Ass''''i''''st'' Fir''''e''''''/''''M''e''''dic''''''''al'">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Assist Fire/Medical</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8" name="Text Placeholder 2">
            <a:extLst>
              <a:ext uri="{FF2B5EF4-FFF2-40B4-BE49-F238E27FC236}">
                <a16:creationId xmlns:a16="http://schemas.microsoft.com/office/drawing/2014/main" id="{2AE8B7E1-91CF-3DBA-E84B-F08CBB3B3A09}"/>
              </a:ext>
            </a:extLst>
          </p:cNvPr>
          <p:cNvSpPr>
            <a:spLocks/>
          </p:cNvSpPr>
          <p:nvPr>
            <p:custDataLst>
              <p:tags r:id="rId41"/>
            </p:custDataLst>
          </p:nvPr>
        </p:nvSpPr>
        <p:spPr bwMode="auto">
          <a:xfrm>
            <a:off x="6561138" y="6113463"/>
            <a:ext cx="12731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81E373CC-4CE5-447D-885F-B1C920A41FED}" type="datetime'Mo''to''''''r Ve''''''''hic''le Acc''i''d''''en''t'''''''">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Motor Vehicle Accident</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 name="Slide Number Placeholder 1">
            <a:extLst>
              <a:ext uri="{FF2B5EF4-FFF2-40B4-BE49-F238E27FC236}">
                <a16:creationId xmlns:a16="http://schemas.microsoft.com/office/drawing/2014/main" id="{B98AECD7-F227-7661-1D74-C87CD0D40C01}"/>
              </a:ext>
            </a:extLst>
          </p:cNvPr>
          <p:cNvSpPr>
            <a:spLocks noGrp="1"/>
          </p:cNvSpPr>
          <p:nvPr>
            <p:ph type="sldNum" sz="quarter" idx="12"/>
          </p:nvPr>
        </p:nvSpPr>
        <p:spPr/>
        <p:txBody>
          <a:bodyPr/>
          <a:lstStyle/>
          <a:p>
            <a:fld id="{7E42DF0F-B536-4D3B-A493-5032C5E2E097}" type="slidenum">
              <a:rPr lang="en-US" smtClean="0"/>
              <a:t>36</a:t>
            </a:fld>
            <a:endParaRPr lang="en-US"/>
          </a:p>
        </p:txBody>
      </p:sp>
      <p:pic>
        <p:nvPicPr>
          <p:cNvPr id="3074" name="Picture 2" descr="IDAHO SPRINGS POLICE DEPARTMENT">
            <a:extLst>
              <a:ext uri="{FF2B5EF4-FFF2-40B4-BE49-F238E27FC236}">
                <a16:creationId xmlns:a16="http://schemas.microsoft.com/office/drawing/2014/main" id="{C2BC9611-4625-A8D6-284C-17C9AD224671}"/>
              </a:ext>
            </a:extLst>
          </p:cNvPr>
          <p:cNvPicPr>
            <a:picLocks noChangeAspect="1"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60227" y="307455"/>
            <a:ext cx="1005840" cy="739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74693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D595C-EA63-312B-0682-BE948AD13624}"/>
            </a:ext>
          </a:extLst>
        </p:cNvPr>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A8C2E1CE-EA94-6389-63BB-78C59C5B6632}"/>
              </a:ext>
            </a:extLst>
          </p:cNvPr>
          <p:cNvGraphicFramePr>
            <a:graphicFrameLocks/>
          </p:cNvGraphicFramePr>
          <p:nvPr>
            <p:custDataLst>
              <p:tags r:id="rId1"/>
            </p:custDataLst>
            <p:extLst>
              <p:ext uri="{D42A27DB-BD31-4B8C-83A1-F6EECF244321}">
                <p14:modId xmlns:p14="http://schemas.microsoft.com/office/powerpoint/2010/main" val="6442259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4" imgW="452" imgH="454" progId="TCLayout.ActiveDocument.1">
                  <p:embed/>
                </p:oleObj>
              </mc:Choice>
              <mc:Fallback>
                <p:oleObj name="think-cell Slide" r:id="rId44" imgW="452" imgH="454" progId="TCLayout.ActiveDocument.1">
                  <p:embed/>
                  <p:pic>
                    <p:nvPicPr>
                      <p:cNvPr id="4" name="Object 3" hidden="1">
                        <a:extLst>
                          <a:ext uri="{FF2B5EF4-FFF2-40B4-BE49-F238E27FC236}">
                            <a16:creationId xmlns:a16="http://schemas.microsoft.com/office/drawing/2014/main" id="{A8C2E1CE-EA94-6389-63BB-78C59C5B6632}"/>
                          </a:ext>
                        </a:extLst>
                      </p:cNvPr>
                      <p:cNvPicPr/>
                      <p:nvPr/>
                    </p:nvPicPr>
                    <p:blipFill>
                      <a:blip r:embed="rId45"/>
                      <a:stretch>
                        <a:fillRect/>
                      </a:stretch>
                    </p:blipFill>
                    <p:spPr>
                      <a:xfrm>
                        <a:off x="1588" y="1588"/>
                        <a:ext cx="1588" cy="1588"/>
                      </a:xfrm>
                      <a:prstGeom prst="rect">
                        <a:avLst/>
                      </a:prstGeom>
                    </p:spPr>
                  </p:pic>
                </p:oleObj>
              </mc:Fallback>
            </mc:AlternateContent>
          </a:graphicData>
        </a:graphic>
      </p:graphicFrame>
      <p:pic>
        <p:nvPicPr>
          <p:cNvPr id="33" name="Picture 32">
            <a:extLst>
              <a:ext uri="{FF2B5EF4-FFF2-40B4-BE49-F238E27FC236}">
                <a16:creationId xmlns:a16="http://schemas.microsoft.com/office/drawing/2014/main" id="{5E3EB7CB-6A32-8C62-5B52-6AE57984A1C7}"/>
              </a:ext>
            </a:extLst>
          </p:cNvPr>
          <p:cNvPicPr>
            <a:picLocks noChangeAspect="1"/>
          </p:cNvPicPr>
          <p:nvPr/>
        </p:nvPicPr>
        <p:blipFill>
          <a:blip r:embed="rId46"/>
          <a:stretch>
            <a:fillRect/>
          </a:stretch>
        </p:blipFill>
        <p:spPr>
          <a:xfrm>
            <a:off x="6470650" y="1819857"/>
            <a:ext cx="5162550" cy="2095500"/>
          </a:xfrm>
          <a:prstGeom prst="rect">
            <a:avLst/>
          </a:prstGeom>
        </p:spPr>
      </p:pic>
      <p:sp>
        <p:nvSpPr>
          <p:cNvPr id="6" name="Text Box 58">
            <a:extLst>
              <a:ext uri="{FF2B5EF4-FFF2-40B4-BE49-F238E27FC236}">
                <a16:creationId xmlns:a16="http://schemas.microsoft.com/office/drawing/2014/main" id="{0EAC578E-89F1-9012-7CFE-E394FA03D5BB}"/>
              </a:ext>
            </a:extLst>
          </p:cNvPr>
          <p:cNvSpPr txBox="1"/>
          <p:nvPr/>
        </p:nvSpPr>
        <p:spPr>
          <a:xfrm>
            <a:off x="1066067" y="-33969"/>
            <a:ext cx="7030368" cy="1300160"/>
          </a:xfrm>
          <a:prstGeom prst="rect">
            <a:avLst/>
          </a:prstGeom>
          <a:solidFill>
            <a:schemeClr val="lt1"/>
          </a:solidFill>
          <a:ln w="6350">
            <a:noFill/>
          </a:ln>
        </p:spPr>
        <p:txBody>
          <a:bodyPr rot="0" spcFirstLastPara="0" vert="horz" wrap="square" lIns="91439" tIns="45720" rIns="91439" bIns="45720" numCol="1" spcCol="0" rtlCol="0" fromWordArt="0" anchor="ctr"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Georgetown PD </a:t>
            </a:r>
          </a:p>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(CCSO Response)</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a:extLst>
              <a:ext uri="{FF2B5EF4-FFF2-40B4-BE49-F238E27FC236}">
                <a16:creationId xmlns:a16="http://schemas.microsoft.com/office/drawing/2014/main" id="{525B8DD7-1E59-E820-439B-D5FD08121ECB}"/>
              </a:ext>
            </a:extLst>
          </p:cNvPr>
          <p:cNvCxnSpPr>
            <a:cxnSpLocks/>
          </p:cNvCxnSpPr>
          <p:nvPr/>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graphicFrame>
        <p:nvGraphicFramePr>
          <p:cNvPr id="9" name="Chart 8">
            <a:extLst>
              <a:ext uri="{FF2B5EF4-FFF2-40B4-BE49-F238E27FC236}">
                <a16:creationId xmlns:a16="http://schemas.microsoft.com/office/drawing/2014/main" id="{B6AFDEEB-DD9F-AA38-03F5-EA735965403B}"/>
              </a:ext>
            </a:extLst>
          </p:cNvPr>
          <p:cNvGraphicFramePr/>
          <p:nvPr>
            <p:custDataLst>
              <p:tags r:id="rId2"/>
            </p:custDataLst>
            <p:extLst>
              <p:ext uri="{D42A27DB-BD31-4B8C-83A1-F6EECF244321}">
                <p14:modId xmlns:p14="http://schemas.microsoft.com/office/powerpoint/2010/main" val="4264703056"/>
              </p:ext>
            </p:extLst>
          </p:nvPr>
        </p:nvGraphicFramePr>
        <p:xfrm>
          <a:off x="427038" y="1758950"/>
          <a:ext cx="5184775" cy="1906588"/>
        </p:xfrm>
        <a:graphic>
          <a:graphicData uri="http://schemas.openxmlformats.org/drawingml/2006/chart">
            <c:chart xmlns:c="http://schemas.openxmlformats.org/drawingml/2006/chart" xmlns:r="http://schemas.openxmlformats.org/officeDocument/2006/relationships" r:id="rId47"/>
          </a:graphicData>
        </a:graphic>
      </p:graphicFrame>
      <p:sp>
        <p:nvSpPr>
          <p:cNvPr id="14" name="Text Placeholder 2">
            <a:extLst>
              <a:ext uri="{FF2B5EF4-FFF2-40B4-BE49-F238E27FC236}">
                <a16:creationId xmlns:a16="http://schemas.microsoft.com/office/drawing/2014/main" id="{01488B66-9E2B-C289-21D2-6006FA4EB02C}"/>
              </a:ext>
            </a:extLst>
          </p:cNvPr>
          <p:cNvSpPr>
            <a:spLocks/>
          </p:cNvSpPr>
          <p:nvPr>
            <p:custDataLst>
              <p:tags r:id="rId3"/>
            </p:custDataLst>
          </p:nvPr>
        </p:nvSpPr>
        <p:spPr bwMode="auto">
          <a:xfrm>
            <a:off x="595313" y="3552825"/>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316E701-918D-4A1B-97F4-36E75122DEBD}" type="datetime'''''0'''''''''':''''''''''''''00&#10;''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0:00
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 name="Text Placeholder 2">
            <a:extLst>
              <a:ext uri="{FF2B5EF4-FFF2-40B4-BE49-F238E27FC236}">
                <a16:creationId xmlns:a16="http://schemas.microsoft.com/office/drawing/2014/main" id="{C9DB922C-D286-DBF0-0AE7-25DDB51ED935}"/>
              </a:ext>
            </a:extLst>
          </p:cNvPr>
          <p:cNvSpPr>
            <a:spLocks/>
          </p:cNvSpPr>
          <p:nvPr>
            <p:custDataLst>
              <p:tags r:id="rId4"/>
            </p:custDataLst>
          </p:nvPr>
        </p:nvSpPr>
        <p:spPr bwMode="auto">
          <a:xfrm>
            <a:off x="1031875" y="3552825"/>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1BBCFF5-170F-4C3C-BD37-0694FDAAC1BF}" type="datetime'''''''''''''''''''''''''2'''''':''0''0&#10;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
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 name="Text Placeholder 2">
            <a:extLst>
              <a:ext uri="{FF2B5EF4-FFF2-40B4-BE49-F238E27FC236}">
                <a16:creationId xmlns:a16="http://schemas.microsoft.com/office/drawing/2014/main" id="{EF91471B-672D-6CC5-CF57-DA4811B37750}"/>
              </a:ext>
            </a:extLst>
          </p:cNvPr>
          <p:cNvSpPr>
            <a:spLocks/>
          </p:cNvSpPr>
          <p:nvPr>
            <p:custDataLst>
              <p:tags r:id="rId5"/>
            </p:custDataLst>
          </p:nvPr>
        </p:nvSpPr>
        <p:spPr bwMode="auto">
          <a:xfrm>
            <a:off x="1468438" y="3552825"/>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7EC8E005-BA4A-4DF2-A360-11BCFFBEE8F7}" type="datetime'''''4'''':0''''''''''''0''''''''''&#10;''''''''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4:00
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 name="Text Placeholder 2">
            <a:extLst>
              <a:ext uri="{FF2B5EF4-FFF2-40B4-BE49-F238E27FC236}">
                <a16:creationId xmlns:a16="http://schemas.microsoft.com/office/drawing/2014/main" id="{93D9A990-B724-217A-59C0-550353D722BC}"/>
              </a:ext>
            </a:extLst>
          </p:cNvPr>
          <p:cNvSpPr>
            <a:spLocks/>
          </p:cNvSpPr>
          <p:nvPr>
            <p:custDataLst>
              <p:tags r:id="rId6"/>
            </p:custDataLst>
          </p:nvPr>
        </p:nvSpPr>
        <p:spPr bwMode="auto">
          <a:xfrm>
            <a:off x="1905000" y="3552825"/>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323BA4A-FC66-4054-BC9E-12F7F1DD0424}" type="datetime'6'''''':''''''''''''''''''''''''00''''''&#10;''''''''''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6:00
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 name="Text Placeholder 2">
            <a:extLst>
              <a:ext uri="{FF2B5EF4-FFF2-40B4-BE49-F238E27FC236}">
                <a16:creationId xmlns:a16="http://schemas.microsoft.com/office/drawing/2014/main" id="{EAF5C985-33B7-C144-D7D4-2F545640EB66}"/>
              </a:ext>
            </a:extLst>
          </p:cNvPr>
          <p:cNvSpPr>
            <a:spLocks/>
          </p:cNvSpPr>
          <p:nvPr>
            <p:custDataLst>
              <p:tags r:id="rId7"/>
            </p:custDataLst>
          </p:nvPr>
        </p:nvSpPr>
        <p:spPr bwMode="auto">
          <a:xfrm>
            <a:off x="2306638" y="3552825"/>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AAC2EAE-FB54-4C17-9BC6-CBC01BF736B3}" type="datetime'8:''0''''''''''''0''&#10;''''''1''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8:00
10:00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 name="Text Placeholder 2">
            <a:extLst>
              <a:ext uri="{FF2B5EF4-FFF2-40B4-BE49-F238E27FC236}">
                <a16:creationId xmlns:a16="http://schemas.microsoft.com/office/drawing/2014/main" id="{A74F232F-4C99-6217-DB6E-798BC722C290}"/>
              </a:ext>
            </a:extLst>
          </p:cNvPr>
          <p:cNvSpPr>
            <a:spLocks/>
          </p:cNvSpPr>
          <p:nvPr>
            <p:custDataLst>
              <p:tags r:id="rId8"/>
            </p:custDataLst>
          </p:nvPr>
        </p:nvSpPr>
        <p:spPr bwMode="auto">
          <a:xfrm>
            <a:off x="2743200" y="3552825"/>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D99A7D3-06B9-4463-B8AC-D44E03B38197}" type="datetime'1''''''''''''''''''''''''0'':''0''0''''&#10;1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10:00
12:00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 name="Text Placeholder 2">
            <a:extLst>
              <a:ext uri="{FF2B5EF4-FFF2-40B4-BE49-F238E27FC236}">
                <a16:creationId xmlns:a16="http://schemas.microsoft.com/office/drawing/2014/main" id="{22B603EF-478D-0AD6-4D23-7FCAC6C5B3A8}"/>
              </a:ext>
            </a:extLst>
          </p:cNvPr>
          <p:cNvSpPr>
            <a:spLocks/>
          </p:cNvSpPr>
          <p:nvPr>
            <p:custDataLst>
              <p:tags r:id="rId9"/>
            </p:custDataLst>
          </p:nvPr>
        </p:nvSpPr>
        <p:spPr bwMode="auto">
          <a:xfrm>
            <a:off x="3178175" y="3552825"/>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FFDFA8B-9CC7-4538-B4DB-235F18DCD7F6}" type="datetime'''12'''''''':00''&#10;1''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12:00
14:00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 name="Text Placeholder 2">
            <a:extLst>
              <a:ext uri="{FF2B5EF4-FFF2-40B4-BE49-F238E27FC236}">
                <a16:creationId xmlns:a16="http://schemas.microsoft.com/office/drawing/2014/main" id="{31AF8F52-A343-80A2-1AAE-C847B4EC1C2F}"/>
              </a:ext>
            </a:extLst>
          </p:cNvPr>
          <p:cNvSpPr>
            <a:spLocks/>
          </p:cNvSpPr>
          <p:nvPr>
            <p:custDataLst>
              <p:tags r:id="rId10"/>
            </p:custDataLst>
          </p:nvPr>
        </p:nvSpPr>
        <p:spPr bwMode="auto">
          <a:xfrm>
            <a:off x="3614738" y="3552825"/>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CECB8EA-97B8-4C6D-A508-CEDB0B017DB4}" type="datetime'''1''''''''''''''''''''''''4'''':00&#10;''''1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14:00
16:00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9" name="Text Placeholder 2">
            <a:extLst>
              <a:ext uri="{FF2B5EF4-FFF2-40B4-BE49-F238E27FC236}">
                <a16:creationId xmlns:a16="http://schemas.microsoft.com/office/drawing/2014/main" id="{C67B8F2C-387B-9309-6C26-DA14E7C7F2B3}"/>
              </a:ext>
            </a:extLst>
          </p:cNvPr>
          <p:cNvSpPr>
            <a:spLocks/>
          </p:cNvSpPr>
          <p:nvPr>
            <p:custDataLst>
              <p:tags r:id="rId11"/>
            </p:custDataLst>
          </p:nvPr>
        </p:nvSpPr>
        <p:spPr bwMode="auto">
          <a:xfrm>
            <a:off x="4051300" y="3552825"/>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ADF81E2-1377-4241-8E77-5DCC33AB2573}" type="datetime'1''''''''''''''''''6:''0''''''0''''''&#10;''''1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16:00
18:00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0" name="Text Placeholder 2">
            <a:extLst>
              <a:ext uri="{FF2B5EF4-FFF2-40B4-BE49-F238E27FC236}">
                <a16:creationId xmlns:a16="http://schemas.microsoft.com/office/drawing/2014/main" id="{A356996F-09E8-7E5E-06AD-FCA01C53425F}"/>
              </a:ext>
            </a:extLst>
          </p:cNvPr>
          <p:cNvSpPr>
            <a:spLocks/>
          </p:cNvSpPr>
          <p:nvPr>
            <p:custDataLst>
              <p:tags r:id="rId12"/>
            </p:custDataLst>
          </p:nvPr>
        </p:nvSpPr>
        <p:spPr bwMode="auto">
          <a:xfrm>
            <a:off x="4487863" y="3552825"/>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663F4755-3D18-4A5B-B30D-7AD27D175D79}" type="datetime'''''''18:0''''''''''''''0''''''&#10;2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18:00
20:00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1" name="Text Placeholder 2">
            <a:extLst>
              <a:ext uri="{FF2B5EF4-FFF2-40B4-BE49-F238E27FC236}">
                <a16:creationId xmlns:a16="http://schemas.microsoft.com/office/drawing/2014/main" id="{B99DEEA5-7788-7892-8278-B8A15BEE72BF}"/>
              </a:ext>
            </a:extLst>
          </p:cNvPr>
          <p:cNvSpPr>
            <a:spLocks/>
          </p:cNvSpPr>
          <p:nvPr>
            <p:custDataLst>
              <p:tags r:id="rId13"/>
            </p:custDataLst>
          </p:nvPr>
        </p:nvSpPr>
        <p:spPr bwMode="auto">
          <a:xfrm>
            <a:off x="4924425" y="3552825"/>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35CD3A56-7C9D-4396-9D94-C9F5E11B1089}" type="datetime'''''''''''''2''''''''''''0:0''0''''&#10;2''''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20:00
22:00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2" name="Text Placeholder 2">
            <a:extLst>
              <a:ext uri="{FF2B5EF4-FFF2-40B4-BE49-F238E27FC236}">
                <a16:creationId xmlns:a16="http://schemas.microsoft.com/office/drawing/2014/main" id="{CC83DFED-CC12-B82A-CF88-46DCE7A285D0}"/>
              </a:ext>
            </a:extLst>
          </p:cNvPr>
          <p:cNvSpPr>
            <a:spLocks/>
          </p:cNvSpPr>
          <p:nvPr>
            <p:custDataLst>
              <p:tags r:id="rId14"/>
            </p:custDataLst>
          </p:nvPr>
        </p:nvSpPr>
        <p:spPr bwMode="auto">
          <a:xfrm>
            <a:off x="5360988" y="3552825"/>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82BBE4A-07B7-44A0-BC9A-80F05BB2B6AB}" type="datetime'''''''''2''''''''''''''''2'''':0''''''''''0&#10;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22:00
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3" name="TextBox 22">
            <a:extLst>
              <a:ext uri="{FF2B5EF4-FFF2-40B4-BE49-F238E27FC236}">
                <a16:creationId xmlns:a16="http://schemas.microsoft.com/office/drawing/2014/main" id="{388B9762-8B62-238C-4DAE-371D743789A7}"/>
              </a:ext>
            </a:extLst>
          </p:cNvPr>
          <p:cNvSpPr txBox="1"/>
          <p:nvPr/>
        </p:nvSpPr>
        <p:spPr>
          <a:xfrm>
            <a:off x="103188" y="1513863"/>
            <a:ext cx="6042025" cy="338138"/>
          </a:xfrm>
          <a:prstGeom prst="rect">
            <a:avLst/>
          </a:prstGeom>
          <a:noFill/>
        </p:spPr>
        <p:txBody>
          <a:bodyPr wrap="square">
            <a:spAutoFit/>
          </a:bodyPr>
          <a:lstStyle/>
          <a:p>
            <a:pPr algn="ctr" defTabSz="914483">
              <a:defRPr sz="2000" b="0" i="0" u="none" strike="noStrike" kern="1200" spc="0" baseline="0">
                <a:solidFill>
                  <a:sysClr val="windowText" lastClr="000000"/>
                </a:solidFill>
                <a:latin typeface="+mn-lt"/>
                <a:ea typeface="+mn-ea"/>
                <a:cs typeface="+mn-cs"/>
              </a:defRPr>
            </a:pPr>
            <a:r>
              <a:rPr lang="en-US" sz="1600" b="1" u="sng" dirty="0">
                <a:solidFill>
                  <a:srgbClr val="002060"/>
                </a:solidFill>
                <a:latin typeface="Tahoma" panose="020B0604030504040204" pitchFamily="34" charset="0"/>
                <a:ea typeface="Tahoma" panose="020B0604030504040204" pitchFamily="34" charset="0"/>
                <a:cs typeface="Tahoma" panose="020B0604030504040204" pitchFamily="34" charset="0"/>
              </a:rPr>
              <a:t>Priority Dispatched Calls Per Time of Day</a:t>
            </a:r>
          </a:p>
        </p:txBody>
      </p:sp>
      <p:sp>
        <p:nvSpPr>
          <p:cNvPr id="37" name="Rectangle 36">
            <a:extLst>
              <a:ext uri="{FF2B5EF4-FFF2-40B4-BE49-F238E27FC236}">
                <a16:creationId xmlns:a16="http://schemas.microsoft.com/office/drawing/2014/main" id="{AF100E2E-9AB7-93B9-D1F1-FCEDBF8C64D5}"/>
              </a:ext>
            </a:extLst>
          </p:cNvPr>
          <p:cNvSpPr/>
          <p:nvPr>
            <p:custDataLst>
              <p:tags r:id="rId15"/>
            </p:custDataLst>
          </p:nvPr>
        </p:nvSpPr>
        <p:spPr bwMode="auto">
          <a:xfrm>
            <a:off x="1160463" y="1995488"/>
            <a:ext cx="142875" cy="106363"/>
          </a:xfrm>
          <a:prstGeom prst="rect">
            <a:avLst/>
          </a:prstGeom>
          <a:solidFill>
            <a:schemeClr val="accent5"/>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8D99868-DFC5-7B57-ACE9-F10209C62F18}"/>
              </a:ext>
            </a:extLst>
          </p:cNvPr>
          <p:cNvSpPr/>
          <p:nvPr>
            <p:custDataLst>
              <p:tags r:id="rId16"/>
            </p:custDataLst>
          </p:nvPr>
        </p:nvSpPr>
        <p:spPr bwMode="auto">
          <a:xfrm>
            <a:off x="1160463" y="2160588"/>
            <a:ext cx="142875" cy="106363"/>
          </a:xfrm>
          <a:prstGeom prst="rect">
            <a:avLst/>
          </a:prstGeom>
          <a:solidFill>
            <a:srgbClr val="C0000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8AE2212A-1DA5-F563-809B-F4152E79D85E}"/>
              </a:ext>
            </a:extLst>
          </p:cNvPr>
          <p:cNvSpPr/>
          <p:nvPr>
            <p:custDataLst>
              <p:tags r:id="rId17"/>
            </p:custDataLst>
          </p:nvPr>
        </p:nvSpPr>
        <p:spPr bwMode="auto">
          <a:xfrm>
            <a:off x="1160463" y="2325688"/>
            <a:ext cx="142875" cy="106363"/>
          </a:xfrm>
          <a:prstGeom prst="rect">
            <a:avLst/>
          </a:prstGeom>
          <a:solidFill>
            <a:srgbClr val="00206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893D1401-ECA9-770C-685D-A99936A67292}"/>
              </a:ext>
            </a:extLst>
          </p:cNvPr>
          <p:cNvSpPr/>
          <p:nvPr>
            <p:custDataLst>
              <p:tags r:id="rId18"/>
            </p:custDataLst>
          </p:nvPr>
        </p:nvSpPr>
        <p:spPr bwMode="auto">
          <a:xfrm>
            <a:off x="1160463" y="2490788"/>
            <a:ext cx="142875" cy="106363"/>
          </a:xfrm>
          <a:prstGeom prst="rect">
            <a:avLst/>
          </a:prstGeom>
          <a:solidFill>
            <a:srgbClr val="7F7F7F"/>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 Placeholder 2">
            <a:extLst>
              <a:ext uri="{FF2B5EF4-FFF2-40B4-BE49-F238E27FC236}">
                <a16:creationId xmlns:a16="http://schemas.microsoft.com/office/drawing/2014/main" id="{4F5B4CA8-2D45-2165-F89C-2248C44244DE}"/>
              </a:ext>
            </a:extLst>
          </p:cNvPr>
          <p:cNvSpPr>
            <a:spLocks/>
          </p:cNvSpPr>
          <p:nvPr>
            <p:custDataLst>
              <p:tags r:id="rId19"/>
            </p:custDataLst>
          </p:nvPr>
        </p:nvSpPr>
        <p:spPr bwMode="auto">
          <a:xfrm>
            <a:off x="1354138" y="20002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A97F163C-AE00-4BFE-A041-059ABD3F0635}" type="datetime'''P''''''''0'''''''''''''''">
              <a:rPr lang="en-US" altLang="en-US" sz="800" b="1" smtClean="0"/>
              <a:pPr/>
              <a:t>P0</a:t>
            </a:fld>
            <a:endParaRPr lang="en-US" sz="800" b="1" dirty="0">
              <a:sym typeface="Tahoma" panose="020B0604030504040204" pitchFamily="34" charset="0"/>
            </a:endParaRPr>
          </a:p>
        </p:txBody>
      </p:sp>
      <p:sp>
        <p:nvSpPr>
          <p:cNvPr id="29" name="Text Placeholder 2">
            <a:extLst>
              <a:ext uri="{FF2B5EF4-FFF2-40B4-BE49-F238E27FC236}">
                <a16:creationId xmlns:a16="http://schemas.microsoft.com/office/drawing/2014/main" id="{CF6E8C33-3094-B90B-55D8-884C79658463}"/>
              </a:ext>
            </a:extLst>
          </p:cNvPr>
          <p:cNvSpPr>
            <a:spLocks/>
          </p:cNvSpPr>
          <p:nvPr>
            <p:custDataLst>
              <p:tags r:id="rId20"/>
            </p:custDataLst>
          </p:nvPr>
        </p:nvSpPr>
        <p:spPr bwMode="auto">
          <a:xfrm>
            <a:off x="1354138" y="21653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EA5215CB-BA85-471D-9931-6ED3C6DD4DED}" type="datetime'''''''''P1'''''''''''''''''''''''''''''''''''''''''">
              <a:rPr lang="en-US" altLang="en-US" sz="800" b="1" smtClean="0"/>
              <a:pPr/>
              <a:t>P1</a:t>
            </a:fld>
            <a:endParaRPr lang="en-US" sz="800" b="1" dirty="0">
              <a:sym typeface="Tahoma" panose="020B0604030504040204" pitchFamily="34" charset="0"/>
            </a:endParaRPr>
          </a:p>
        </p:txBody>
      </p:sp>
      <p:sp>
        <p:nvSpPr>
          <p:cNvPr id="27" name="Text Placeholder 2">
            <a:extLst>
              <a:ext uri="{FF2B5EF4-FFF2-40B4-BE49-F238E27FC236}">
                <a16:creationId xmlns:a16="http://schemas.microsoft.com/office/drawing/2014/main" id="{7566499B-08B1-834D-908F-AE1A9393F260}"/>
              </a:ext>
            </a:extLst>
          </p:cNvPr>
          <p:cNvSpPr>
            <a:spLocks/>
          </p:cNvSpPr>
          <p:nvPr>
            <p:custDataLst>
              <p:tags r:id="rId21"/>
            </p:custDataLst>
          </p:nvPr>
        </p:nvSpPr>
        <p:spPr bwMode="auto">
          <a:xfrm>
            <a:off x="1354138" y="23304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01CB0EDA-F7BC-4207-AAC6-0A7AA907D91A}" type="datetime'''''''P''''''''''''''2'''''''''''''''''''''''''''''''''''">
              <a:rPr lang="en-US" altLang="en-US" sz="800" b="1" smtClean="0"/>
              <a:pPr/>
              <a:t>P2</a:t>
            </a:fld>
            <a:endParaRPr lang="en-US" sz="800" b="1" dirty="0">
              <a:sym typeface="Tahoma" panose="020B0604030504040204" pitchFamily="34" charset="0"/>
            </a:endParaRPr>
          </a:p>
        </p:txBody>
      </p:sp>
      <p:sp>
        <p:nvSpPr>
          <p:cNvPr id="28" name="Text Placeholder 2">
            <a:extLst>
              <a:ext uri="{FF2B5EF4-FFF2-40B4-BE49-F238E27FC236}">
                <a16:creationId xmlns:a16="http://schemas.microsoft.com/office/drawing/2014/main" id="{9A55B08D-DC70-EE69-55AD-11598C1C9B12}"/>
              </a:ext>
            </a:extLst>
          </p:cNvPr>
          <p:cNvSpPr>
            <a:spLocks/>
          </p:cNvSpPr>
          <p:nvPr>
            <p:custDataLst>
              <p:tags r:id="rId22"/>
            </p:custDataLst>
          </p:nvPr>
        </p:nvSpPr>
        <p:spPr bwMode="auto">
          <a:xfrm>
            <a:off x="1354138" y="24955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4BDBD231-2413-4DAE-8AD5-AFE3B93A6D3D}" type="datetime'''P''''''''3'''''''''''''''''''''''''''''''''''''''''''''">
              <a:rPr lang="en-US" altLang="en-US" sz="800" b="1" smtClean="0"/>
              <a:pPr/>
              <a:t>P3</a:t>
            </a:fld>
            <a:endParaRPr lang="en-US" sz="800" b="1" dirty="0">
              <a:sym typeface="Tahoma" panose="020B0604030504040204" pitchFamily="34" charset="0"/>
            </a:endParaRPr>
          </a:p>
        </p:txBody>
      </p:sp>
      <p:sp>
        <p:nvSpPr>
          <p:cNvPr id="30" name="Rectangle 29">
            <a:extLst>
              <a:ext uri="{FF2B5EF4-FFF2-40B4-BE49-F238E27FC236}">
                <a16:creationId xmlns:a16="http://schemas.microsoft.com/office/drawing/2014/main" id="{F91A67B0-6455-465A-3588-978AE8BFE3CD}"/>
              </a:ext>
            </a:extLst>
          </p:cNvPr>
          <p:cNvSpPr/>
          <p:nvPr/>
        </p:nvSpPr>
        <p:spPr>
          <a:xfrm>
            <a:off x="350838" y="1476375"/>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7" name="Chart 56">
            <a:extLst>
              <a:ext uri="{FF2B5EF4-FFF2-40B4-BE49-F238E27FC236}">
                <a16:creationId xmlns:a16="http://schemas.microsoft.com/office/drawing/2014/main" id="{ED375714-5CEA-A53E-09C4-BE7CCD2517F2}"/>
              </a:ext>
            </a:extLst>
          </p:cNvPr>
          <p:cNvGraphicFramePr/>
          <p:nvPr>
            <p:custDataLst>
              <p:tags r:id="rId23"/>
            </p:custDataLst>
            <p:extLst>
              <p:ext uri="{D42A27DB-BD31-4B8C-83A1-F6EECF244321}">
                <p14:modId xmlns:p14="http://schemas.microsoft.com/office/powerpoint/2010/main" val="625734589"/>
              </p:ext>
            </p:extLst>
          </p:nvPr>
        </p:nvGraphicFramePr>
        <p:xfrm>
          <a:off x="417513" y="4394200"/>
          <a:ext cx="5321300" cy="2092325"/>
        </p:xfrm>
        <a:graphic>
          <a:graphicData uri="http://schemas.openxmlformats.org/drawingml/2006/chart">
            <c:chart xmlns:c="http://schemas.openxmlformats.org/drawingml/2006/chart" xmlns:r="http://schemas.openxmlformats.org/officeDocument/2006/relationships" r:id="rId48"/>
          </a:graphicData>
        </a:graphic>
      </p:graphicFrame>
      <p:sp>
        <p:nvSpPr>
          <p:cNvPr id="44" name="Text Placeholder 2">
            <a:extLst>
              <a:ext uri="{FF2B5EF4-FFF2-40B4-BE49-F238E27FC236}">
                <a16:creationId xmlns:a16="http://schemas.microsoft.com/office/drawing/2014/main" id="{B3DC54D0-5B95-10E1-9476-324E2AB9FB0A}"/>
              </a:ext>
            </a:extLst>
          </p:cNvPr>
          <p:cNvSpPr>
            <a:spLocks/>
          </p:cNvSpPr>
          <p:nvPr>
            <p:custDataLst>
              <p:tags r:id="rId24"/>
            </p:custDataLst>
          </p:nvPr>
        </p:nvSpPr>
        <p:spPr bwMode="auto">
          <a:xfrm>
            <a:off x="592138" y="6303963"/>
            <a:ext cx="393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432B448A-24F6-41DF-9199-6CD22B91433B}" type="datetime'''J''u''''''n''''''''''''-''''''''''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Jun-25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7" name="Text Placeholder 2">
            <a:extLst>
              <a:ext uri="{FF2B5EF4-FFF2-40B4-BE49-F238E27FC236}">
                <a16:creationId xmlns:a16="http://schemas.microsoft.com/office/drawing/2014/main" id="{A5C9A215-5F27-F013-239D-9562782A82A8}"/>
              </a:ext>
            </a:extLst>
          </p:cNvPr>
          <p:cNvSpPr>
            <a:spLocks/>
          </p:cNvSpPr>
          <p:nvPr>
            <p:custDataLst>
              <p:tags r:id="rId25"/>
            </p:custDataLst>
          </p:nvPr>
        </p:nvSpPr>
        <p:spPr bwMode="auto">
          <a:xfrm>
            <a:off x="1054100" y="6303963"/>
            <a:ext cx="3508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EE3A8628-8CA6-4720-822E-8D03AEAA58BF}" type="datetime'J''''''u''''''''''''''''l-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Jul-25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9" name="Text Placeholder 2">
            <a:extLst>
              <a:ext uri="{FF2B5EF4-FFF2-40B4-BE49-F238E27FC236}">
                <a16:creationId xmlns:a16="http://schemas.microsoft.com/office/drawing/2014/main" id="{4A162A11-9962-BF1A-4058-467D7DA51ACC}"/>
              </a:ext>
            </a:extLst>
          </p:cNvPr>
          <p:cNvSpPr>
            <a:spLocks/>
          </p:cNvSpPr>
          <p:nvPr>
            <p:custDataLst>
              <p:tags r:id="rId26"/>
            </p:custDataLst>
          </p:nvPr>
        </p:nvSpPr>
        <p:spPr bwMode="auto">
          <a:xfrm>
            <a:off x="1460500" y="6303963"/>
            <a:ext cx="4159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D1CF2BE5-C81E-4B3F-86DF-AC34B2A7DAC6}" type="datetime'''Au''g''''''''''''-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Aug-25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3" name="Text Placeholder 2">
            <a:extLst>
              <a:ext uri="{FF2B5EF4-FFF2-40B4-BE49-F238E27FC236}">
                <a16:creationId xmlns:a16="http://schemas.microsoft.com/office/drawing/2014/main" id="{446091E2-FB5D-166E-CB01-E7999DA0BEED}"/>
              </a:ext>
            </a:extLst>
          </p:cNvPr>
          <p:cNvSpPr>
            <a:spLocks/>
          </p:cNvSpPr>
          <p:nvPr>
            <p:custDataLst>
              <p:tags r:id="rId27"/>
            </p:custDataLst>
          </p:nvPr>
        </p:nvSpPr>
        <p:spPr bwMode="auto">
          <a:xfrm>
            <a:off x="1903413" y="6303963"/>
            <a:ext cx="4064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83DD60B4-FD29-4842-A6BB-3E93125663E5}" type="datetime'''''''''''''''''''S''e''''''p''''''''-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Sep-25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1" name="Text Placeholder 2">
            <a:extLst>
              <a:ext uri="{FF2B5EF4-FFF2-40B4-BE49-F238E27FC236}">
                <a16:creationId xmlns:a16="http://schemas.microsoft.com/office/drawing/2014/main" id="{F5B9DC51-AB22-165B-4A6A-9C94323DC75B}"/>
              </a:ext>
            </a:extLst>
          </p:cNvPr>
          <p:cNvSpPr>
            <a:spLocks/>
          </p:cNvSpPr>
          <p:nvPr>
            <p:custDataLst>
              <p:tags r:id="rId28"/>
            </p:custDataLst>
          </p:nvPr>
        </p:nvSpPr>
        <p:spPr bwMode="auto">
          <a:xfrm>
            <a:off x="2351088" y="6303963"/>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8D2B3DFF-251A-4728-8422-600AE9023605}" type="datetime'O''''''''''''''c''''''''''''t''''''''''''''''''-''''''''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Oct-25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0" name="Text Placeholder 2">
            <a:extLst>
              <a:ext uri="{FF2B5EF4-FFF2-40B4-BE49-F238E27FC236}">
                <a16:creationId xmlns:a16="http://schemas.microsoft.com/office/drawing/2014/main" id="{AB6706CA-C315-F77D-E27D-4501DB6CC099}"/>
              </a:ext>
            </a:extLst>
          </p:cNvPr>
          <p:cNvSpPr>
            <a:spLocks/>
          </p:cNvSpPr>
          <p:nvPr>
            <p:custDataLst>
              <p:tags r:id="rId29"/>
            </p:custDataLst>
          </p:nvPr>
        </p:nvSpPr>
        <p:spPr bwMode="auto">
          <a:xfrm>
            <a:off x="2779713" y="6303963"/>
            <a:ext cx="4143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FD829F05-5D9D-4CA1-83EC-3075D994BEB5}" type="datetime'''''''No''''v''''''''''''''''''''''''''''-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Nov-25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5" name="Text Placeholder 2">
            <a:extLst>
              <a:ext uri="{FF2B5EF4-FFF2-40B4-BE49-F238E27FC236}">
                <a16:creationId xmlns:a16="http://schemas.microsoft.com/office/drawing/2014/main" id="{88739794-6702-33A0-CF17-C0B77DE39552}"/>
              </a:ext>
            </a:extLst>
          </p:cNvPr>
          <p:cNvSpPr>
            <a:spLocks/>
          </p:cNvSpPr>
          <p:nvPr>
            <p:custDataLst>
              <p:tags r:id="rId30"/>
            </p:custDataLst>
          </p:nvPr>
        </p:nvSpPr>
        <p:spPr bwMode="auto">
          <a:xfrm>
            <a:off x="3221038" y="6303963"/>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991878CA-69E7-4FF0-8AA6-11D260D09365}" type="datetime'''''''''''''''''''De''c''''''''''-''''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Dec-25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5" name="Text Placeholder 2">
            <a:extLst>
              <a:ext uri="{FF2B5EF4-FFF2-40B4-BE49-F238E27FC236}">
                <a16:creationId xmlns:a16="http://schemas.microsoft.com/office/drawing/2014/main" id="{0AE2F15C-6376-3AA5-5057-B2C20B4F6574}"/>
              </a:ext>
            </a:extLst>
          </p:cNvPr>
          <p:cNvSpPr>
            <a:spLocks/>
          </p:cNvSpPr>
          <p:nvPr>
            <p:custDataLst>
              <p:tags r:id="rId31"/>
            </p:custDataLst>
          </p:nvPr>
        </p:nvSpPr>
        <p:spPr bwMode="auto">
          <a:xfrm>
            <a:off x="3671888" y="6303963"/>
            <a:ext cx="3889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B5B1636C-87A4-4892-AD3E-7A28877202AD}" type="datetime'''''J''''''''a''''n-''''''''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Jan-26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3" name="Text Placeholder 2">
            <a:extLst>
              <a:ext uri="{FF2B5EF4-FFF2-40B4-BE49-F238E27FC236}">
                <a16:creationId xmlns:a16="http://schemas.microsoft.com/office/drawing/2014/main" id="{229134C4-E57A-05B8-6F08-A7B782DA730E}"/>
              </a:ext>
            </a:extLst>
          </p:cNvPr>
          <p:cNvSpPr>
            <a:spLocks/>
          </p:cNvSpPr>
          <p:nvPr>
            <p:custDataLst>
              <p:tags r:id="rId32"/>
            </p:custDataLst>
          </p:nvPr>
        </p:nvSpPr>
        <p:spPr bwMode="auto">
          <a:xfrm>
            <a:off x="4105275" y="6303963"/>
            <a:ext cx="4016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3C5865CD-DAA7-4AD3-A280-BBDCD58DDE12}" type="datetime'''''''Feb''''-''''''''''''''''''''''''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Feb-26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2" name="Text Placeholder 2">
            <a:extLst>
              <a:ext uri="{FF2B5EF4-FFF2-40B4-BE49-F238E27FC236}">
                <a16:creationId xmlns:a16="http://schemas.microsoft.com/office/drawing/2014/main" id="{78CF4F49-6658-EA89-E0C2-A17FE181BE63}"/>
              </a:ext>
            </a:extLst>
          </p:cNvPr>
          <p:cNvSpPr>
            <a:spLocks/>
          </p:cNvSpPr>
          <p:nvPr>
            <p:custDataLst>
              <p:tags r:id="rId33"/>
            </p:custDataLst>
          </p:nvPr>
        </p:nvSpPr>
        <p:spPr bwMode="auto">
          <a:xfrm>
            <a:off x="4538663" y="6303963"/>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F5AC1AC9-84BA-49D4-B4D3-6B12D8DBB117}" type="datetime'''''''Ma''''''r''''''''''''-''''''''''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Mar-26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0" name="Text Placeholder 2">
            <a:extLst>
              <a:ext uri="{FF2B5EF4-FFF2-40B4-BE49-F238E27FC236}">
                <a16:creationId xmlns:a16="http://schemas.microsoft.com/office/drawing/2014/main" id="{50FB8717-22D0-D1C2-AA64-343614E2AB7A}"/>
              </a:ext>
            </a:extLst>
          </p:cNvPr>
          <p:cNvSpPr>
            <a:spLocks/>
          </p:cNvSpPr>
          <p:nvPr>
            <p:custDataLst>
              <p:tags r:id="rId34"/>
            </p:custDataLst>
          </p:nvPr>
        </p:nvSpPr>
        <p:spPr bwMode="auto">
          <a:xfrm>
            <a:off x="4987925" y="6303963"/>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49FE6CAF-BEDA-4407-883D-5611DD749DBE}" type="datetime'A''''''''''''p''''r''-''''''''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Apr-26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9" name="Text Placeholder 2">
            <a:extLst>
              <a:ext uri="{FF2B5EF4-FFF2-40B4-BE49-F238E27FC236}">
                <a16:creationId xmlns:a16="http://schemas.microsoft.com/office/drawing/2014/main" id="{D2C32B4A-9DED-7AD4-B9F0-EB6682E5B339}"/>
              </a:ext>
            </a:extLst>
          </p:cNvPr>
          <p:cNvSpPr>
            <a:spLocks/>
          </p:cNvSpPr>
          <p:nvPr>
            <p:custDataLst>
              <p:tags r:id="rId35"/>
            </p:custDataLst>
          </p:nvPr>
        </p:nvSpPr>
        <p:spPr bwMode="auto">
          <a:xfrm>
            <a:off x="5410200" y="6303963"/>
            <a:ext cx="4270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876B8402-1B0C-456A-9E50-5A5CC501451D}" type="datetime'''M''''''a''''''y''''''''-''''''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May-26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8" name="TextBox 77">
            <a:extLst>
              <a:ext uri="{FF2B5EF4-FFF2-40B4-BE49-F238E27FC236}">
                <a16:creationId xmlns:a16="http://schemas.microsoft.com/office/drawing/2014/main" id="{8693DA61-5E71-53E1-FED7-C350F1EBFA04}"/>
              </a:ext>
            </a:extLst>
          </p:cNvPr>
          <p:cNvSpPr txBox="1">
            <a:spLocks/>
          </p:cNvSpPr>
          <p:nvPr/>
        </p:nvSpPr>
        <p:spPr>
          <a:xfrm>
            <a:off x="1727200" y="4119562"/>
            <a:ext cx="2601913" cy="338138"/>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Monthly Call Volume</a:t>
            </a:r>
          </a:p>
        </p:txBody>
      </p:sp>
      <p:sp>
        <p:nvSpPr>
          <p:cNvPr id="79" name="Rectangle 78">
            <a:extLst>
              <a:ext uri="{FF2B5EF4-FFF2-40B4-BE49-F238E27FC236}">
                <a16:creationId xmlns:a16="http://schemas.microsoft.com/office/drawing/2014/main" id="{2510167D-D2B4-E764-EE5A-59C5D61DA230}"/>
              </a:ext>
            </a:extLst>
          </p:cNvPr>
          <p:cNvSpPr/>
          <p:nvPr/>
        </p:nvSpPr>
        <p:spPr>
          <a:xfrm>
            <a:off x="360363" y="4081463"/>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0020504F-761A-2575-33E3-0FF9244E605B}"/>
              </a:ext>
            </a:extLst>
          </p:cNvPr>
          <p:cNvSpPr txBox="1">
            <a:spLocks/>
          </p:cNvSpPr>
          <p:nvPr/>
        </p:nvSpPr>
        <p:spPr>
          <a:xfrm>
            <a:off x="6127750" y="4100094"/>
            <a:ext cx="587375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Top Five Problem Natures</a:t>
            </a:r>
          </a:p>
        </p:txBody>
      </p:sp>
      <p:sp>
        <p:nvSpPr>
          <p:cNvPr id="108" name="Rectangle 107">
            <a:extLst>
              <a:ext uri="{FF2B5EF4-FFF2-40B4-BE49-F238E27FC236}">
                <a16:creationId xmlns:a16="http://schemas.microsoft.com/office/drawing/2014/main" id="{D21D14B1-19CF-8F2B-4831-0B9DB368403B}"/>
              </a:ext>
            </a:extLst>
          </p:cNvPr>
          <p:cNvSpPr/>
          <p:nvPr/>
        </p:nvSpPr>
        <p:spPr>
          <a:xfrm>
            <a:off x="6284913" y="4080891"/>
            <a:ext cx="5513387" cy="248716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CDDDEF1A-CB37-9452-AFDD-EBD68254CF6B}"/>
              </a:ext>
            </a:extLst>
          </p:cNvPr>
          <p:cNvSpPr txBox="1">
            <a:spLocks/>
          </p:cNvSpPr>
          <p:nvPr/>
        </p:nvSpPr>
        <p:spPr>
          <a:xfrm>
            <a:off x="6361113" y="1513655"/>
            <a:ext cx="538480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Daily Priority Call Volume and Entry to Assignment </a:t>
            </a:r>
          </a:p>
        </p:txBody>
      </p:sp>
      <p:sp>
        <p:nvSpPr>
          <p:cNvPr id="110" name="Rectangle 109">
            <a:extLst>
              <a:ext uri="{FF2B5EF4-FFF2-40B4-BE49-F238E27FC236}">
                <a16:creationId xmlns:a16="http://schemas.microsoft.com/office/drawing/2014/main" id="{C956C2F4-5A3A-F475-4541-EC71F2A97D96}"/>
              </a:ext>
            </a:extLst>
          </p:cNvPr>
          <p:cNvSpPr/>
          <p:nvPr/>
        </p:nvSpPr>
        <p:spPr>
          <a:xfrm>
            <a:off x="6284913" y="1476374"/>
            <a:ext cx="5505450" cy="248364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6" name="Chart 35">
            <a:extLst>
              <a:ext uri="{FF2B5EF4-FFF2-40B4-BE49-F238E27FC236}">
                <a16:creationId xmlns:a16="http://schemas.microsoft.com/office/drawing/2014/main" id="{74518D0D-60BE-5650-8A47-D02DC894AF07}"/>
              </a:ext>
            </a:extLst>
          </p:cNvPr>
          <p:cNvGraphicFramePr/>
          <p:nvPr>
            <p:custDataLst>
              <p:tags r:id="rId36"/>
            </p:custDataLst>
            <p:extLst>
              <p:ext uri="{D42A27DB-BD31-4B8C-83A1-F6EECF244321}">
                <p14:modId xmlns:p14="http://schemas.microsoft.com/office/powerpoint/2010/main" val="1307246607"/>
              </p:ext>
            </p:extLst>
          </p:nvPr>
        </p:nvGraphicFramePr>
        <p:xfrm>
          <a:off x="7519988" y="4232275"/>
          <a:ext cx="4006850" cy="2366963"/>
        </p:xfrm>
        <a:graphic>
          <a:graphicData uri="http://schemas.openxmlformats.org/drawingml/2006/chart">
            <c:chart xmlns:c="http://schemas.openxmlformats.org/drawingml/2006/chart" xmlns:r="http://schemas.openxmlformats.org/officeDocument/2006/relationships" r:id="rId49"/>
          </a:graphicData>
        </a:graphic>
      </p:graphicFrame>
      <p:sp>
        <p:nvSpPr>
          <p:cNvPr id="133" name="Text Placeholder 2">
            <a:extLst>
              <a:ext uri="{FF2B5EF4-FFF2-40B4-BE49-F238E27FC236}">
                <a16:creationId xmlns:a16="http://schemas.microsoft.com/office/drawing/2014/main" id="{D4931E33-6B1D-945A-5828-575D87F40680}"/>
              </a:ext>
            </a:extLst>
          </p:cNvPr>
          <p:cNvSpPr>
            <a:spLocks/>
          </p:cNvSpPr>
          <p:nvPr>
            <p:custDataLst>
              <p:tags r:id="rId37"/>
            </p:custDataLst>
          </p:nvPr>
        </p:nvSpPr>
        <p:spPr bwMode="auto">
          <a:xfrm>
            <a:off x="6851650" y="4579938"/>
            <a:ext cx="6651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6694F2C8-F3B9-4ED5-B533-EE40DD2A269B}" type="datetime'''''''D''''''i''''st''''u''''r''''''''''ba''''''nc''e'''''''''">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Disturbance</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5" name="Text Placeholder 2">
            <a:extLst>
              <a:ext uri="{FF2B5EF4-FFF2-40B4-BE49-F238E27FC236}">
                <a16:creationId xmlns:a16="http://schemas.microsoft.com/office/drawing/2014/main" id="{5FC73E24-09AD-53E2-EC84-3C23A090452B}"/>
              </a:ext>
            </a:extLst>
          </p:cNvPr>
          <p:cNvSpPr>
            <a:spLocks/>
          </p:cNvSpPr>
          <p:nvPr>
            <p:custDataLst>
              <p:tags r:id="rId38"/>
            </p:custDataLst>
          </p:nvPr>
        </p:nvSpPr>
        <p:spPr bwMode="auto">
          <a:xfrm>
            <a:off x="7002463" y="4962525"/>
            <a:ext cx="5143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C4F63E54-2288-4EE2-BB2D-D76E02F7FAC6}" type="datetime'''Do''''''''''me''s''''''''t''''''''''''i''''''c'''''''''">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Domestic</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7" name="Text Placeholder 2">
            <a:extLst>
              <a:ext uri="{FF2B5EF4-FFF2-40B4-BE49-F238E27FC236}">
                <a16:creationId xmlns:a16="http://schemas.microsoft.com/office/drawing/2014/main" id="{12B01CFB-6682-78F2-C567-C22FB9480771}"/>
              </a:ext>
            </a:extLst>
          </p:cNvPr>
          <p:cNvSpPr>
            <a:spLocks/>
          </p:cNvSpPr>
          <p:nvPr>
            <p:custDataLst>
              <p:tags r:id="rId39"/>
            </p:custDataLst>
          </p:nvPr>
        </p:nvSpPr>
        <p:spPr bwMode="auto">
          <a:xfrm>
            <a:off x="6483350" y="5346700"/>
            <a:ext cx="10334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3B0BAA0D-8E48-4A8E-AE9A-721E313FC033}" type="datetime'Ass''''i''s''''''t'' ''''''''''Fir''e/Me''di''c''''al'''''''">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Assist Fire/Medical</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8" name="Text Placeholder 2">
            <a:extLst>
              <a:ext uri="{FF2B5EF4-FFF2-40B4-BE49-F238E27FC236}">
                <a16:creationId xmlns:a16="http://schemas.microsoft.com/office/drawing/2014/main" id="{2AE8B7E1-91CF-3DBA-E84B-F08CBB3B3A09}"/>
              </a:ext>
            </a:extLst>
          </p:cNvPr>
          <p:cNvSpPr>
            <a:spLocks/>
          </p:cNvSpPr>
          <p:nvPr>
            <p:custDataLst>
              <p:tags r:id="rId40"/>
            </p:custDataLst>
          </p:nvPr>
        </p:nvSpPr>
        <p:spPr bwMode="auto">
          <a:xfrm>
            <a:off x="6711950" y="5729288"/>
            <a:ext cx="8048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AB777CBD-AFBD-4414-B3C0-0DBC9FA3CFE0}" type="datetime'''Welf''''''a''''''r''e'' C''''''''h''e''''''''c''''''k'''''''">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Welfare Check</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8" name="Text Placeholder 2">
            <a:extLst>
              <a:ext uri="{FF2B5EF4-FFF2-40B4-BE49-F238E27FC236}">
                <a16:creationId xmlns:a16="http://schemas.microsoft.com/office/drawing/2014/main" id="{3D1C5A90-E1F4-7FBB-59DD-26836D977D96}"/>
              </a:ext>
            </a:extLst>
          </p:cNvPr>
          <p:cNvSpPr>
            <a:spLocks/>
          </p:cNvSpPr>
          <p:nvPr>
            <p:custDataLst>
              <p:tags r:id="rId41"/>
            </p:custDataLst>
          </p:nvPr>
        </p:nvSpPr>
        <p:spPr bwMode="auto">
          <a:xfrm>
            <a:off x="6470650" y="6113463"/>
            <a:ext cx="10461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CD3E5A92-3514-444C-8FDF-9C9371E747EF}" type="datetime'''''I''''nfo ''Medic''al'''''' ''(L''a''''''''''w)'''">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Info Medical (Law)</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 name="Slide Number Placeholder 1">
            <a:extLst>
              <a:ext uri="{FF2B5EF4-FFF2-40B4-BE49-F238E27FC236}">
                <a16:creationId xmlns:a16="http://schemas.microsoft.com/office/drawing/2014/main" id="{B98AECD7-F227-7661-1D74-C87CD0D40C01}"/>
              </a:ext>
            </a:extLst>
          </p:cNvPr>
          <p:cNvSpPr>
            <a:spLocks noGrp="1"/>
          </p:cNvSpPr>
          <p:nvPr>
            <p:ph type="sldNum" sz="quarter" idx="12"/>
          </p:nvPr>
        </p:nvSpPr>
        <p:spPr/>
        <p:txBody>
          <a:bodyPr/>
          <a:lstStyle/>
          <a:p>
            <a:fld id="{7E42DF0F-B536-4D3B-A493-5032C5E2E097}" type="slidenum">
              <a:rPr lang="en-US" smtClean="0"/>
              <a:t>37</a:t>
            </a:fld>
            <a:endParaRPr lang="en-US"/>
          </a:p>
        </p:txBody>
      </p:sp>
      <p:sp>
        <p:nvSpPr>
          <p:cNvPr id="3" name="TextBox 2">
            <a:extLst>
              <a:ext uri="{FF2B5EF4-FFF2-40B4-BE49-F238E27FC236}">
                <a16:creationId xmlns:a16="http://schemas.microsoft.com/office/drawing/2014/main" id="{987550CE-28D5-31FC-DA06-EE3C8CEEBAC4}"/>
              </a:ext>
            </a:extLst>
          </p:cNvPr>
          <p:cNvSpPr txBox="1"/>
          <p:nvPr/>
        </p:nvSpPr>
        <p:spPr>
          <a:xfrm>
            <a:off x="-8107" y="6597295"/>
            <a:ext cx="12362667" cy="246221"/>
          </a:xfrm>
          <a:prstGeom prst="rect">
            <a:avLst/>
          </a:prstGeom>
          <a:noFill/>
        </p:spPr>
        <p:txBody>
          <a:bodyPr wrap="square" rtlCol="0">
            <a:spAutoFit/>
          </a:bodyPr>
          <a:lstStyle/>
          <a:p>
            <a:pPr algn="l"/>
            <a:r>
              <a:rPr lang="en-US" sz="1000" dirty="0">
                <a:latin typeface="Tahoma" panose="020B0604030504040204" pitchFamily="34" charset="0"/>
                <a:ea typeface="Tahoma" panose="020B0604030504040204" pitchFamily="34" charset="0"/>
                <a:cs typeface="Tahoma" panose="020B0604030504040204" pitchFamily="34" charset="0"/>
              </a:rPr>
              <a:t>Note: </a:t>
            </a:r>
            <a:r>
              <a:rPr lang="en-US" sz="1000" dirty="0">
                <a:solidFill>
                  <a:srgbClr val="000000"/>
                </a:solidFill>
                <a:latin typeface="Tahoma" panose="020B0604030504040204" pitchFamily="34" charset="0"/>
                <a:ea typeface="Tahoma" panose="020B0604030504040204" pitchFamily="34" charset="0"/>
                <a:cs typeface="Tahoma" panose="020B0604030504040204" pitchFamily="34" charset="0"/>
              </a:rPr>
              <a:t>Clear Creek Sheriff’s </a:t>
            </a:r>
            <a:r>
              <a:rPr lang="en-US" sz="1000" b="0" i="0" u="none" strike="noStrike" baseline="0" dirty="0">
                <a:latin typeface="Tahoma" panose="020B0604030504040204" pitchFamily="34" charset="0"/>
              </a:rPr>
              <a:t>Office is responding to Georgetown calls as of October 2024.</a:t>
            </a:r>
            <a:endParaRPr lang="en-US" sz="1000" dirty="0">
              <a:latin typeface="Tahoma" panose="020B0604030504040204" pitchFamily="34" charset="0"/>
              <a:ea typeface="Tahoma" panose="020B0604030504040204" pitchFamily="34" charset="0"/>
              <a:cs typeface="Tahoma" panose="020B0604030504040204" pitchFamily="34" charset="0"/>
            </a:endParaRPr>
          </a:p>
        </p:txBody>
      </p:sp>
      <p:pic>
        <p:nvPicPr>
          <p:cNvPr id="2050" name="Picture 2">
            <a:extLst>
              <a:ext uri="{FF2B5EF4-FFF2-40B4-BE49-F238E27FC236}">
                <a16:creationId xmlns:a16="http://schemas.microsoft.com/office/drawing/2014/main" id="{F95BEF66-B9C6-B134-257B-5D7486CB36FF}"/>
              </a:ext>
            </a:extLst>
          </p:cNvPr>
          <p:cNvPicPr>
            <a:picLocks noChangeAspect="1"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28333" y="114793"/>
            <a:ext cx="1073021" cy="1051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29641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D595C-EA63-312B-0682-BE948AD13624}"/>
            </a:ext>
          </a:extLst>
        </p:cNvPr>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A8C2E1CE-EA94-6389-63BB-78C59C5B6632}"/>
              </a:ext>
            </a:extLst>
          </p:cNvPr>
          <p:cNvGraphicFramePr>
            <a:graphicFrameLocks/>
          </p:cNvGraphicFramePr>
          <p:nvPr>
            <p:custDataLst>
              <p:tags r:id="rId1"/>
            </p:custDataLst>
            <p:extLst>
              <p:ext uri="{D42A27DB-BD31-4B8C-83A1-F6EECF244321}">
                <p14:modId xmlns:p14="http://schemas.microsoft.com/office/powerpoint/2010/main" val="30485653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4" imgW="452" imgH="454" progId="TCLayout.ActiveDocument.1">
                  <p:embed/>
                </p:oleObj>
              </mc:Choice>
              <mc:Fallback>
                <p:oleObj name="think-cell Slide" r:id="rId44" imgW="452" imgH="454" progId="TCLayout.ActiveDocument.1">
                  <p:embed/>
                  <p:pic>
                    <p:nvPicPr>
                      <p:cNvPr id="4" name="Object 3" hidden="1">
                        <a:extLst>
                          <a:ext uri="{FF2B5EF4-FFF2-40B4-BE49-F238E27FC236}">
                            <a16:creationId xmlns:a16="http://schemas.microsoft.com/office/drawing/2014/main" id="{A8C2E1CE-EA94-6389-63BB-78C59C5B6632}"/>
                          </a:ext>
                        </a:extLst>
                      </p:cNvPr>
                      <p:cNvPicPr/>
                      <p:nvPr/>
                    </p:nvPicPr>
                    <p:blipFill>
                      <a:blip r:embed="rId45"/>
                      <a:stretch>
                        <a:fillRect/>
                      </a:stretch>
                    </p:blipFill>
                    <p:spPr>
                      <a:xfrm>
                        <a:off x="1588" y="1588"/>
                        <a:ext cx="1588" cy="1588"/>
                      </a:xfrm>
                      <a:prstGeom prst="rect">
                        <a:avLst/>
                      </a:prstGeom>
                    </p:spPr>
                  </p:pic>
                </p:oleObj>
              </mc:Fallback>
            </mc:AlternateContent>
          </a:graphicData>
        </a:graphic>
      </p:graphicFrame>
      <p:pic>
        <p:nvPicPr>
          <p:cNvPr id="32" name="Picture 31">
            <a:extLst>
              <a:ext uri="{FF2B5EF4-FFF2-40B4-BE49-F238E27FC236}">
                <a16:creationId xmlns:a16="http://schemas.microsoft.com/office/drawing/2014/main" id="{EF45C8BC-630D-7280-2F86-239B91AA540C}"/>
              </a:ext>
            </a:extLst>
          </p:cNvPr>
          <p:cNvPicPr>
            <a:picLocks noChangeAspect="1"/>
          </p:cNvPicPr>
          <p:nvPr/>
        </p:nvPicPr>
        <p:blipFill>
          <a:blip r:embed="rId46"/>
          <a:stretch>
            <a:fillRect/>
          </a:stretch>
        </p:blipFill>
        <p:spPr>
          <a:xfrm>
            <a:off x="6471079" y="1829278"/>
            <a:ext cx="5162550" cy="2095500"/>
          </a:xfrm>
          <a:prstGeom prst="rect">
            <a:avLst/>
          </a:prstGeom>
        </p:spPr>
      </p:pic>
      <p:sp>
        <p:nvSpPr>
          <p:cNvPr id="6" name="Text Box 58">
            <a:extLst>
              <a:ext uri="{FF2B5EF4-FFF2-40B4-BE49-F238E27FC236}">
                <a16:creationId xmlns:a16="http://schemas.microsoft.com/office/drawing/2014/main" id="{0EAC578E-89F1-9012-7CFE-E394FA03D5BB}"/>
              </a:ext>
            </a:extLst>
          </p:cNvPr>
          <p:cNvSpPr txBox="1"/>
          <p:nvPr/>
        </p:nvSpPr>
        <p:spPr>
          <a:xfrm>
            <a:off x="1083537" y="23971"/>
            <a:ext cx="7030368" cy="1300160"/>
          </a:xfrm>
          <a:prstGeom prst="rect">
            <a:avLst/>
          </a:prstGeom>
          <a:solidFill>
            <a:schemeClr val="lt1"/>
          </a:solidFill>
          <a:ln w="6350">
            <a:noFill/>
          </a:ln>
        </p:spPr>
        <p:txBody>
          <a:bodyPr rot="0" spcFirstLastPara="0" vert="horz" wrap="square" lIns="91439" tIns="45720" rIns="91439" bIns="45720" numCol="1" spcCol="0" rtlCol="0" fromWordArt="0" anchor="ctr"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Empire PD</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a:extLst>
              <a:ext uri="{FF2B5EF4-FFF2-40B4-BE49-F238E27FC236}">
                <a16:creationId xmlns:a16="http://schemas.microsoft.com/office/drawing/2014/main" id="{525B8DD7-1E59-E820-439B-D5FD08121ECB}"/>
              </a:ext>
            </a:extLst>
          </p:cNvPr>
          <p:cNvCxnSpPr>
            <a:cxnSpLocks/>
          </p:cNvCxnSpPr>
          <p:nvPr/>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graphicFrame>
        <p:nvGraphicFramePr>
          <p:cNvPr id="9" name="Chart 8">
            <a:extLst>
              <a:ext uri="{FF2B5EF4-FFF2-40B4-BE49-F238E27FC236}">
                <a16:creationId xmlns:a16="http://schemas.microsoft.com/office/drawing/2014/main" id="{74479BD6-3372-9CC0-3E29-A9683CD1BB5D}"/>
              </a:ext>
            </a:extLst>
          </p:cNvPr>
          <p:cNvGraphicFramePr/>
          <p:nvPr>
            <p:custDataLst>
              <p:tags r:id="rId2"/>
            </p:custDataLst>
            <p:extLst>
              <p:ext uri="{D42A27DB-BD31-4B8C-83A1-F6EECF244321}">
                <p14:modId xmlns:p14="http://schemas.microsoft.com/office/powerpoint/2010/main" val="1963943212"/>
              </p:ext>
            </p:extLst>
          </p:nvPr>
        </p:nvGraphicFramePr>
        <p:xfrm>
          <a:off x="477838" y="1716088"/>
          <a:ext cx="5184775" cy="1906587"/>
        </p:xfrm>
        <a:graphic>
          <a:graphicData uri="http://schemas.openxmlformats.org/drawingml/2006/chart">
            <c:chart xmlns:c="http://schemas.openxmlformats.org/drawingml/2006/chart" xmlns:r="http://schemas.openxmlformats.org/officeDocument/2006/relationships" r:id="rId47"/>
          </a:graphicData>
        </a:graphic>
      </p:graphicFrame>
      <p:sp>
        <p:nvSpPr>
          <p:cNvPr id="14" name="Text Placeholder 2">
            <a:extLst>
              <a:ext uri="{FF2B5EF4-FFF2-40B4-BE49-F238E27FC236}">
                <a16:creationId xmlns:a16="http://schemas.microsoft.com/office/drawing/2014/main" id="{01488B66-9E2B-C289-21D2-6006FA4EB02C}"/>
              </a:ext>
            </a:extLst>
          </p:cNvPr>
          <p:cNvSpPr>
            <a:spLocks/>
          </p:cNvSpPr>
          <p:nvPr>
            <p:custDataLst>
              <p:tags r:id="rId3"/>
            </p:custDataLst>
          </p:nvPr>
        </p:nvSpPr>
        <p:spPr bwMode="auto">
          <a:xfrm>
            <a:off x="646113"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316E701-918D-4A1B-97F4-36E75122DEBD}" type="datetime'''''0'''''''''':''''''''''''''00&#10;''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0:00
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 name="Text Placeholder 2">
            <a:extLst>
              <a:ext uri="{FF2B5EF4-FFF2-40B4-BE49-F238E27FC236}">
                <a16:creationId xmlns:a16="http://schemas.microsoft.com/office/drawing/2014/main" id="{C9DB922C-D286-DBF0-0AE7-25DDB51ED935}"/>
              </a:ext>
            </a:extLst>
          </p:cNvPr>
          <p:cNvSpPr>
            <a:spLocks/>
          </p:cNvSpPr>
          <p:nvPr>
            <p:custDataLst>
              <p:tags r:id="rId4"/>
            </p:custDataLst>
          </p:nvPr>
        </p:nvSpPr>
        <p:spPr bwMode="auto">
          <a:xfrm>
            <a:off x="1082675"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1BBCFF5-170F-4C3C-BD37-0694FDAAC1BF}" type="datetime'''''''''''''''''''''''''2'''''':''0''0&#10;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
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 name="Text Placeholder 2">
            <a:extLst>
              <a:ext uri="{FF2B5EF4-FFF2-40B4-BE49-F238E27FC236}">
                <a16:creationId xmlns:a16="http://schemas.microsoft.com/office/drawing/2014/main" id="{EF91471B-672D-6CC5-CF57-DA4811B37750}"/>
              </a:ext>
            </a:extLst>
          </p:cNvPr>
          <p:cNvSpPr>
            <a:spLocks/>
          </p:cNvSpPr>
          <p:nvPr>
            <p:custDataLst>
              <p:tags r:id="rId5"/>
            </p:custDataLst>
          </p:nvPr>
        </p:nvSpPr>
        <p:spPr bwMode="auto">
          <a:xfrm>
            <a:off x="1519238"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7EC8E005-BA4A-4DF2-A360-11BCFFBEE8F7}" type="datetime'''''4'''':0''''''''''''0''''''''''&#10;''''''''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4:00
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 name="Text Placeholder 2">
            <a:extLst>
              <a:ext uri="{FF2B5EF4-FFF2-40B4-BE49-F238E27FC236}">
                <a16:creationId xmlns:a16="http://schemas.microsoft.com/office/drawing/2014/main" id="{93D9A990-B724-217A-59C0-550353D722BC}"/>
              </a:ext>
            </a:extLst>
          </p:cNvPr>
          <p:cNvSpPr>
            <a:spLocks/>
          </p:cNvSpPr>
          <p:nvPr>
            <p:custDataLst>
              <p:tags r:id="rId6"/>
            </p:custDataLst>
          </p:nvPr>
        </p:nvSpPr>
        <p:spPr bwMode="auto">
          <a:xfrm>
            <a:off x="1955800"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323BA4A-FC66-4054-BC9E-12F7F1DD0424}" type="datetime'6'''''':''''''''''''''''''''''''00''''''&#10;''''''''''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6:00
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 name="Text Placeholder 2">
            <a:extLst>
              <a:ext uri="{FF2B5EF4-FFF2-40B4-BE49-F238E27FC236}">
                <a16:creationId xmlns:a16="http://schemas.microsoft.com/office/drawing/2014/main" id="{EAF5C985-33B7-C144-D7D4-2F545640EB66}"/>
              </a:ext>
            </a:extLst>
          </p:cNvPr>
          <p:cNvSpPr>
            <a:spLocks/>
          </p:cNvSpPr>
          <p:nvPr>
            <p:custDataLst>
              <p:tags r:id="rId7"/>
            </p:custDataLst>
          </p:nvPr>
        </p:nvSpPr>
        <p:spPr bwMode="auto">
          <a:xfrm>
            <a:off x="23574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AAC2EAE-FB54-4C17-9BC6-CBC01BF736B3}" type="datetime'8:''0''''''''''''0''&#10;''''''1''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8:00
10:00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 name="Text Placeholder 2">
            <a:extLst>
              <a:ext uri="{FF2B5EF4-FFF2-40B4-BE49-F238E27FC236}">
                <a16:creationId xmlns:a16="http://schemas.microsoft.com/office/drawing/2014/main" id="{A74F232F-4C99-6217-DB6E-798BC722C290}"/>
              </a:ext>
            </a:extLst>
          </p:cNvPr>
          <p:cNvSpPr>
            <a:spLocks/>
          </p:cNvSpPr>
          <p:nvPr>
            <p:custDataLst>
              <p:tags r:id="rId8"/>
            </p:custDataLst>
          </p:nvPr>
        </p:nvSpPr>
        <p:spPr bwMode="auto">
          <a:xfrm>
            <a:off x="27940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D99A7D3-06B9-4463-B8AC-D44E03B38197}" type="datetime'1''''''''''''''''''''''''0'':''0''0''''&#10;1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10:00
12:00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 name="Text Placeholder 2">
            <a:extLst>
              <a:ext uri="{FF2B5EF4-FFF2-40B4-BE49-F238E27FC236}">
                <a16:creationId xmlns:a16="http://schemas.microsoft.com/office/drawing/2014/main" id="{22B603EF-478D-0AD6-4D23-7FCAC6C5B3A8}"/>
              </a:ext>
            </a:extLst>
          </p:cNvPr>
          <p:cNvSpPr>
            <a:spLocks/>
          </p:cNvSpPr>
          <p:nvPr>
            <p:custDataLst>
              <p:tags r:id="rId9"/>
            </p:custDataLst>
          </p:nvPr>
        </p:nvSpPr>
        <p:spPr bwMode="auto">
          <a:xfrm>
            <a:off x="322897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FFDFA8B-9CC7-4538-B4DB-235F18DCD7F6}" type="datetime'''12'''''''':00''&#10;1''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12:00
14:00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 name="Text Placeholder 2">
            <a:extLst>
              <a:ext uri="{FF2B5EF4-FFF2-40B4-BE49-F238E27FC236}">
                <a16:creationId xmlns:a16="http://schemas.microsoft.com/office/drawing/2014/main" id="{31AF8F52-A343-80A2-1AAE-C847B4EC1C2F}"/>
              </a:ext>
            </a:extLst>
          </p:cNvPr>
          <p:cNvSpPr>
            <a:spLocks/>
          </p:cNvSpPr>
          <p:nvPr>
            <p:custDataLst>
              <p:tags r:id="rId10"/>
            </p:custDataLst>
          </p:nvPr>
        </p:nvSpPr>
        <p:spPr bwMode="auto">
          <a:xfrm>
            <a:off x="36655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CECB8EA-97B8-4C6D-A508-CEDB0B017DB4}" type="datetime'''1''''''''''''''''''''''''4'''':00&#10;''''1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14:00
16:00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9" name="Text Placeholder 2">
            <a:extLst>
              <a:ext uri="{FF2B5EF4-FFF2-40B4-BE49-F238E27FC236}">
                <a16:creationId xmlns:a16="http://schemas.microsoft.com/office/drawing/2014/main" id="{C67B8F2C-387B-9309-6C26-DA14E7C7F2B3}"/>
              </a:ext>
            </a:extLst>
          </p:cNvPr>
          <p:cNvSpPr>
            <a:spLocks/>
          </p:cNvSpPr>
          <p:nvPr>
            <p:custDataLst>
              <p:tags r:id="rId11"/>
            </p:custDataLst>
          </p:nvPr>
        </p:nvSpPr>
        <p:spPr bwMode="auto">
          <a:xfrm>
            <a:off x="41021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ADF81E2-1377-4241-8E77-5DCC33AB2573}" type="datetime'1''''''''''''''''''6:''0''''''0''''''&#10;''''1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16:00
18:00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0" name="Text Placeholder 2">
            <a:extLst>
              <a:ext uri="{FF2B5EF4-FFF2-40B4-BE49-F238E27FC236}">
                <a16:creationId xmlns:a16="http://schemas.microsoft.com/office/drawing/2014/main" id="{A356996F-09E8-7E5E-06AD-FCA01C53425F}"/>
              </a:ext>
            </a:extLst>
          </p:cNvPr>
          <p:cNvSpPr>
            <a:spLocks/>
          </p:cNvSpPr>
          <p:nvPr>
            <p:custDataLst>
              <p:tags r:id="rId12"/>
            </p:custDataLst>
          </p:nvPr>
        </p:nvSpPr>
        <p:spPr bwMode="auto">
          <a:xfrm>
            <a:off x="4538663"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663F4755-3D18-4A5B-B30D-7AD27D175D79}" type="datetime'''''''18:0''''''''''''''0''''''&#10;2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18:00
20:00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1" name="Text Placeholder 2">
            <a:extLst>
              <a:ext uri="{FF2B5EF4-FFF2-40B4-BE49-F238E27FC236}">
                <a16:creationId xmlns:a16="http://schemas.microsoft.com/office/drawing/2014/main" id="{B99DEEA5-7788-7892-8278-B8A15BEE72BF}"/>
              </a:ext>
            </a:extLst>
          </p:cNvPr>
          <p:cNvSpPr>
            <a:spLocks/>
          </p:cNvSpPr>
          <p:nvPr>
            <p:custDataLst>
              <p:tags r:id="rId13"/>
            </p:custDataLst>
          </p:nvPr>
        </p:nvSpPr>
        <p:spPr bwMode="auto">
          <a:xfrm>
            <a:off x="497522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35CD3A56-7C9D-4396-9D94-C9F5E11B1089}" type="datetime'''''''''''''2''''''''''''0:0''0''''&#10;2''''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20:00
22:00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2" name="Text Placeholder 2">
            <a:extLst>
              <a:ext uri="{FF2B5EF4-FFF2-40B4-BE49-F238E27FC236}">
                <a16:creationId xmlns:a16="http://schemas.microsoft.com/office/drawing/2014/main" id="{CC83DFED-CC12-B82A-CF88-46DCE7A285D0}"/>
              </a:ext>
            </a:extLst>
          </p:cNvPr>
          <p:cNvSpPr>
            <a:spLocks/>
          </p:cNvSpPr>
          <p:nvPr>
            <p:custDataLst>
              <p:tags r:id="rId14"/>
            </p:custDataLst>
          </p:nvPr>
        </p:nvSpPr>
        <p:spPr bwMode="auto">
          <a:xfrm>
            <a:off x="541178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82BBE4A-07B7-44A0-BC9A-80F05BB2B6AB}" type="datetime'''''''''2''''''''''''''''2'''':0''''''''''0&#10;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22:00
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3" name="TextBox 22">
            <a:extLst>
              <a:ext uri="{FF2B5EF4-FFF2-40B4-BE49-F238E27FC236}">
                <a16:creationId xmlns:a16="http://schemas.microsoft.com/office/drawing/2014/main" id="{388B9762-8B62-238C-4DAE-371D743789A7}"/>
              </a:ext>
            </a:extLst>
          </p:cNvPr>
          <p:cNvSpPr txBox="1"/>
          <p:nvPr/>
        </p:nvSpPr>
        <p:spPr>
          <a:xfrm>
            <a:off x="103188" y="1513863"/>
            <a:ext cx="6042025" cy="338138"/>
          </a:xfrm>
          <a:prstGeom prst="rect">
            <a:avLst/>
          </a:prstGeom>
          <a:noFill/>
        </p:spPr>
        <p:txBody>
          <a:bodyPr wrap="square">
            <a:spAutoFit/>
          </a:bodyPr>
          <a:lstStyle/>
          <a:p>
            <a:pPr algn="ctr" defTabSz="914483">
              <a:defRPr sz="2000" b="0" i="0" u="none" strike="noStrike" kern="1200" spc="0" baseline="0">
                <a:solidFill>
                  <a:sysClr val="windowText" lastClr="000000"/>
                </a:solidFill>
                <a:latin typeface="+mn-lt"/>
                <a:ea typeface="+mn-ea"/>
                <a:cs typeface="+mn-cs"/>
              </a:defRPr>
            </a:pPr>
            <a:r>
              <a:rPr lang="en-US" sz="1600" b="1" u="sng" dirty="0">
                <a:solidFill>
                  <a:srgbClr val="002060"/>
                </a:solidFill>
                <a:latin typeface="Tahoma" panose="020B0604030504040204" pitchFamily="34" charset="0"/>
                <a:ea typeface="Tahoma" panose="020B0604030504040204" pitchFamily="34" charset="0"/>
                <a:cs typeface="Tahoma" panose="020B0604030504040204" pitchFamily="34" charset="0"/>
              </a:rPr>
              <a:t>Priority Dispatched Calls Per Time of Day</a:t>
            </a:r>
          </a:p>
        </p:txBody>
      </p:sp>
      <p:sp>
        <p:nvSpPr>
          <p:cNvPr id="37" name="Rectangle 36">
            <a:extLst>
              <a:ext uri="{FF2B5EF4-FFF2-40B4-BE49-F238E27FC236}">
                <a16:creationId xmlns:a16="http://schemas.microsoft.com/office/drawing/2014/main" id="{AF100E2E-9AB7-93B9-D1F1-FCEDBF8C64D5}"/>
              </a:ext>
            </a:extLst>
          </p:cNvPr>
          <p:cNvSpPr/>
          <p:nvPr>
            <p:custDataLst>
              <p:tags r:id="rId15"/>
            </p:custDataLst>
          </p:nvPr>
        </p:nvSpPr>
        <p:spPr bwMode="auto">
          <a:xfrm>
            <a:off x="1160463" y="1995488"/>
            <a:ext cx="142875" cy="106363"/>
          </a:xfrm>
          <a:prstGeom prst="rect">
            <a:avLst/>
          </a:prstGeom>
          <a:solidFill>
            <a:schemeClr val="accent5"/>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8D99868-DFC5-7B57-ACE9-F10209C62F18}"/>
              </a:ext>
            </a:extLst>
          </p:cNvPr>
          <p:cNvSpPr/>
          <p:nvPr>
            <p:custDataLst>
              <p:tags r:id="rId16"/>
            </p:custDataLst>
          </p:nvPr>
        </p:nvSpPr>
        <p:spPr bwMode="auto">
          <a:xfrm>
            <a:off x="1160463" y="2160588"/>
            <a:ext cx="142875" cy="106363"/>
          </a:xfrm>
          <a:prstGeom prst="rect">
            <a:avLst/>
          </a:prstGeom>
          <a:solidFill>
            <a:srgbClr val="C0000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8AE2212A-1DA5-F563-809B-F4152E79D85E}"/>
              </a:ext>
            </a:extLst>
          </p:cNvPr>
          <p:cNvSpPr/>
          <p:nvPr>
            <p:custDataLst>
              <p:tags r:id="rId17"/>
            </p:custDataLst>
          </p:nvPr>
        </p:nvSpPr>
        <p:spPr bwMode="auto">
          <a:xfrm>
            <a:off x="1160463" y="2325688"/>
            <a:ext cx="142875" cy="106363"/>
          </a:xfrm>
          <a:prstGeom prst="rect">
            <a:avLst/>
          </a:prstGeom>
          <a:solidFill>
            <a:srgbClr val="00206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893D1401-ECA9-770C-685D-A99936A67292}"/>
              </a:ext>
            </a:extLst>
          </p:cNvPr>
          <p:cNvSpPr/>
          <p:nvPr>
            <p:custDataLst>
              <p:tags r:id="rId18"/>
            </p:custDataLst>
          </p:nvPr>
        </p:nvSpPr>
        <p:spPr bwMode="auto">
          <a:xfrm>
            <a:off x="1160463" y="2490788"/>
            <a:ext cx="142875" cy="106363"/>
          </a:xfrm>
          <a:prstGeom prst="rect">
            <a:avLst/>
          </a:prstGeom>
          <a:solidFill>
            <a:srgbClr val="7F7F7F"/>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 Placeholder 2">
            <a:extLst>
              <a:ext uri="{FF2B5EF4-FFF2-40B4-BE49-F238E27FC236}">
                <a16:creationId xmlns:a16="http://schemas.microsoft.com/office/drawing/2014/main" id="{4F5B4CA8-2D45-2165-F89C-2248C44244DE}"/>
              </a:ext>
            </a:extLst>
          </p:cNvPr>
          <p:cNvSpPr>
            <a:spLocks/>
          </p:cNvSpPr>
          <p:nvPr>
            <p:custDataLst>
              <p:tags r:id="rId19"/>
            </p:custDataLst>
          </p:nvPr>
        </p:nvSpPr>
        <p:spPr bwMode="auto">
          <a:xfrm>
            <a:off x="1354138" y="20002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A97F163C-AE00-4BFE-A041-059ABD3F0635}" type="datetime'''P''''''''0'''''''''''''''">
              <a:rPr lang="en-US" altLang="en-US" sz="800" b="1" smtClean="0"/>
              <a:pPr/>
              <a:t>P0</a:t>
            </a:fld>
            <a:endParaRPr lang="en-US" sz="800" b="1" dirty="0">
              <a:sym typeface="Tahoma" panose="020B0604030504040204" pitchFamily="34" charset="0"/>
            </a:endParaRPr>
          </a:p>
        </p:txBody>
      </p:sp>
      <p:sp>
        <p:nvSpPr>
          <p:cNvPr id="29" name="Text Placeholder 2">
            <a:extLst>
              <a:ext uri="{FF2B5EF4-FFF2-40B4-BE49-F238E27FC236}">
                <a16:creationId xmlns:a16="http://schemas.microsoft.com/office/drawing/2014/main" id="{CF6E8C33-3094-B90B-55D8-884C79658463}"/>
              </a:ext>
            </a:extLst>
          </p:cNvPr>
          <p:cNvSpPr>
            <a:spLocks/>
          </p:cNvSpPr>
          <p:nvPr>
            <p:custDataLst>
              <p:tags r:id="rId20"/>
            </p:custDataLst>
          </p:nvPr>
        </p:nvSpPr>
        <p:spPr bwMode="auto">
          <a:xfrm>
            <a:off x="1354138" y="21653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EA5215CB-BA85-471D-9931-6ED3C6DD4DED}" type="datetime'''''''''P1'''''''''''''''''''''''''''''''''''''''''">
              <a:rPr lang="en-US" altLang="en-US" sz="800" b="1" smtClean="0"/>
              <a:pPr/>
              <a:t>P1</a:t>
            </a:fld>
            <a:endParaRPr lang="en-US" sz="800" b="1" dirty="0">
              <a:sym typeface="Tahoma" panose="020B0604030504040204" pitchFamily="34" charset="0"/>
            </a:endParaRPr>
          </a:p>
        </p:txBody>
      </p:sp>
      <p:sp>
        <p:nvSpPr>
          <p:cNvPr id="27" name="Text Placeholder 2">
            <a:extLst>
              <a:ext uri="{FF2B5EF4-FFF2-40B4-BE49-F238E27FC236}">
                <a16:creationId xmlns:a16="http://schemas.microsoft.com/office/drawing/2014/main" id="{7566499B-08B1-834D-908F-AE1A9393F260}"/>
              </a:ext>
            </a:extLst>
          </p:cNvPr>
          <p:cNvSpPr>
            <a:spLocks/>
          </p:cNvSpPr>
          <p:nvPr>
            <p:custDataLst>
              <p:tags r:id="rId21"/>
            </p:custDataLst>
          </p:nvPr>
        </p:nvSpPr>
        <p:spPr bwMode="auto">
          <a:xfrm>
            <a:off x="1354138" y="23304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01CB0EDA-F7BC-4207-AAC6-0A7AA907D91A}" type="datetime'''''''P''''''''''''''2'''''''''''''''''''''''''''''''''''">
              <a:rPr lang="en-US" altLang="en-US" sz="800" b="1" smtClean="0"/>
              <a:pPr/>
              <a:t>P2</a:t>
            </a:fld>
            <a:endParaRPr lang="en-US" sz="800" b="1" dirty="0">
              <a:sym typeface="Tahoma" panose="020B0604030504040204" pitchFamily="34" charset="0"/>
            </a:endParaRPr>
          </a:p>
        </p:txBody>
      </p:sp>
      <p:sp>
        <p:nvSpPr>
          <p:cNvPr id="28" name="Text Placeholder 2">
            <a:extLst>
              <a:ext uri="{FF2B5EF4-FFF2-40B4-BE49-F238E27FC236}">
                <a16:creationId xmlns:a16="http://schemas.microsoft.com/office/drawing/2014/main" id="{9A55B08D-DC70-EE69-55AD-11598C1C9B12}"/>
              </a:ext>
            </a:extLst>
          </p:cNvPr>
          <p:cNvSpPr>
            <a:spLocks/>
          </p:cNvSpPr>
          <p:nvPr>
            <p:custDataLst>
              <p:tags r:id="rId22"/>
            </p:custDataLst>
          </p:nvPr>
        </p:nvSpPr>
        <p:spPr bwMode="auto">
          <a:xfrm>
            <a:off x="1354138" y="24955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4BDBD231-2413-4DAE-8AD5-AFE3B93A6D3D}" type="datetime'''P''''''''3'''''''''''''''''''''''''''''''''''''''''''''">
              <a:rPr lang="en-US" altLang="en-US" sz="800" b="1" smtClean="0"/>
              <a:pPr/>
              <a:t>P3</a:t>
            </a:fld>
            <a:endParaRPr lang="en-US" sz="800" b="1" dirty="0">
              <a:sym typeface="Tahoma" panose="020B0604030504040204" pitchFamily="34" charset="0"/>
            </a:endParaRPr>
          </a:p>
        </p:txBody>
      </p:sp>
      <p:sp>
        <p:nvSpPr>
          <p:cNvPr id="30" name="Rectangle 29">
            <a:extLst>
              <a:ext uri="{FF2B5EF4-FFF2-40B4-BE49-F238E27FC236}">
                <a16:creationId xmlns:a16="http://schemas.microsoft.com/office/drawing/2014/main" id="{F91A67B0-6455-465A-3588-978AE8BFE3CD}"/>
              </a:ext>
            </a:extLst>
          </p:cNvPr>
          <p:cNvSpPr/>
          <p:nvPr/>
        </p:nvSpPr>
        <p:spPr>
          <a:xfrm>
            <a:off x="350838" y="1476375"/>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2" name="Chart 51">
            <a:extLst>
              <a:ext uri="{FF2B5EF4-FFF2-40B4-BE49-F238E27FC236}">
                <a16:creationId xmlns:a16="http://schemas.microsoft.com/office/drawing/2014/main" id="{630FDB55-83F6-A885-12F4-BB91549C66FF}"/>
              </a:ext>
            </a:extLst>
          </p:cNvPr>
          <p:cNvGraphicFramePr/>
          <p:nvPr>
            <p:custDataLst>
              <p:tags r:id="rId23"/>
            </p:custDataLst>
            <p:extLst>
              <p:ext uri="{D42A27DB-BD31-4B8C-83A1-F6EECF244321}">
                <p14:modId xmlns:p14="http://schemas.microsoft.com/office/powerpoint/2010/main" val="902381312"/>
              </p:ext>
            </p:extLst>
          </p:nvPr>
        </p:nvGraphicFramePr>
        <p:xfrm>
          <a:off x="474663" y="4314825"/>
          <a:ext cx="5221287" cy="2171700"/>
        </p:xfrm>
        <a:graphic>
          <a:graphicData uri="http://schemas.openxmlformats.org/drawingml/2006/chart">
            <c:chart xmlns:c="http://schemas.openxmlformats.org/drawingml/2006/chart" xmlns:r="http://schemas.openxmlformats.org/officeDocument/2006/relationships" r:id="rId48"/>
          </a:graphicData>
        </a:graphic>
      </p:graphicFrame>
      <p:sp>
        <p:nvSpPr>
          <p:cNvPr id="46" name="Text Placeholder 2">
            <a:extLst>
              <a:ext uri="{FF2B5EF4-FFF2-40B4-BE49-F238E27FC236}">
                <a16:creationId xmlns:a16="http://schemas.microsoft.com/office/drawing/2014/main" id="{9068B83E-8ED3-F547-B52A-AD0F1A021356}"/>
              </a:ext>
            </a:extLst>
          </p:cNvPr>
          <p:cNvSpPr>
            <a:spLocks/>
          </p:cNvSpPr>
          <p:nvPr>
            <p:custDataLst>
              <p:tags r:id="rId24"/>
            </p:custDataLst>
          </p:nvPr>
        </p:nvSpPr>
        <p:spPr bwMode="auto">
          <a:xfrm>
            <a:off x="649288" y="6303964"/>
            <a:ext cx="3937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FC8600F4-DEDC-4619-B1FD-C524DA9B2A14}" type="datetime'J''''''u''n''''''''''''''''-''''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Jun-25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4" name="Text Placeholder 2">
            <a:extLst>
              <a:ext uri="{FF2B5EF4-FFF2-40B4-BE49-F238E27FC236}">
                <a16:creationId xmlns:a16="http://schemas.microsoft.com/office/drawing/2014/main" id="{3ECA6727-184D-544D-175F-2C079186D7A9}"/>
              </a:ext>
            </a:extLst>
          </p:cNvPr>
          <p:cNvSpPr>
            <a:spLocks/>
          </p:cNvSpPr>
          <p:nvPr>
            <p:custDataLst>
              <p:tags r:id="rId25"/>
            </p:custDataLst>
          </p:nvPr>
        </p:nvSpPr>
        <p:spPr bwMode="auto">
          <a:xfrm>
            <a:off x="1101725" y="6303963"/>
            <a:ext cx="3508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91178804-DC69-4019-B9DC-0AFB4468C4CE}" type="datetime'''''''''''''''''''''J''''u''l''-''''''''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Jul-25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0" name="Text Placeholder 2">
            <a:extLst>
              <a:ext uri="{FF2B5EF4-FFF2-40B4-BE49-F238E27FC236}">
                <a16:creationId xmlns:a16="http://schemas.microsoft.com/office/drawing/2014/main" id="{E90E3D43-6146-28A0-7B59-E10302C6FC76}"/>
              </a:ext>
            </a:extLst>
          </p:cNvPr>
          <p:cNvSpPr>
            <a:spLocks/>
          </p:cNvSpPr>
          <p:nvPr>
            <p:custDataLst>
              <p:tags r:id="rId26"/>
            </p:custDataLst>
          </p:nvPr>
        </p:nvSpPr>
        <p:spPr bwMode="auto">
          <a:xfrm>
            <a:off x="1498600" y="6303964"/>
            <a:ext cx="4159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A1C32402-2BBE-460B-940D-E2C769FD855C}" type="datetime'''''''''''A''''''ug''''-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Aug-25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2" name="Text Placeholder 2">
            <a:extLst>
              <a:ext uri="{FF2B5EF4-FFF2-40B4-BE49-F238E27FC236}">
                <a16:creationId xmlns:a16="http://schemas.microsoft.com/office/drawing/2014/main" id="{C4105CC9-018C-229E-7A73-D8E7AA0ABBA2}"/>
              </a:ext>
            </a:extLst>
          </p:cNvPr>
          <p:cNvSpPr>
            <a:spLocks/>
          </p:cNvSpPr>
          <p:nvPr>
            <p:custDataLst>
              <p:tags r:id="rId27"/>
            </p:custDataLst>
          </p:nvPr>
        </p:nvSpPr>
        <p:spPr bwMode="auto">
          <a:xfrm>
            <a:off x="1933575" y="6303964"/>
            <a:ext cx="4064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698597BA-34AB-4446-AD74-FEFE07758098}" type="datetime'''''''''''S''''''''''''''''''''''e''p''''-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Sep-25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9" name="Text Placeholder 2">
            <a:extLst>
              <a:ext uri="{FF2B5EF4-FFF2-40B4-BE49-F238E27FC236}">
                <a16:creationId xmlns:a16="http://schemas.microsoft.com/office/drawing/2014/main" id="{C6DBFFFC-D943-C137-7000-47C1426D403C}"/>
              </a:ext>
            </a:extLst>
          </p:cNvPr>
          <p:cNvSpPr>
            <a:spLocks/>
          </p:cNvSpPr>
          <p:nvPr>
            <p:custDataLst>
              <p:tags r:id="rId28"/>
            </p:custDataLst>
          </p:nvPr>
        </p:nvSpPr>
        <p:spPr bwMode="auto">
          <a:xfrm>
            <a:off x="2371725" y="6303964"/>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928DAB4B-4EAC-44AA-A738-7557C5015FAC}" type="datetime'O''''''''''''''ct''''-''''''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Oct-25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1" name="Text Placeholder 2">
            <a:extLst>
              <a:ext uri="{FF2B5EF4-FFF2-40B4-BE49-F238E27FC236}">
                <a16:creationId xmlns:a16="http://schemas.microsoft.com/office/drawing/2014/main" id="{F101EC06-90F8-0E7B-0D54-95CDB1C8A604}"/>
              </a:ext>
            </a:extLst>
          </p:cNvPr>
          <p:cNvSpPr>
            <a:spLocks/>
          </p:cNvSpPr>
          <p:nvPr>
            <p:custDataLst>
              <p:tags r:id="rId29"/>
            </p:custDataLst>
          </p:nvPr>
        </p:nvSpPr>
        <p:spPr bwMode="auto">
          <a:xfrm>
            <a:off x="2790825" y="6303964"/>
            <a:ext cx="4143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2B99DA3D-8451-4EE2-9CAA-66C26F933E87}" type="datetime'''N''''o''''v''''''''''''''''''''-''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Nov-25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8" name="Text Placeholder 2">
            <a:extLst>
              <a:ext uri="{FF2B5EF4-FFF2-40B4-BE49-F238E27FC236}">
                <a16:creationId xmlns:a16="http://schemas.microsoft.com/office/drawing/2014/main" id="{22B3B363-9FC0-4636-BAB8-2329ECDE15CC}"/>
              </a:ext>
            </a:extLst>
          </p:cNvPr>
          <p:cNvSpPr>
            <a:spLocks/>
          </p:cNvSpPr>
          <p:nvPr>
            <p:custDataLst>
              <p:tags r:id="rId30"/>
            </p:custDataLst>
          </p:nvPr>
        </p:nvSpPr>
        <p:spPr bwMode="auto">
          <a:xfrm>
            <a:off x="3224213" y="6303964"/>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2A538FC6-30A7-4BD7-8477-D967EE399D1C}" type="datetime'Dec''-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Dec-25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4" name="Text Placeholder 2">
            <a:extLst>
              <a:ext uri="{FF2B5EF4-FFF2-40B4-BE49-F238E27FC236}">
                <a16:creationId xmlns:a16="http://schemas.microsoft.com/office/drawing/2014/main" id="{8B88018C-D9D6-1B01-B022-470873E0565B}"/>
              </a:ext>
            </a:extLst>
          </p:cNvPr>
          <p:cNvSpPr>
            <a:spLocks/>
          </p:cNvSpPr>
          <p:nvPr>
            <p:custDataLst>
              <p:tags r:id="rId31"/>
            </p:custDataLst>
          </p:nvPr>
        </p:nvSpPr>
        <p:spPr bwMode="auto">
          <a:xfrm>
            <a:off x="3665538" y="6303963"/>
            <a:ext cx="3889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3407338C-BEBE-4C6E-B450-58F2C370D4E7}" type="datetime'''''''''''''J''''''''''a''''''''n''''''''''-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Jan-26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5" name="Text Placeholder 2">
            <a:extLst>
              <a:ext uri="{FF2B5EF4-FFF2-40B4-BE49-F238E27FC236}">
                <a16:creationId xmlns:a16="http://schemas.microsoft.com/office/drawing/2014/main" id="{2E9EC47D-E74D-F81D-0C06-092EF9373719}"/>
              </a:ext>
            </a:extLst>
          </p:cNvPr>
          <p:cNvSpPr>
            <a:spLocks/>
          </p:cNvSpPr>
          <p:nvPr>
            <p:custDataLst>
              <p:tags r:id="rId32"/>
            </p:custDataLst>
          </p:nvPr>
        </p:nvSpPr>
        <p:spPr bwMode="auto">
          <a:xfrm>
            <a:off x="4089400" y="6303964"/>
            <a:ext cx="4016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0AF56AA5-1F84-43A8-8EB3-3CEFF4B2F05A}" type="datetime'''''''''''''F''''eb-''''''''''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Feb-26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9" name="Text Placeholder 2">
            <a:extLst>
              <a:ext uri="{FF2B5EF4-FFF2-40B4-BE49-F238E27FC236}">
                <a16:creationId xmlns:a16="http://schemas.microsoft.com/office/drawing/2014/main" id="{4C7B01A3-7616-B929-A235-CF87A05F3E1A}"/>
              </a:ext>
            </a:extLst>
          </p:cNvPr>
          <p:cNvSpPr>
            <a:spLocks/>
          </p:cNvSpPr>
          <p:nvPr>
            <p:custDataLst>
              <p:tags r:id="rId33"/>
            </p:custDataLst>
          </p:nvPr>
        </p:nvSpPr>
        <p:spPr bwMode="auto">
          <a:xfrm>
            <a:off x="4514850" y="6303963"/>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5C534298-2B15-4C0A-A13B-3AFA9F29A7F5}" type="datetime'''''''''''''''''''M''a''''''r''-''''''''''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Mar-26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7" name="Text Placeholder 2">
            <a:extLst>
              <a:ext uri="{FF2B5EF4-FFF2-40B4-BE49-F238E27FC236}">
                <a16:creationId xmlns:a16="http://schemas.microsoft.com/office/drawing/2014/main" id="{16EDB88D-04BD-0E1E-7AAC-A4A718345B5D}"/>
              </a:ext>
            </a:extLst>
          </p:cNvPr>
          <p:cNvSpPr>
            <a:spLocks/>
          </p:cNvSpPr>
          <p:nvPr>
            <p:custDataLst>
              <p:tags r:id="rId34"/>
            </p:custDataLst>
          </p:nvPr>
        </p:nvSpPr>
        <p:spPr bwMode="auto">
          <a:xfrm>
            <a:off x="4954588" y="6303963"/>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2C576C35-0A44-4FDD-BCF8-F9A475436E00}" type="datetime'''''''A''''''''''''p''''''r''''''''''''''-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Apr-26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8" name="Text Placeholder 2">
            <a:extLst>
              <a:ext uri="{FF2B5EF4-FFF2-40B4-BE49-F238E27FC236}">
                <a16:creationId xmlns:a16="http://schemas.microsoft.com/office/drawing/2014/main" id="{8897026C-A1BE-2EC7-C5DE-91F9401E718B}"/>
              </a:ext>
            </a:extLst>
          </p:cNvPr>
          <p:cNvSpPr>
            <a:spLocks/>
          </p:cNvSpPr>
          <p:nvPr>
            <p:custDataLst>
              <p:tags r:id="rId35"/>
            </p:custDataLst>
          </p:nvPr>
        </p:nvSpPr>
        <p:spPr bwMode="auto">
          <a:xfrm>
            <a:off x="5367338" y="6303963"/>
            <a:ext cx="4270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B495CF6E-AF0C-4A97-B21A-1FF6DA4A3E54}" type="datetime'''''Ma''''''''''''''''''y''''''''''-''''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May-26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8" name="TextBox 77">
            <a:extLst>
              <a:ext uri="{FF2B5EF4-FFF2-40B4-BE49-F238E27FC236}">
                <a16:creationId xmlns:a16="http://schemas.microsoft.com/office/drawing/2014/main" id="{8693DA61-5E71-53E1-FED7-C350F1EBFA04}"/>
              </a:ext>
            </a:extLst>
          </p:cNvPr>
          <p:cNvSpPr txBox="1">
            <a:spLocks/>
          </p:cNvSpPr>
          <p:nvPr/>
        </p:nvSpPr>
        <p:spPr>
          <a:xfrm>
            <a:off x="1727200" y="4119562"/>
            <a:ext cx="2601913" cy="338138"/>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Monthly Call Volume</a:t>
            </a:r>
          </a:p>
        </p:txBody>
      </p:sp>
      <p:sp>
        <p:nvSpPr>
          <p:cNvPr id="79" name="Rectangle 78">
            <a:extLst>
              <a:ext uri="{FF2B5EF4-FFF2-40B4-BE49-F238E27FC236}">
                <a16:creationId xmlns:a16="http://schemas.microsoft.com/office/drawing/2014/main" id="{2510167D-D2B4-E764-EE5A-59C5D61DA230}"/>
              </a:ext>
            </a:extLst>
          </p:cNvPr>
          <p:cNvSpPr/>
          <p:nvPr/>
        </p:nvSpPr>
        <p:spPr>
          <a:xfrm>
            <a:off x="360363" y="4081463"/>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0020504F-761A-2575-33E3-0FF9244E605B}"/>
              </a:ext>
            </a:extLst>
          </p:cNvPr>
          <p:cNvSpPr txBox="1">
            <a:spLocks/>
          </p:cNvSpPr>
          <p:nvPr/>
        </p:nvSpPr>
        <p:spPr>
          <a:xfrm>
            <a:off x="6127750" y="4100094"/>
            <a:ext cx="587375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Top Five Problem Natures</a:t>
            </a:r>
          </a:p>
        </p:txBody>
      </p:sp>
      <p:sp>
        <p:nvSpPr>
          <p:cNvPr id="108" name="Rectangle 107">
            <a:extLst>
              <a:ext uri="{FF2B5EF4-FFF2-40B4-BE49-F238E27FC236}">
                <a16:creationId xmlns:a16="http://schemas.microsoft.com/office/drawing/2014/main" id="{D21D14B1-19CF-8F2B-4831-0B9DB368403B}"/>
              </a:ext>
            </a:extLst>
          </p:cNvPr>
          <p:cNvSpPr/>
          <p:nvPr/>
        </p:nvSpPr>
        <p:spPr>
          <a:xfrm>
            <a:off x="6284913" y="4080891"/>
            <a:ext cx="5513387" cy="248716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CDDDEF1A-CB37-9452-AFDD-EBD68254CF6B}"/>
              </a:ext>
            </a:extLst>
          </p:cNvPr>
          <p:cNvSpPr txBox="1">
            <a:spLocks/>
          </p:cNvSpPr>
          <p:nvPr/>
        </p:nvSpPr>
        <p:spPr>
          <a:xfrm>
            <a:off x="6361113" y="1513655"/>
            <a:ext cx="538480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Daily Priority Call Volume and Entry to Assignment </a:t>
            </a:r>
          </a:p>
        </p:txBody>
      </p:sp>
      <p:sp>
        <p:nvSpPr>
          <p:cNvPr id="110" name="Rectangle 109">
            <a:extLst>
              <a:ext uri="{FF2B5EF4-FFF2-40B4-BE49-F238E27FC236}">
                <a16:creationId xmlns:a16="http://schemas.microsoft.com/office/drawing/2014/main" id="{C956C2F4-5A3A-F475-4541-EC71F2A97D96}"/>
              </a:ext>
            </a:extLst>
          </p:cNvPr>
          <p:cNvSpPr/>
          <p:nvPr/>
        </p:nvSpPr>
        <p:spPr>
          <a:xfrm>
            <a:off x="6284913" y="1476374"/>
            <a:ext cx="5505450" cy="248364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3" name="Chart 42">
            <a:extLst>
              <a:ext uri="{FF2B5EF4-FFF2-40B4-BE49-F238E27FC236}">
                <a16:creationId xmlns:a16="http://schemas.microsoft.com/office/drawing/2014/main" id="{24008829-AB21-82A3-AE02-5EB4992C485F}"/>
              </a:ext>
            </a:extLst>
          </p:cNvPr>
          <p:cNvGraphicFramePr/>
          <p:nvPr>
            <p:custDataLst>
              <p:tags r:id="rId36"/>
            </p:custDataLst>
            <p:extLst>
              <p:ext uri="{D42A27DB-BD31-4B8C-83A1-F6EECF244321}">
                <p14:modId xmlns:p14="http://schemas.microsoft.com/office/powerpoint/2010/main" val="2935784670"/>
              </p:ext>
            </p:extLst>
          </p:nvPr>
        </p:nvGraphicFramePr>
        <p:xfrm>
          <a:off x="7832725" y="4260850"/>
          <a:ext cx="3673475" cy="2225675"/>
        </p:xfrm>
        <a:graphic>
          <a:graphicData uri="http://schemas.openxmlformats.org/drawingml/2006/chart">
            <c:chart xmlns:c="http://schemas.openxmlformats.org/drawingml/2006/chart" xmlns:r="http://schemas.openxmlformats.org/officeDocument/2006/relationships" r:id="rId49"/>
          </a:graphicData>
        </a:graphic>
      </p:graphicFrame>
      <p:sp>
        <p:nvSpPr>
          <p:cNvPr id="64" name="Text Placeholder 2">
            <a:extLst>
              <a:ext uri="{FF2B5EF4-FFF2-40B4-BE49-F238E27FC236}">
                <a16:creationId xmlns:a16="http://schemas.microsoft.com/office/drawing/2014/main" id="{0F5B9998-9DD2-7590-F156-9A85868B6F39}"/>
              </a:ext>
            </a:extLst>
          </p:cNvPr>
          <p:cNvSpPr txBox="1">
            <a:spLocks/>
          </p:cNvSpPr>
          <p:nvPr>
            <p:custDataLst>
              <p:tags r:id="rId37"/>
            </p:custDataLst>
          </p:nvPr>
        </p:nvSpPr>
        <p:spPr bwMode="auto">
          <a:xfrm>
            <a:off x="6562725" y="4594225"/>
            <a:ext cx="12668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AA961F52-770D-4DAF-ABD3-9B1A590D33BA}" type="datetime'Cit''i''''''zen'' ''A''''s''sis''''''t''/''Serv ''Call'''">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Citizen Assist/Serv Call</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66" name="Text Placeholder 2">
            <a:extLst>
              <a:ext uri="{FF2B5EF4-FFF2-40B4-BE49-F238E27FC236}">
                <a16:creationId xmlns:a16="http://schemas.microsoft.com/office/drawing/2014/main" id="{4D22BFCE-5DD9-0A78-1E79-1E670A7C6401}"/>
              </a:ext>
            </a:extLst>
          </p:cNvPr>
          <p:cNvSpPr txBox="1">
            <a:spLocks/>
          </p:cNvSpPr>
          <p:nvPr>
            <p:custDataLst>
              <p:tags r:id="rId38"/>
            </p:custDataLst>
          </p:nvPr>
        </p:nvSpPr>
        <p:spPr bwMode="auto">
          <a:xfrm>
            <a:off x="6707188" y="4949825"/>
            <a:ext cx="11223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92203A0B-731A-476D-AAFE-3C397827F883}" type="datetime'A''''s''sis''t Othe''''''''''r'''''' ''A''''g''en''c''y'">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Assist Other Agency</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67" name="Text Placeholder 2">
            <a:extLst>
              <a:ext uri="{FF2B5EF4-FFF2-40B4-BE49-F238E27FC236}">
                <a16:creationId xmlns:a16="http://schemas.microsoft.com/office/drawing/2014/main" id="{FBBFF1DC-1DA8-3C59-1D2D-E93134CAEDF5}"/>
              </a:ext>
            </a:extLst>
          </p:cNvPr>
          <p:cNvSpPr txBox="1">
            <a:spLocks/>
          </p:cNvSpPr>
          <p:nvPr>
            <p:custDataLst>
              <p:tags r:id="rId39"/>
            </p:custDataLst>
          </p:nvPr>
        </p:nvSpPr>
        <p:spPr bwMode="auto">
          <a:xfrm>
            <a:off x="6721475" y="5303838"/>
            <a:ext cx="11080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B4706695-7F36-45A4-9E52-DE7CC025B978}" type="datetime'''L''e''a''sh'''''''''' ''''L''''aw ''V''io''la''t''''''i''on'">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Leash Law Violation</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68" name="Text Placeholder 2">
            <a:extLst>
              <a:ext uri="{FF2B5EF4-FFF2-40B4-BE49-F238E27FC236}">
                <a16:creationId xmlns:a16="http://schemas.microsoft.com/office/drawing/2014/main" id="{46059DAD-80D6-672B-766E-843545AFDAEE}"/>
              </a:ext>
            </a:extLst>
          </p:cNvPr>
          <p:cNvSpPr txBox="1">
            <a:spLocks/>
          </p:cNvSpPr>
          <p:nvPr>
            <p:custDataLst>
              <p:tags r:id="rId40"/>
            </p:custDataLst>
          </p:nvPr>
        </p:nvSpPr>
        <p:spPr bwMode="auto">
          <a:xfrm>
            <a:off x="6783388" y="5659438"/>
            <a:ext cx="10461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7FA6CCBA-E6D5-4BF6-8A95-BB53F236673B}" type="datetime'''I''''ntox''ica''''''''''t''e''''''d P''''''er''so''''n'''''">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Intoxicated Person</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3" name="Text Placeholder 2">
            <a:extLst>
              <a:ext uri="{FF2B5EF4-FFF2-40B4-BE49-F238E27FC236}">
                <a16:creationId xmlns:a16="http://schemas.microsoft.com/office/drawing/2014/main" id="{2AC9EBB0-11D5-AFD0-C70F-D588055A1671}"/>
              </a:ext>
            </a:extLst>
          </p:cNvPr>
          <p:cNvSpPr txBox="1">
            <a:spLocks/>
          </p:cNvSpPr>
          <p:nvPr>
            <p:custDataLst>
              <p:tags r:id="rId41"/>
            </p:custDataLst>
          </p:nvPr>
        </p:nvSpPr>
        <p:spPr bwMode="auto">
          <a:xfrm>
            <a:off x="6697663" y="6013450"/>
            <a:ext cx="113188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AA075B77-3980-4C6C-9E22-A28FEB804902}" type="datetime'''Dist''''''''''''u''rb''''a''''n''ce/''''''M''e''''dica''l'''">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Disturbance/Medical</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 name="Slide Number Placeholder 1">
            <a:extLst>
              <a:ext uri="{FF2B5EF4-FFF2-40B4-BE49-F238E27FC236}">
                <a16:creationId xmlns:a16="http://schemas.microsoft.com/office/drawing/2014/main" id="{B98AECD7-F227-7661-1D74-C87CD0D40C01}"/>
              </a:ext>
            </a:extLst>
          </p:cNvPr>
          <p:cNvSpPr>
            <a:spLocks noGrp="1"/>
          </p:cNvSpPr>
          <p:nvPr>
            <p:ph type="sldNum" sz="quarter" idx="12"/>
          </p:nvPr>
        </p:nvSpPr>
        <p:spPr/>
        <p:txBody>
          <a:bodyPr/>
          <a:lstStyle/>
          <a:p>
            <a:fld id="{7E42DF0F-B536-4D3B-A493-5032C5E2E097}" type="slidenum">
              <a:rPr lang="en-US" smtClean="0"/>
              <a:t>38</a:t>
            </a:fld>
            <a:endParaRPr lang="en-US"/>
          </a:p>
        </p:txBody>
      </p:sp>
      <p:pic>
        <p:nvPicPr>
          <p:cNvPr id="1028" name="Picture 4" descr="No photo description available.">
            <a:extLst>
              <a:ext uri="{FF2B5EF4-FFF2-40B4-BE49-F238E27FC236}">
                <a16:creationId xmlns:a16="http://schemas.microsoft.com/office/drawing/2014/main" id="{C972FDE0-A6CB-5FFF-4B39-39E437F22BA2}"/>
              </a:ext>
            </a:extLst>
          </p:cNvPr>
          <p:cNvPicPr>
            <a:picLocks noChangeAspect="1"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117780" y="95258"/>
            <a:ext cx="790956" cy="1097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78400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FF8CBE-7956-F256-07E8-7540A5B624D4}"/>
            </a:ext>
          </a:extLst>
        </p:cNvPr>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8682F24-D021-25A3-7551-75D8962C3F1D}"/>
              </a:ext>
            </a:extLst>
          </p:cNvPr>
          <p:cNvGraphicFramePr>
            <a:graphicFrameLocks/>
          </p:cNvGraphicFramePr>
          <p:nvPr>
            <p:custDataLst>
              <p:tags r:id="rId1"/>
            </p:custDataLst>
            <p:extLst>
              <p:ext uri="{D42A27DB-BD31-4B8C-83A1-F6EECF244321}">
                <p14:modId xmlns:p14="http://schemas.microsoft.com/office/powerpoint/2010/main" val="6166830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9" imgW="452" imgH="454" progId="TCLayout.ActiveDocument.1">
                  <p:embed/>
                </p:oleObj>
              </mc:Choice>
              <mc:Fallback>
                <p:oleObj name="think-cell Slide" r:id="rId39" imgW="452" imgH="454" progId="TCLayout.ActiveDocument.1">
                  <p:embed/>
                  <p:pic>
                    <p:nvPicPr>
                      <p:cNvPr id="4" name="Object 3" hidden="1">
                        <a:extLst>
                          <a:ext uri="{FF2B5EF4-FFF2-40B4-BE49-F238E27FC236}">
                            <a16:creationId xmlns:a16="http://schemas.microsoft.com/office/drawing/2014/main" id="{78682F24-D021-25A3-7551-75D8962C3F1D}"/>
                          </a:ext>
                        </a:extLst>
                      </p:cNvPr>
                      <p:cNvPicPr/>
                      <p:nvPr/>
                    </p:nvPicPr>
                    <p:blipFill>
                      <a:blip r:embed="rId40"/>
                      <a:stretch>
                        <a:fillRect/>
                      </a:stretch>
                    </p:blipFill>
                    <p:spPr>
                      <a:xfrm>
                        <a:off x="1588" y="1588"/>
                        <a:ext cx="1588" cy="1588"/>
                      </a:xfrm>
                      <a:prstGeom prst="rect">
                        <a:avLst/>
                      </a:prstGeom>
                    </p:spPr>
                  </p:pic>
                </p:oleObj>
              </mc:Fallback>
            </mc:AlternateContent>
          </a:graphicData>
        </a:graphic>
      </p:graphicFrame>
      <p:pic>
        <p:nvPicPr>
          <p:cNvPr id="5" name="Picture 4">
            <a:extLst>
              <a:ext uri="{FF2B5EF4-FFF2-40B4-BE49-F238E27FC236}">
                <a16:creationId xmlns:a16="http://schemas.microsoft.com/office/drawing/2014/main" id="{321AC98E-3C28-69CB-B387-DC273244418A}"/>
              </a:ext>
            </a:extLst>
          </p:cNvPr>
          <p:cNvPicPr>
            <a:picLocks noChangeAspect="1"/>
          </p:cNvPicPr>
          <p:nvPr/>
        </p:nvPicPr>
        <p:blipFill>
          <a:blip r:embed="rId41"/>
          <a:stretch>
            <a:fillRect/>
          </a:stretch>
        </p:blipFill>
        <p:spPr>
          <a:xfrm>
            <a:off x="6473615" y="1822051"/>
            <a:ext cx="5162550" cy="2095500"/>
          </a:xfrm>
          <a:prstGeom prst="rect">
            <a:avLst/>
          </a:prstGeom>
        </p:spPr>
      </p:pic>
      <p:sp>
        <p:nvSpPr>
          <p:cNvPr id="6" name="Text Box 58">
            <a:extLst>
              <a:ext uri="{FF2B5EF4-FFF2-40B4-BE49-F238E27FC236}">
                <a16:creationId xmlns:a16="http://schemas.microsoft.com/office/drawing/2014/main" id="{82574D51-C72A-1022-D96A-959EFD9E53B4}"/>
              </a:ext>
            </a:extLst>
          </p:cNvPr>
          <p:cNvSpPr txBox="1"/>
          <p:nvPr/>
        </p:nvSpPr>
        <p:spPr>
          <a:xfrm>
            <a:off x="1083536" y="23971"/>
            <a:ext cx="8568959" cy="1300160"/>
          </a:xfrm>
          <a:prstGeom prst="rect">
            <a:avLst/>
          </a:prstGeom>
          <a:solidFill>
            <a:schemeClr val="lt1"/>
          </a:solidFill>
          <a:ln w="6350">
            <a:noFill/>
          </a:ln>
        </p:spPr>
        <p:txBody>
          <a:bodyPr rot="0" spcFirstLastPara="0" vert="horz" wrap="square" lIns="91439" tIns="45720" rIns="91439" bIns="45720" numCol="1" spcCol="0" rtlCol="0" fromWordArt="0" anchor="ctr"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Red Rocks Community College PD</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a:extLst>
              <a:ext uri="{FF2B5EF4-FFF2-40B4-BE49-F238E27FC236}">
                <a16:creationId xmlns:a16="http://schemas.microsoft.com/office/drawing/2014/main" id="{0615AD30-46E8-0A78-41DE-108BFF44D5F3}"/>
              </a:ext>
            </a:extLst>
          </p:cNvPr>
          <p:cNvCxnSpPr>
            <a:cxnSpLocks/>
          </p:cNvCxnSpPr>
          <p:nvPr/>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graphicFrame>
        <p:nvGraphicFramePr>
          <p:cNvPr id="8" name="Chart 7">
            <a:extLst>
              <a:ext uri="{FF2B5EF4-FFF2-40B4-BE49-F238E27FC236}">
                <a16:creationId xmlns:a16="http://schemas.microsoft.com/office/drawing/2014/main" id="{2C254F34-95E5-8A60-B424-29BF72D7FBC1}"/>
              </a:ext>
            </a:extLst>
          </p:cNvPr>
          <p:cNvGraphicFramePr/>
          <p:nvPr>
            <p:custDataLst>
              <p:tags r:id="rId2"/>
            </p:custDataLst>
            <p:extLst>
              <p:ext uri="{D42A27DB-BD31-4B8C-83A1-F6EECF244321}">
                <p14:modId xmlns:p14="http://schemas.microsoft.com/office/powerpoint/2010/main" val="2246017903"/>
              </p:ext>
            </p:extLst>
          </p:nvPr>
        </p:nvGraphicFramePr>
        <p:xfrm>
          <a:off x="477838" y="1716088"/>
          <a:ext cx="5184775" cy="1906587"/>
        </p:xfrm>
        <a:graphic>
          <a:graphicData uri="http://schemas.openxmlformats.org/drawingml/2006/chart">
            <c:chart xmlns:c="http://schemas.openxmlformats.org/drawingml/2006/chart" xmlns:r="http://schemas.openxmlformats.org/officeDocument/2006/relationships" r:id="rId42"/>
          </a:graphicData>
        </a:graphic>
      </p:graphicFrame>
      <p:sp>
        <p:nvSpPr>
          <p:cNvPr id="14" name="Text Placeholder 2">
            <a:extLst>
              <a:ext uri="{FF2B5EF4-FFF2-40B4-BE49-F238E27FC236}">
                <a16:creationId xmlns:a16="http://schemas.microsoft.com/office/drawing/2014/main" id="{08BE3BBD-BCA9-874A-2571-EB7A70FFDFFE}"/>
              </a:ext>
            </a:extLst>
          </p:cNvPr>
          <p:cNvSpPr>
            <a:spLocks/>
          </p:cNvSpPr>
          <p:nvPr>
            <p:custDataLst>
              <p:tags r:id="rId3"/>
            </p:custDataLst>
          </p:nvPr>
        </p:nvSpPr>
        <p:spPr bwMode="auto">
          <a:xfrm>
            <a:off x="646113"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316E701-918D-4A1B-97F4-36E75122DEBD}" type="datetime'''''0'''''''''':''''''''''''''00&#10;''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0:00
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 name="Text Placeholder 2">
            <a:extLst>
              <a:ext uri="{FF2B5EF4-FFF2-40B4-BE49-F238E27FC236}">
                <a16:creationId xmlns:a16="http://schemas.microsoft.com/office/drawing/2014/main" id="{00C93FC2-99C5-49ED-FDDA-7CA64EF1B434}"/>
              </a:ext>
            </a:extLst>
          </p:cNvPr>
          <p:cNvSpPr>
            <a:spLocks/>
          </p:cNvSpPr>
          <p:nvPr>
            <p:custDataLst>
              <p:tags r:id="rId4"/>
            </p:custDataLst>
          </p:nvPr>
        </p:nvSpPr>
        <p:spPr bwMode="auto">
          <a:xfrm>
            <a:off x="1082675"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1BBCFF5-170F-4C3C-BD37-0694FDAAC1BF}" type="datetime'''''''''''''''''''''''''2'''''':''0''0&#10;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
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 name="Text Placeholder 2">
            <a:extLst>
              <a:ext uri="{FF2B5EF4-FFF2-40B4-BE49-F238E27FC236}">
                <a16:creationId xmlns:a16="http://schemas.microsoft.com/office/drawing/2014/main" id="{30151406-C617-B082-FC7B-FDB2E998FED9}"/>
              </a:ext>
            </a:extLst>
          </p:cNvPr>
          <p:cNvSpPr>
            <a:spLocks/>
          </p:cNvSpPr>
          <p:nvPr>
            <p:custDataLst>
              <p:tags r:id="rId5"/>
            </p:custDataLst>
          </p:nvPr>
        </p:nvSpPr>
        <p:spPr bwMode="auto">
          <a:xfrm>
            <a:off x="1519238"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7EC8E005-BA4A-4DF2-A360-11BCFFBEE8F7}" type="datetime'''''4'''':0''''''''''''0''''''''''&#10;''''''''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4:00
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 name="Text Placeholder 2">
            <a:extLst>
              <a:ext uri="{FF2B5EF4-FFF2-40B4-BE49-F238E27FC236}">
                <a16:creationId xmlns:a16="http://schemas.microsoft.com/office/drawing/2014/main" id="{F1E73638-62AF-923A-6983-4500ECA54C85}"/>
              </a:ext>
            </a:extLst>
          </p:cNvPr>
          <p:cNvSpPr>
            <a:spLocks/>
          </p:cNvSpPr>
          <p:nvPr>
            <p:custDataLst>
              <p:tags r:id="rId6"/>
            </p:custDataLst>
          </p:nvPr>
        </p:nvSpPr>
        <p:spPr bwMode="auto">
          <a:xfrm>
            <a:off x="1955800" y="3509963"/>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323BA4A-FC66-4054-BC9E-12F7F1DD0424}" type="datetime'6'''''':''''''''''''''''''''''''00''''''&#10;''''''''''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6:00
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 name="Text Placeholder 2">
            <a:extLst>
              <a:ext uri="{FF2B5EF4-FFF2-40B4-BE49-F238E27FC236}">
                <a16:creationId xmlns:a16="http://schemas.microsoft.com/office/drawing/2014/main" id="{488A7946-AAB5-2D33-3832-1ED813B5CCE3}"/>
              </a:ext>
            </a:extLst>
          </p:cNvPr>
          <p:cNvSpPr>
            <a:spLocks/>
          </p:cNvSpPr>
          <p:nvPr>
            <p:custDataLst>
              <p:tags r:id="rId7"/>
            </p:custDataLst>
          </p:nvPr>
        </p:nvSpPr>
        <p:spPr bwMode="auto">
          <a:xfrm>
            <a:off x="23574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AAC2EAE-FB54-4C17-9BC6-CBC01BF736B3}" type="datetime'8:''0''''''''''''0''&#10;''''''1''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8:00
10:00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 name="Text Placeholder 2">
            <a:extLst>
              <a:ext uri="{FF2B5EF4-FFF2-40B4-BE49-F238E27FC236}">
                <a16:creationId xmlns:a16="http://schemas.microsoft.com/office/drawing/2014/main" id="{A6C23E98-1703-51C6-4ECA-A2F5B5B0686C}"/>
              </a:ext>
            </a:extLst>
          </p:cNvPr>
          <p:cNvSpPr>
            <a:spLocks/>
          </p:cNvSpPr>
          <p:nvPr>
            <p:custDataLst>
              <p:tags r:id="rId8"/>
            </p:custDataLst>
          </p:nvPr>
        </p:nvSpPr>
        <p:spPr bwMode="auto">
          <a:xfrm>
            <a:off x="27940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D99A7D3-06B9-4463-B8AC-D44E03B38197}" type="datetime'1''''''''''''''''''''''''0'':''0''0''''&#10;1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10:00
12:00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 name="Text Placeholder 2">
            <a:extLst>
              <a:ext uri="{FF2B5EF4-FFF2-40B4-BE49-F238E27FC236}">
                <a16:creationId xmlns:a16="http://schemas.microsoft.com/office/drawing/2014/main" id="{2CE9A0C4-4702-F1A5-330A-4398B33CA833}"/>
              </a:ext>
            </a:extLst>
          </p:cNvPr>
          <p:cNvSpPr>
            <a:spLocks/>
          </p:cNvSpPr>
          <p:nvPr>
            <p:custDataLst>
              <p:tags r:id="rId9"/>
            </p:custDataLst>
          </p:nvPr>
        </p:nvSpPr>
        <p:spPr bwMode="auto">
          <a:xfrm>
            <a:off x="322897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FFDFA8B-9CC7-4538-B4DB-235F18DCD7F6}" type="datetime'''12'''''''':00''&#10;1''4'''''''':''''''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12:00
14:00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 name="Text Placeholder 2">
            <a:extLst>
              <a:ext uri="{FF2B5EF4-FFF2-40B4-BE49-F238E27FC236}">
                <a16:creationId xmlns:a16="http://schemas.microsoft.com/office/drawing/2014/main" id="{0F010B28-9791-F075-958B-B6146C7AF98C}"/>
              </a:ext>
            </a:extLst>
          </p:cNvPr>
          <p:cNvSpPr>
            <a:spLocks/>
          </p:cNvSpPr>
          <p:nvPr>
            <p:custDataLst>
              <p:tags r:id="rId10"/>
            </p:custDataLst>
          </p:nvPr>
        </p:nvSpPr>
        <p:spPr bwMode="auto">
          <a:xfrm>
            <a:off x="366553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CECB8EA-97B8-4C6D-A508-CEDB0B017DB4}" type="datetime'''1''''''''''''''''''''''''4'''':00&#10;''''16'''':''''''''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14:00
16:00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9" name="Text Placeholder 2">
            <a:extLst>
              <a:ext uri="{FF2B5EF4-FFF2-40B4-BE49-F238E27FC236}">
                <a16:creationId xmlns:a16="http://schemas.microsoft.com/office/drawing/2014/main" id="{03F46298-D583-A76F-8346-6D00F703F43F}"/>
              </a:ext>
            </a:extLst>
          </p:cNvPr>
          <p:cNvSpPr>
            <a:spLocks/>
          </p:cNvSpPr>
          <p:nvPr>
            <p:custDataLst>
              <p:tags r:id="rId11"/>
            </p:custDataLst>
          </p:nvPr>
        </p:nvSpPr>
        <p:spPr bwMode="auto">
          <a:xfrm>
            <a:off x="4102100"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CADF81E2-1377-4241-8E77-5DCC33AB2573}" type="datetime'1''''''''''''''''''6:''0''''''0''''''&#10;''''18:''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16:00
18:00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0" name="Text Placeholder 2">
            <a:extLst>
              <a:ext uri="{FF2B5EF4-FFF2-40B4-BE49-F238E27FC236}">
                <a16:creationId xmlns:a16="http://schemas.microsoft.com/office/drawing/2014/main" id="{CEEA18CD-BC42-1B2D-5A51-C04B356504DA}"/>
              </a:ext>
            </a:extLst>
          </p:cNvPr>
          <p:cNvSpPr>
            <a:spLocks/>
          </p:cNvSpPr>
          <p:nvPr>
            <p:custDataLst>
              <p:tags r:id="rId12"/>
            </p:custDataLst>
          </p:nvPr>
        </p:nvSpPr>
        <p:spPr bwMode="auto">
          <a:xfrm>
            <a:off x="4538663"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663F4755-3D18-4A5B-B30D-7AD27D175D79}" type="datetime'''''''18:0''''''''''''''0''''''&#10;2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18:00
20:00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1" name="Text Placeholder 2">
            <a:extLst>
              <a:ext uri="{FF2B5EF4-FFF2-40B4-BE49-F238E27FC236}">
                <a16:creationId xmlns:a16="http://schemas.microsoft.com/office/drawing/2014/main" id="{BC800395-9D0C-9E0A-4FC3-6CB617478A65}"/>
              </a:ext>
            </a:extLst>
          </p:cNvPr>
          <p:cNvSpPr>
            <a:spLocks/>
          </p:cNvSpPr>
          <p:nvPr>
            <p:custDataLst>
              <p:tags r:id="rId13"/>
            </p:custDataLst>
          </p:nvPr>
        </p:nvSpPr>
        <p:spPr bwMode="auto">
          <a:xfrm>
            <a:off x="4975225"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35CD3A56-7C9D-4396-9D94-C9F5E11B1089}" type="datetime'''''''''''''2''''''''''''0:0''0''''&#10;2''''2'''''':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20:00
22:00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2" name="Text Placeholder 2">
            <a:extLst>
              <a:ext uri="{FF2B5EF4-FFF2-40B4-BE49-F238E27FC236}">
                <a16:creationId xmlns:a16="http://schemas.microsoft.com/office/drawing/2014/main" id="{4DF2F95A-7389-4A72-3F80-965FD6919366}"/>
              </a:ext>
            </a:extLst>
          </p:cNvPr>
          <p:cNvSpPr>
            <a:spLocks/>
          </p:cNvSpPr>
          <p:nvPr>
            <p:custDataLst>
              <p:tags r:id="rId14"/>
            </p:custDataLst>
          </p:nvPr>
        </p:nvSpPr>
        <p:spPr bwMode="auto">
          <a:xfrm>
            <a:off x="5411788" y="3509963"/>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82BBE4A-07B7-44A0-BC9A-80F05BB2B6AB}" type="datetime'''''''''2''''''''''''''''2'''':0''''''''''0&#10;0'''''':''00'''">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22:00
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3" name="TextBox 22">
            <a:extLst>
              <a:ext uri="{FF2B5EF4-FFF2-40B4-BE49-F238E27FC236}">
                <a16:creationId xmlns:a16="http://schemas.microsoft.com/office/drawing/2014/main" id="{B16D789E-A605-3410-DDFB-AEC1BF517E74}"/>
              </a:ext>
            </a:extLst>
          </p:cNvPr>
          <p:cNvSpPr txBox="1"/>
          <p:nvPr/>
        </p:nvSpPr>
        <p:spPr>
          <a:xfrm>
            <a:off x="103188" y="1513863"/>
            <a:ext cx="6042025" cy="338138"/>
          </a:xfrm>
          <a:prstGeom prst="rect">
            <a:avLst/>
          </a:prstGeom>
          <a:noFill/>
        </p:spPr>
        <p:txBody>
          <a:bodyPr wrap="square">
            <a:spAutoFit/>
          </a:bodyPr>
          <a:lstStyle/>
          <a:p>
            <a:pPr algn="ctr" defTabSz="914483">
              <a:defRPr sz="2000" b="0" i="0" u="none" strike="noStrike" kern="1200" spc="0" baseline="0">
                <a:solidFill>
                  <a:sysClr val="windowText" lastClr="000000"/>
                </a:solidFill>
                <a:latin typeface="+mn-lt"/>
                <a:ea typeface="+mn-ea"/>
                <a:cs typeface="+mn-cs"/>
              </a:defRPr>
            </a:pPr>
            <a:r>
              <a:rPr lang="en-US" sz="1600" b="1" u="sng" dirty="0">
                <a:solidFill>
                  <a:srgbClr val="002060"/>
                </a:solidFill>
                <a:latin typeface="Tahoma" panose="020B0604030504040204" pitchFamily="34" charset="0"/>
                <a:ea typeface="Tahoma" panose="020B0604030504040204" pitchFamily="34" charset="0"/>
                <a:cs typeface="Tahoma" panose="020B0604030504040204" pitchFamily="34" charset="0"/>
              </a:rPr>
              <a:t>Priority Dispatched Calls Per Time of Day</a:t>
            </a:r>
          </a:p>
        </p:txBody>
      </p:sp>
      <p:sp>
        <p:nvSpPr>
          <p:cNvPr id="37" name="Rectangle 36">
            <a:extLst>
              <a:ext uri="{FF2B5EF4-FFF2-40B4-BE49-F238E27FC236}">
                <a16:creationId xmlns:a16="http://schemas.microsoft.com/office/drawing/2014/main" id="{26ACEDD8-7E9F-77F7-B382-722F50966DE9}"/>
              </a:ext>
            </a:extLst>
          </p:cNvPr>
          <p:cNvSpPr/>
          <p:nvPr>
            <p:custDataLst>
              <p:tags r:id="rId15"/>
            </p:custDataLst>
          </p:nvPr>
        </p:nvSpPr>
        <p:spPr bwMode="auto">
          <a:xfrm>
            <a:off x="1160463" y="1995488"/>
            <a:ext cx="142875" cy="106363"/>
          </a:xfrm>
          <a:prstGeom prst="rect">
            <a:avLst/>
          </a:prstGeom>
          <a:solidFill>
            <a:schemeClr val="accent5"/>
          </a:solidFill>
          <a:ln w="1270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BFEFFAC-5C22-58DC-BEA2-46927CDA4D06}"/>
              </a:ext>
            </a:extLst>
          </p:cNvPr>
          <p:cNvSpPr/>
          <p:nvPr>
            <p:custDataLst>
              <p:tags r:id="rId16"/>
            </p:custDataLst>
          </p:nvPr>
        </p:nvSpPr>
        <p:spPr bwMode="auto">
          <a:xfrm>
            <a:off x="1160463" y="2160588"/>
            <a:ext cx="142875" cy="106363"/>
          </a:xfrm>
          <a:prstGeom prst="rect">
            <a:avLst/>
          </a:prstGeom>
          <a:solidFill>
            <a:srgbClr val="C0000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CD806AC-D72C-26D0-8E99-2B4D375F6DD2}"/>
              </a:ext>
            </a:extLst>
          </p:cNvPr>
          <p:cNvSpPr/>
          <p:nvPr>
            <p:custDataLst>
              <p:tags r:id="rId17"/>
            </p:custDataLst>
          </p:nvPr>
        </p:nvSpPr>
        <p:spPr bwMode="auto">
          <a:xfrm>
            <a:off x="1160463" y="2325688"/>
            <a:ext cx="142875" cy="106363"/>
          </a:xfrm>
          <a:prstGeom prst="rect">
            <a:avLst/>
          </a:prstGeom>
          <a:solidFill>
            <a:srgbClr val="00206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21A0FEA-3A2B-C78F-2BF5-06C2D6E36FAF}"/>
              </a:ext>
            </a:extLst>
          </p:cNvPr>
          <p:cNvSpPr/>
          <p:nvPr>
            <p:custDataLst>
              <p:tags r:id="rId18"/>
            </p:custDataLst>
          </p:nvPr>
        </p:nvSpPr>
        <p:spPr bwMode="auto">
          <a:xfrm>
            <a:off x="1160463" y="2490788"/>
            <a:ext cx="142875" cy="106363"/>
          </a:xfrm>
          <a:prstGeom prst="rect">
            <a:avLst/>
          </a:prstGeom>
          <a:solidFill>
            <a:srgbClr val="7F7F7F"/>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 Placeholder 2">
            <a:extLst>
              <a:ext uri="{FF2B5EF4-FFF2-40B4-BE49-F238E27FC236}">
                <a16:creationId xmlns:a16="http://schemas.microsoft.com/office/drawing/2014/main" id="{DB35BB46-345E-BBBE-3C93-65260DA874A5}"/>
              </a:ext>
            </a:extLst>
          </p:cNvPr>
          <p:cNvSpPr>
            <a:spLocks/>
          </p:cNvSpPr>
          <p:nvPr>
            <p:custDataLst>
              <p:tags r:id="rId19"/>
            </p:custDataLst>
          </p:nvPr>
        </p:nvSpPr>
        <p:spPr bwMode="auto">
          <a:xfrm>
            <a:off x="1354138" y="20002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A97F163C-AE00-4BFE-A041-059ABD3F0635}" type="datetime'''P''''''''0'''''''''''''''">
              <a:rPr lang="en-US" altLang="en-US" sz="800" b="1" smtClean="0"/>
              <a:pPr/>
              <a:t>P0</a:t>
            </a:fld>
            <a:endParaRPr lang="en-US" sz="800" b="1" dirty="0">
              <a:sym typeface="Tahoma" panose="020B0604030504040204" pitchFamily="34" charset="0"/>
            </a:endParaRPr>
          </a:p>
        </p:txBody>
      </p:sp>
      <p:sp>
        <p:nvSpPr>
          <p:cNvPr id="29" name="Text Placeholder 2">
            <a:extLst>
              <a:ext uri="{FF2B5EF4-FFF2-40B4-BE49-F238E27FC236}">
                <a16:creationId xmlns:a16="http://schemas.microsoft.com/office/drawing/2014/main" id="{9C4DFB4B-BA10-C923-855B-0D31E87ADB3D}"/>
              </a:ext>
            </a:extLst>
          </p:cNvPr>
          <p:cNvSpPr>
            <a:spLocks/>
          </p:cNvSpPr>
          <p:nvPr>
            <p:custDataLst>
              <p:tags r:id="rId20"/>
            </p:custDataLst>
          </p:nvPr>
        </p:nvSpPr>
        <p:spPr bwMode="auto">
          <a:xfrm>
            <a:off x="1354138" y="21653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EA5215CB-BA85-471D-9931-6ED3C6DD4DED}" type="datetime'''''''''P1'''''''''''''''''''''''''''''''''''''''''">
              <a:rPr lang="en-US" altLang="en-US" sz="800" b="1" smtClean="0"/>
              <a:pPr/>
              <a:t>P1</a:t>
            </a:fld>
            <a:endParaRPr lang="en-US" sz="800" b="1" dirty="0">
              <a:sym typeface="Tahoma" panose="020B0604030504040204" pitchFamily="34" charset="0"/>
            </a:endParaRPr>
          </a:p>
        </p:txBody>
      </p:sp>
      <p:sp>
        <p:nvSpPr>
          <p:cNvPr id="27" name="Text Placeholder 2">
            <a:extLst>
              <a:ext uri="{FF2B5EF4-FFF2-40B4-BE49-F238E27FC236}">
                <a16:creationId xmlns:a16="http://schemas.microsoft.com/office/drawing/2014/main" id="{C6955CB3-3A36-32D0-60B9-3111EF4B234E}"/>
              </a:ext>
            </a:extLst>
          </p:cNvPr>
          <p:cNvSpPr>
            <a:spLocks/>
          </p:cNvSpPr>
          <p:nvPr>
            <p:custDataLst>
              <p:tags r:id="rId21"/>
            </p:custDataLst>
          </p:nvPr>
        </p:nvSpPr>
        <p:spPr bwMode="auto">
          <a:xfrm>
            <a:off x="1354138" y="23304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01CB0EDA-F7BC-4207-AAC6-0A7AA907D91A}" type="datetime'''''''P''''''''''''''2'''''''''''''''''''''''''''''''''''">
              <a:rPr lang="en-US" altLang="en-US" sz="800" b="1" smtClean="0"/>
              <a:pPr/>
              <a:t>P2</a:t>
            </a:fld>
            <a:endParaRPr lang="en-US" sz="800" b="1" dirty="0">
              <a:sym typeface="Tahoma" panose="020B0604030504040204" pitchFamily="34" charset="0"/>
            </a:endParaRPr>
          </a:p>
        </p:txBody>
      </p:sp>
      <p:sp>
        <p:nvSpPr>
          <p:cNvPr id="28" name="Text Placeholder 2">
            <a:extLst>
              <a:ext uri="{FF2B5EF4-FFF2-40B4-BE49-F238E27FC236}">
                <a16:creationId xmlns:a16="http://schemas.microsoft.com/office/drawing/2014/main" id="{D25662E5-F46F-6DC6-0CAC-FD4095E3053B}"/>
              </a:ext>
            </a:extLst>
          </p:cNvPr>
          <p:cNvSpPr>
            <a:spLocks/>
          </p:cNvSpPr>
          <p:nvPr>
            <p:custDataLst>
              <p:tags r:id="rId22"/>
            </p:custDataLst>
          </p:nvPr>
        </p:nvSpPr>
        <p:spPr bwMode="auto">
          <a:xfrm>
            <a:off x="1354138" y="2495550"/>
            <a:ext cx="104775" cy="1095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spcAft>
                <a:spcPct val="0"/>
              </a:spcAft>
              <a:buNone/>
            </a:pPr>
            <a:fld id="{4BDBD231-2413-4DAE-8AD5-AFE3B93A6D3D}" type="datetime'''P''''''''3'''''''''''''''''''''''''''''''''''''''''''''">
              <a:rPr lang="en-US" altLang="en-US" sz="800" b="1" smtClean="0"/>
              <a:pPr/>
              <a:t>P3</a:t>
            </a:fld>
            <a:endParaRPr lang="en-US" sz="800" b="1" dirty="0">
              <a:sym typeface="Tahoma" panose="020B0604030504040204" pitchFamily="34" charset="0"/>
            </a:endParaRPr>
          </a:p>
        </p:txBody>
      </p:sp>
      <p:sp>
        <p:nvSpPr>
          <p:cNvPr id="30" name="Rectangle 29">
            <a:extLst>
              <a:ext uri="{FF2B5EF4-FFF2-40B4-BE49-F238E27FC236}">
                <a16:creationId xmlns:a16="http://schemas.microsoft.com/office/drawing/2014/main" id="{94132A86-C7E2-82A6-812E-6E7E72A8AD3C}"/>
              </a:ext>
            </a:extLst>
          </p:cNvPr>
          <p:cNvSpPr/>
          <p:nvPr/>
        </p:nvSpPr>
        <p:spPr>
          <a:xfrm>
            <a:off x="350838" y="1476375"/>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8" name="Chart 47">
            <a:extLst>
              <a:ext uri="{FF2B5EF4-FFF2-40B4-BE49-F238E27FC236}">
                <a16:creationId xmlns:a16="http://schemas.microsoft.com/office/drawing/2014/main" id="{C5DDB99E-153F-47D9-7D88-84C9E058115C}"/>
              </a:ext>
            </a:extLst>
          </p:cNvPr>
          <p:cNvGraphicFramePr/>
          <p:nvPr>
            <p:custDataLst>
              <p:tags r:id="rId23"/>
            </p:custDataLst>
            <p:extLst>
              <p:ext uri="{D42A27DB-BD31-4B8C-83A1-F6EECF244321}">
                <p14:modId xmlns:p14="http://schemas.microsoft.com/office/powerpoint/2010/main" val="2834005132"/>
              </p:ext>
            </p:extLst>
          </p:nvPr>
        </p:nvGraphicFramePr>
        <p:xfrm>
          <a:off x="474663" y="4440238"/>
          <a:ext cx="5187950" cy="2046287"/>
        </p:xfrm>
        <a:graphic>
          <a:graphicData uri="http://schemas.openxmlformats.org/drawingml/2006/chart">
            <c:chart xmlns:c="http://schemas.openxmlformats.org/drawingml/2006/chart" xmlns:r="http://schemas.openxmlformats.org/officeDocument/2006/relationships" r:id="rId43"/>
          </a:graphicData>
        </a:graphic>
      </p:graphicFrame>
      <p:sp>
        <p:nvSpPr>
          <p:cNvPr id="40" name="Text Placeholder 2">
            <a:extLst>
              <a:ext uri="{FF2B5EF4-FFF2-40B4-BE49-F238E27FC236}">
                <a16:creationId xmlns:a16="http://schemas.microsoft.com/office/drawing/2014/main" id="{F68F8AE5-E2C2-C7A6-268A-38B7631D5A46}"/>
              </a:ext>
            </a:extLst>
          </p:cNvPr>
          <p:cNvSpPr>
            <a:spLocks/>
          </p:cNvSpPr>
          <p:nvPr>
            <p:custDataLst>
              <p:tags r:id="rId24"/>
            </p:custDataLst>
          </p:nvPr>
        </p:nvSpPr>
        <p:spPr bwMode="auto">
          <a:xfrm>
            <a:off x="638175" y="6303964"/>
            <a:ext cx="4159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A1C32402-2BBE-460B-940D-E2C769FD855C}" type="datetime'''''''''''A''''''ug''''-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Aug-25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2" name="Text Placeholder 2">
            <a:extLst>
              <a:ext uri="{FF2B5EF4-FFF2-40B4-BE49-F238E27FC236}">
                <a16:creationId xmlns:a16="http://schemas.microsoft.com/office/drawing/2014/main" id="{22F9F619-90ED-B6D9-118D-9A75459419EA}"/>
              </a:ext>
            </a:extLst>
          </p:cNvPr>
          <p:cNvSpPr>
            <a:spLocks/>
          </p:cNvSpPr>
          <p:nvPr>
            <p:custDataLst>
              <p:tags r:id="rId25"/>
            </p:custDataLst>
          </p:nvPr>
        </p:nvSpPr>
        <p:spPr bwMode="auto">
          <a:xfrm>
            <a:off x="1168400" y="6303964"/>
            <a:ext cx="40640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698597BA-34AB-4446-AD74-FEFE07758098}" type="datetime'''''''''''S''''''''''''''''''''''e''p''''-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Sep-25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9" name="Text Placeholder 2">
            <a:extLst>
              <a:ext uri="{FF2B5EF4-FFF2-40B4-BE49-F238E27FC236}">
                <a16:creationId xmlns:a16="http://schemas.microsoft.com/office/drawing/2014/main" id="{1B66B658-4948-3C5D-3B8D-3168E1EA96DC}"/>
              </a:ext>
            </a:extLst>
          </p:cNvPr>
          <p:cNvSpPr>
            <a:spLocks/>
          </p:cNvSpPr>
          <p:nvPr>
            <p:custDataLst>
              <p:tags r:id="rId26"/>
            </p:custDataLst>
          </p:nvPr>
        </p:nvSpPr>
        <p:spPr bwMode="auto">
          <a:xfrm>
            <a:off x="1703388" y="6303964"/>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928DAB4B-4EAC-44AA-A738-7557C5015FAC}" type="datetime'O''''''''''''''ct''''-''''''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Oct-25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useBgFill="1">
        <p:nvSpPr>
          <p:cNvPr id="47" name="Text Placeholder 2">
            <a:extLst>
              <a:ext uri="{FF2B5EF4-FFF2-40B4-BE49-F238E27FC236}">
                <a16:creationId xmlns:a16="http://schemas.microsoft.com/office/drawing/2014/main" id="{7CAA3B95-4C78-4122-BECA-B5FB0F3F3764}"/>
              </a:ext>
            </a:extLst>
          </p:cNvPr>
          <p:cNvSpPr>
            <a:spLocks/>
          </p:cNvSpPr>
          <p:nvPr>
            <p:custDataLst>
              <p:tags r:id="rId27"/>
            </p:custDataLst>
          </p:nvPr>
        </p:nvSpPr>
        <p:spPr bwMode="gray">
          <a:xfrm>
            <a:off x="2371725" y="5807075"/>
            <a:ext cx="104775" cy="136525"/>
          </a:xfrm>
          <a:prstGeom prst="rect">
            <a:avLst/>
          </a:prstGeom>
          <a:ln>
            <a:noFill/>
          </a:ln>
          <a:effectLst/>
        </p:spPr>
        <p:txBody>
          <a:bodyPr vert="horz" wrap="none" lIns="17463" tIns="0" rIns="17463" bIns="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99556A9D-9207-4012-AB48-99180D6ADBEF}" type="datetime'''''''''''''''''''''''''''''2'''''''''''''''''''''''''''''">
              <a:rPr lang="en-US" altLang="en-US" sz="10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ctr">
                <a:spcBef>
                  <a:spcPct val="0"/>
                </a:spcBef>
                <a:spcAft>
                  <a:spcPct val="0"/>
                </a:spcAft>
                <a:buNone/>
              </a:pPr>
              <a:t>2</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1" name="Text Placeholder 2">
            <a:extLst>
              <a:ext uri="{FF2B5EF4-FFF2-40B4-BE49-F238E27FC236}">
                <a16:creationId xmlns:a16="http://schemas.microsoft.com/office/drawing/2014/main" id="{93AFCC9B-FA3E-9148-73EB-916AFBF506AD}"/>
              </a:ext>
            </a:extLst>
          </p:cNvPr>
          <p:cNvSpPr>
            <a:spLocks/>
          </p:cNvSpPr>
          <p:nvPr>
            <p:custDataLst>
              <p:tags r:id="rId28"/>
            </p:custDataLst>
          </p:nvPr>
        </p:nvSpPr>
        <p:spPr bwMode="auto">
          <a:xfrm>
            <a:off x="2217738" y="6303964"/>
            <a:ext cx="4143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2B99DA3D-8451-4EE2-9CAA-66C26F933E87}" type="datetime'''N''''o''''v''''''''''''''''''''-''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Nov-25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8" name="Text Placeholder 2">
            <a:extLst>
              <a:ext uri="{FF2B5EF4-FFF2-40B4-BE49-F238E27FC236}">
                <a16:creationId xmlns:a16="http://schemas.microsoft.com/office/drawing/2014/main" id="{F8D47B97-4B8E-DFA1-F8B2-DF645CFE1710}"/>
              </a:ext>
            </a:extLst>
          </p:cNvPr>
          <p:cNvSpPr>
            <a:spLocks/>
          </p:cNvSpPr>
          <p:nvPr>
            <p:custDataLst>
              <p:tags r:id="rId29"/>
            </p:custDataLst>
          </p:nvPr>
        </p:nvSpPr>
        <p:spPr bwMode="auto">
          <a:xfrm>
            <a:off x="2744788" y="6303964"/>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2A538FC6-30A7-4BD7-8477-D967EE399D1C}" type="datetime'Dec''-2''''''''''5'''''''''''''''''''''''''''''''">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Dec-25</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4" name="Text Placeholder 2">
            <a:extLst>
              <a:ext uri="{FF2B5EF4-FFF2-40B4-BE49-F238E27FC236}">
                <a16:creationId xmlns:a16="http://schemas.microsoft.com/office/drawing/2014/main" id="{90557F8B-39C2-8045-5E31-90C68408728A}"/>
              </a:ext>
            </a:extLst>
          </p:cNvPr>
          <p:cNvSpPr>
            <a:spLocks/>
          </p:cNvSpPr>
          <p:nvPr>
            <p:custDataLst>
              <p:tags r:id="rId30"/>
            </p:custDataLst>
          </p:nvPr>
        </p:nvSpPr>
        <p:spPr bwMode="auto">
          <a:xfrm>
            <a:off x="3282950" y="6303963"/>
            <a:ext cx="3889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3407338C-BEBE-4C6E-B450-58F2C370D4E7}" type="datetime'''''''''''''J''''''''''a''''''''n''''''''''-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Jan-26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5" name="Text Placeholder 2">
            <a:extLst>
              <a:ext uri="{FF2B5EF4-FFF2-40B4-BE49-F238E27FC236}">
                <a16:creationId xmlns:a16="http://schemas.microsoft.com/office/drawing/2014/main" id="{D9C5B205-6DF0-089F-91B1-D95A107A61CA}"/>
              </a:ext>
            </a:extLst>
          </p:cNvPr>
          <p:cNvSpPr>
            <a:spLocks/>
          </p:cNvSpPr>
          <p:nvPr>
            <p:custDataLst>
              <p:tags r:id="rId31"/>
            </p:custDataLst>
          </p:nvPr>
        </p:nvSpPr>
        <p:spPr bwMode="auto">
          <a:xfrm>
            <a:off x="3802063" y="6303964"/>
            <a:ext cx="4016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0AF56AA5-1F84-43A8-8EB3-3CEFF4B2F05A}" type="datetime'''''''''''''F''''eb-''''''''''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Feb-26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9" name="Text Placeholder 2">
            <a:extLst>
              <a:ext uri="{FF2B5EF4-FFF2-40B4-BE49-F238E27FC236}">
                <a16:creationId xmlns:a16="http://schemas.microsoft.com/office/drawing/2014/main" id="{CBDEECDB-E9C0-4902-0095-19C3B28858B2}"/>
              </a:ext>
            </a:extLst>
          </p:cNvPr>
          <p:cNvSpPr>
            <a:spLocks/>
          </p:cNvSpPr>
          <p:nvPr>
            <p:custDataLst>
              <p:tags r:id="rId32"/>
            </p:custDataLst>
          </p:nvPr>
        </p:nvSpPr>
        <p:spPr bwMode="auto">
          <a:xfrm>
            <a:off x="4322763" y="6303963"/>
            <a:ext cx="40957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6EE8B96C-DE5F-4A11-9E90-75C609840969}" type="datetime'''''''''''M''''''''''a''''''''''''''''''r-''''''''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Mar-26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43" name="Text Placeholder 2">
            <a:extLst>
              <a:ext uri="{FF2B5EF4-FFF2-40B4-BE49-F238E27FC236}">
                <a16:creationId xmlns:a16="http://schemas.microsoft.com/office/drawing/2014/main" id="{74FEF1CF-8954-2451-6F68-342FBB9BF512}"/>
              </a:ext>
            </a:extLst>
          </p:cNvPr>
          <p:cNvSpPr>
            <a:spLocks/>
          </p:cNvSpPr>
          <p:nvPr>
            <p:custDataLst>
              <p:tags r:id="rId33"/>
            </p:custDataLst>
          </p:nvPr>
        </p:nvSpPr>
        <p:spPr bwMode="auto">
          <a:xfrm>
            <a:off x="4859338" y="6303963"/>
            <a:ext cx="3905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0DBE8790-C852-41AF-8764-7AE3BE58E524}" type="datetime'''A''''''''''''''''p''''''r''''''''''-''''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Apr-26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33" name="Text Placeholder 2">
            <a:extLst>
              <a:ext uri="{FF2B5EF4-FFF2-40B4-BE49-F238E27FC236}">
                <a16:creationId xmlns:a16="http://schemas.microsoft.com/office/drawing/2014/main" id="{113194C7-AE1F-6DC9-B555-0E4423D33528}"/>
              </a:ext>
            </a:extLst>
          </p:cNvPr>
          <p:cNvSpPr>
            <a:spLocks/>
          </p:cNvSpPr>
          <p:nvPr>
            <p:custDataLst>
              <p:tags r:id="rId34"/>
            </p:custDataLst>
          </p:nvPr>
        </p:nvSpPr>
        <p:spPr bwMode="auto">
          <a:xfrm>
            <a:off x="5367338" y="6303963"/>
            <a:ext cx="427038"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0C556255-BDD5-4BDA-B40F-D0877432FB17}" type="datetime'''''M''''''''''''a''y''-''''''''''''2''''6'''">
              <a:rPr lang="en-US" altLang="en-US" sz="1000" smtClean="0">
                <a:latin typeface="Tahoma" panose="020B0604030504040204" pitchFamily="34" charset="0"/>
                <a:ea typeface="Tahoma" panose="020B0604030504040204" pitchFamily="34" charset="0"/>
                <a:cs typeface="Tahoma" panose="020B0604030504040204" pitchFamily="34" charset="0"/>
              </a:rPr>
              <a:pPr marL="0" lvl="0" indent="0" algn="ctr">
                <a:spcBef>
                  <a:spcPct val="0"/>
                </a:spcBef>
                <a:spcAft>
                  <a:spcPct val="0"/>
                </a:spcAft>
                <a:buNone/>
              </a:pPr>
              <a:t>May-26</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78" name="TextBox 77">
            <a:extLst>
              <a:ext uri="{FF2B5EF4-FFF2-40B4-BE49-F238E27FC236}">
                <a16:creationId xmlns:a16="http://schemas.microsoft.com/office/drawing/2014/main" id="{DFB9EA5B-0F6A-2CD8-A649-73F83DD62A77}"/>
              </a:ext>
            </a:extLst>
          </p:cNvPr>
          <p:cNvSpPr txBox="1">
            <a:spLocks/>
          </p:cNvSpPr>
          <p:nvPr/>
        </p:nvSpPr>
        <p:spPr>
          <a:xfrm>
            <a:off x="1727200" y="4119562"/>
            <a:ext cx="2601913" cy="338138"/>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Monthly Call Volume</a:t>
            </a:r>
          </a:p>
        </p:txBody>
      </p:sp>
      <p:sp>
        <p:nvSpPr>
          <p:cNvPr id="79" name="Rectangle 78">
            <a:extLst>
              <a:ext uri="{FF2B5EF4-FFF2-40B4-BE49-F238E27FC236}">
                <a16:creationId xmlns:a16="http://schemas.microsoft.com/office/drawing/2014/main" id="{79D456FC-FF4B-3E39-EBE5-0B40053D63D9}"/>
              </a:ext>
            </a:extLst>
          </p:cNvPr>
          <p:cNvSpPr/>
          <p:nvPr/>
        </p:nvSpPr>
        <p:spPr>
          <a:xfrm>
            <a:off x="360363" y="4081463"/>
            <a:ext cx="5505450" cy="24876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CE0110E3-0BBA-BBDE-65AF-287E89E93585}"/>
              </a:ext>
            </a:extLst>
          </p:cNvPr>
          <p:cNvSpPr txBox="1">
            <a:spLocks/>
          </p:cNvSpPr>
          <p:nvPr/>
        </p:nvSpPr>
        <p:spPr>
          <a:xfrm>
            <a:off x="6127750" y="4100094"/>
            <a:ext cx="587375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Top Five Problem Natures</a:t>
            </a:r>
          </a:p>
        </p:txBody>
      </p:sp>
      <p:sp>
        <p:nvSpPr>
          <p:cNvPr id="108" name="Rectangle 107">
            <a:extLst>
              <a:ext uri="{FF2B5EF4-FFF2-40B4-BE49-F238E27FC236}">
                <a16:creationId xmlns:a16="http://schemas.microsoft.com/office/drawing/2014/main" id="{82FBC049-123A-FA17-F466-7AA92F5B44D6}"/>
              </a:ext>
            </a:extLst>
          </p:cNvPr>
          <p:cNvSpPr/>
          <p:nvPr/>
        </p:nvSpPr>
        <p:spPr>
          <a:xfrm>
            <a:off x="6284913" y="4080891"/>
            <a:ext cx="5513387" cy="248716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9E3E52F6-7485-2862-EE0F-EA96F2688EF6}"/>
              </a:ext>
            </a:extLst>
          </p:cNvPr>
          <p:cNvSpPr txBox="1">
            <a:spLocks/>
          </p:cNvSpPr>
          <p:nvPr/>
        </p:nvSpPr>
        <p:spPr>
          <a:xfrm>
            <a:off x="6361113" y="1513655"/>
            <a:ext cx="5384800" cy="338554"/>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sz="1600" b="1" i="0" u="sng" strike="noStrike" spc="0" baseline="0">
                <a:solidFill>
                  <a:srgbClr val="002060"/>
                </a:solidFill>
                <a:effectLst/>
                <a:latin typeface="Tahoma" panose="020B0604030504040204" pitchFamily="34" charset="0"/>
                <a:ea typeface="Tahoma" panose="020B0604030504040204" pitchFamily="34" charset="0"/>
                <a:cs typeface="Tahoma" panose="020B0604030504040204" pitchFamily="34" charset="0"/>
              </a:defRPr>
            </a:lvl1pPr>
          </a:lstStyle>
          <a:p>
            <a:r>
              <a:rPr lang="en-US" dirty="0"/>
              <a:t>Daily Priority Call Volume and Entry to Assignment </a:t>
            </a:r>
          </a:p>
        </p:txBody>
      </p:sp>
      <p:sp>
        <p:nvSpPr>
          <p:cNvPr id="110" name="Rectangle 109">
            <a:extLst>
              <a:ext uri="{FF2B5EF4-FFF2-40B4-BE49-F238E27FC236}">
                <a16:creationId xmlns:a16="http://schemas.microsoft.com/office/drawing/2014/main" id="{96FFCAE6-854E-4C08-879A-934267A6C0F8}"/>
              </a:ext>
            </a:extLst>
          </p:cNvPr>
          <p:cNvSpPr/>
          <p:nvPr/>
        </p:nvSpPr>
        <p:spPr>
          <a:xfrm>
            <a:off x="6284913" y="1476374"/>
            <a:ext cx="5505450" cy="248364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4" name="Chart 33">
            <a:extLst>
              <a:ext uri="{FF2B5EF4-FFF2-40B4-BE49-F238E27FC236}">
                <a16:creationId xmlns:a16="http://schemas.microsoft.com/office/drawing/2014/main" id="{D9009122-FB90-6CA2-C00D-5DE5B6A3329D}"/>
              </a:ext>
            </a:extLst>
          </p:cNvPr>
          <p:cNvGraphicFramePr/>
          <p:nvPr>
            <p:custDataLst>
              <p:tags r:id="rId35"/>
            </p:custDataLst>
            <p:extLst>
              <p:ext uri="{D42A27DB-BD31-4B8C-83A1-F6EECF244321}">
                <p14:modId xmlns:p14="http://schemas.microsoft.com/office/powerpoint/2010/main" val="1596545803"/>
              </p:ext>
            </p:extLst>
          </p:nvPr>
        </p:nvGraphicFramePr>
        <p:xfrm>
          <a:off x="7743825" y="4260850"/>
          <a:ext cx="3762375" cy="2225675"/>
        </p:xfrm>
        <a:graphic>
          <a:graphicData uri="http://schemas.openxmlformats.org/drawingml/2006/chart">
            <c:chart xmlns:c="http://schemas.openxmlformats.org/drawingml/2006/chart" xmlns:r="http://schemas.openxmlformats.org/officeDocument/2006/relationships" r:id="rId44"/>
          </a:graphicData>
        </a:graphic>
      </p:graphicFrame>
      <p:sp>
        <p:nvSpPr>
          <p:cNvPr id="64" name="Text Placeholder 2">
            <a:extLst>
              <a:ext uri="{FF2B5EF4-FFF2-40B4-BE49-F238E27FC236}">
                <a16:creationId xmlns:a16="http://schemas.microsoft.com/office/drawing/2014/main" id="{1C5FDA51-4841-7E73-5BC7-3148C90AFEB7}"/>
              </a:ext>
            </a:extLst>
          </p:cNvPr>
          <p:cNvSpPr txBox="1">
            <a:spLocks/>
          </p:cNvSpPr>
          <p:nvPr>
            <p:custDataLst>
              <p:tags r:id="rId36"/>
            </p:custDataLst>
          </p:nvPr>
        </p:nvSpPr>
        <p:spPr bwMode="auto">
          <a:xfrm>
            <a:off x="6473825" y="5305425"/>
            <a:ext cx="1266825"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3D850ED7-A351-4792-B7F8-8584C77E68E9}" type="datetime'Cit''''''''izen ''As''s''''i''st''/''S''''e''rv ''Ca''l''l'">
              <a:rPr lang="en-US" altLang="en-US" sz="1000" smtClean="0">
                <a:latin typeface="Tahoma" panose="020B0604030504040204" pitchFamily="34" charset="0"/>
                <a:ea typeface="Tahoma" panose="020B0604030504040204" pitchFamily="34" charset="0"/>
                <a:cs typeface="Tahoma" panose="020B0604030504040204" pitchFamily="34" charset="0"/>
              </a:rPr>
              <a:pPr marL="0" indent="0" algn="r">
                <a:spcBef>
                  <a:spcPct val="0"/>
                </a:spcBef>
                <a:spcAft>
                  <a:spcPct val="0"/>
                </a:spcAft>
                <a:buNone/>
              </a:pPr>
              <a:t>Citizen Assist/Serv Call</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 name="Slide Number Placeholder 1">
            <a:extLst>
              <a:ext uri="{FF2B5EF4-FFF2-40B4-BE49-F238E27FC236}">
                <a16:creationId xmlns:a16="http://schemas.microsoft.com/office/drawing/2014/main" id="{8686FFBE-7DA5-FA36-F818-CF8EF5DFB84C}"/>
              </a:ext>
            </a:extLst>
          </p:cNvPr>
          <p:cNvSpPr>
            <a:spLocks noGrp="1"/>
          </p:cNvSpPr>
          <p:nvPr>
            <p:ph type="sldNum" sz="quarter" idx="12"/>
          </p:nvPr>
        </p:nvSpPr>
        <p:spPr/>
        <p:txBody>
          <a:bodyPr/>
          <a:lstStyle/>
          <a:p>
            <a:fld id="{7E42DF0F-B536-4D3B-A493-5032C5E2E097}" type="slidenum">
              <a:rPr lang="en-US" smtClean="0"/>
              <a:t>39</a:t>
            </a:fld>
            <a:endParaRPr lang="en-US"/>
          </a:p>
        </p:txBody>
      </p:sp>
      <p:sp>
        <p:nvSpPr>
          <p:cNvPr id="31" name="TextBox 30">
            <a:extLst>
              <a:ext uri="{FF2B5EF4-FFF2-40B4-BE49-F238E27FC236}">
                <a16:creationId xmlns:a16="http://schemas.microsoft.com/office/drawing/2014/main" id="{4803F007-F1C2-B967-DA04-185CDA73DA9F}"/>
              </a:ext>
            </a:extLst>
          </p:cNvPr>
          <p:cNvSpPr txBox="1"/>
          <p:nvPr/>
        </p:nvSpPr>
        <p:spPr>
          <a:xfrm>
            <a:off x="-8107" y="6597295"/>
            <a:ext cx="12362667" cy="246221"/>
          </a:xfrm>
          <a:prstGeom prst="rect">
            <a:avLst/>
          </a:prstGeom>
          <a:noFill/>
        </p:spPr>
        <p:txBody>
          <a:bodyPr wrap="square" rtlCol="0">
            <a:spAutoFit/>
          </a:bodyPr>
          <a:lstStyle/>
          <a:p>
            <a:pPr algn="l"/>
            <a:r>
              <a:rPr lang="en-US" sz="1000" dirty="0">
                <a:latin typeface="Tahoma" panose="020B0604030504040204" pitchFamily="34" charset="0"/>
                <a:ea typeface="Tahoma" panose="020B0604030504040204" pitchFamily="34" charset="0"/>
                <a:cs typeface="Tahoma" panose="020B0604030504040204" pitchFamily="34" charset="0"/>
              </a:rPr>
              <a:t>Note: </a:t>
            </a:r>
            <a:r>
              <a:rPr lang="en-US" sz="1000" dirty="0">
                <a:solidFill>
                  <a:srgbClr val="000000"/>
                </a:solidFill>
                <a:latin typeface="Tahoma" panose="020B0604030504040204" pitchFamily="34" charset="0"/>
                <a:ea typeface="Tahoma" panose="020B0604030504040204" pitchFamily="34" charset="0"/>
                <a:cs typeface="Tahoma" panose="020B0604030504040204" pitchFamily="34" charset="0"/>
              </a:rPr>
              <a:t>Jeffcom began dispatching for RR CC PD in July 2025</a:t>
            </a:r>
            <a:endParaRPr lang="en-US" sz="1000" dirty="0">
              <a:latin typeface="Tahoma" panose="020B0604030504040204" pitchFamily="34" charset="0"/>
              <a:ea typeface="Tahoma" panose="020B0604030504040204" pitchFamily="34" charset="0"/>
              <a:cs typeface="Tahoma" panose="020B0604030504040204" pitchFamily="34" charset="0"/>
            </a:endParaRPr>
          </a:p>
        </p:txBody>
      </p:sp>
      <p:pic>
        <p:nvPicPr>
          <p:cNvPr id="56" name="Picture 55">
            <a:extLst>
              <a:ext uri="{FF2B5EF4-FFF2-40B4-BE49-F238E27FC236}">
                <a16:creationId xmlns:a16="http://schemas.microsoft.com/office/drawing/2014/main" id="{8116D4CF-9447-6EE8-AFCF-2A782D6AED68}"/>
              </a:ext>
            </a:extLst>
          </p:cNvPr>
          <p:cNvPicPr>
            <a:picLocks noChangeAspect="1"/>
          </p:cNvPicPr>
          <p:nvPr/>
        </p:nvPicPr>
        <p:blipFill>
          <a:blip r:embed="rId45"/>
          <a:stretch>
            <a:fillRect/>
          </a:stretch>
        </p:blipFill>
        <p:spPr>
          <a:xfrm>
            <a:off x="87676" y="70508"/>
            <a:ext cx="773974" cy="1097280"/>
          </a:xfrm>
          <a:prstGeom prst="rect">
            <a:avLst/>
          </a:prstGeom>
        </p:spPr>
      </p:pic>
    </p:spTree>
    <p:extLst>
      <p:ext uri="{BB962C8B-B14F-4D97-AF65-F5344CB8AC3E}">
        <p14:creationId xmlns:p14="http://schemas.microsoft.com/office/powerpoint/2010/main" val="2433642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3A0D37E-AFD5-48BA-904D-A699E76C02E6}"/>
              </a:ext>
            </a:extLst>
          </p:cNvPr>
          <p:cNvGraphicFramePr>
            <a:graphicFrameLocks/>
          </p:cNvGraphicFramePr>
          <p:nvPr>
            <p:custDataLst>
              <p:tags r:id="rId1"/>
            </p:custDataLst>
            <p:extLst>
              <p:ext uri="{D42A27DB-BD31-4B8C-83A1-F6EECF244321}">
                <p14:modId xmlns:p14="http://schemas.microsoft.com/office/powerpoint/2010/main" val="16240371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7" imgW="383" imgH="384" progId="TCLayout.ActiveDocument.1">
                  <p:embed/>
                </p:oleObj>
              </mc:Choice>
              <mc:Fallback>
                <p:oleObj name="think-cell Slide" r:id="rId17" imgW="383" imgH="384" progId="TCLayout.ActiveDocument.1">
                  <p:embed/>
                  <p:pic>
                    <p:nvPicPr>
                      <p:cNvPr id="4" name="Object 3" hidden="1">
                        <a:extLst>
                          <a:ext uri="{FF2B5EF4-FFF2-40B4-BE49-F238E27FC236}">
                            <a16:creationId xmlns:a16="http://schemas.microsoft.com/office/drawing/2014/main" id="{13A0D37E-AFD5-48BA-904D-A699E76C02E6}"/>
                          </a:ext>
                        </a:extLst>
                      </p:cNvPr>
                      <p:cNvPicPr/>
                      <p:nvPr/>
                    </p:nvPicPr>
                    <p:blipFill>
                      <a:blip r:embed="rId18"/>
                      <a:stretch>
                        <a:fillRect/>
                      </a:stretch>
                    </p:blipFill>
                    <p:spPr>
                      <a:xfrm>
                        <a:off x="1588" y="1588"/>
                        <a:ext cx="1588" cy="1588"/>
                      </a:xfrm>
                      <a:prstGeom prst="rect">
                        <a:avLst/>
                      </a:prstGeom>
                    </p:spPr>
                  </p:pic>
                </p:oleObj>
              </mc:Fallback>
            </mc:AlternateContent>
          </a:graphicData>
        </a:graphic>
      </p:graphicFrame>
      <p:pic>
        <p:nvPicPr>
          <p:cNvPr id="31" name="Picture 30">
            <a:extLst>
              <a:ext uri="{FF2B5EF4-FFF2-40B4-BE49-F238E27FC236}">
                <a16:creationId xmlns:a16="http://schemas.microsoft.com/office/drawing/2014/main" id="{E78D502E-6669-A2A9-6998-654B124F20F8}"/>
              </a:ext>
            </a:extLst>
          </p:cNvPr>
          <p:cNvPicPr>
            <a:picLocks noChangeAspect="1"/>
          </p:cNvPicPr>
          <p:nvPr/>
        </p:nvPicPr>
        <p:blipFill>
          <a:blip r:embed="rId19"/>
          <a:stretch>
            <a:fillRect/>
          </a:stretch>
        </p:blipFill>
        <p:spPr>
          <a:xfrm>
            <a:off x="5214548" y="4157058"/>
            <a:ext cx="6619875" cy="2019300"/>
          </a:xfrm>
          <a:prstGeom prst="rect">
            <a:avLst/>
          </a:prstGeom>
        </p:spPr>
      </p:pic>
      <p:pic>
        <p:nvPicPr>
          <p:cNvPr id="24" name="Picture 23">
            <a:extLst>
              <a:ext uri="{FF2B5EF4-FFF2-40B4-BE49-F238E27FC236}">
                <a16:creationId xmlns:a16="http://schemas.microsoft.com/office/drawing/2014/main" id="{582FD81D-4CF6-592F-9CF9-F90A9868669D}"/>
              </a:ext>
            </a:extLst>
          </p:cNvPr>
          <p:cNvPicPr>
            <a:picLocks noChangeAspect="1"/>
          </p:cNvPicPr>
          <p:nvPr/>
        </p:nvPicPr>
        <p:blipFill>
          <a:blip r:embed="rId20"/>
          <a:stretch>
            <a:fillRect/>
          </a:stretch>
        </p:blipFill>
        <p:spPr>
          <a:xfrm>
            <a:off x="80693" y="1535112"/>
            <a:ext cx="5452212" cy="4733925"/>
          </a:xfrm>
          <a:prstGeom prst="rect">
            <a:avLst/>
          </a:prstGeom>
        </p:spPr>
      </p:pic>
      <p:sp>
        <p:nvSpPr>
          <p:cNvPr id="5" name="Text Box 58">
            <a:extLst>
              <a:ext uri="{FF2B5EF4-FFF2-40B4-BE49-F238E27FC236}">
                <a16:creationId xmlns:a16="http://schemas.microsoft.com/office/drawing/2014/main" id="{7B827F87-784E-46DA-B4AC-26C5F16C015D}"/>
              </a:ext>
            </a:extLst>
          </p:cNvPr>
          <p:cNvSpPr txBox="1"/>
          <p:nvPr/>
        </p:nvSpPr>
        <p:spPr>
          <a:xfrm>
            <a:off x="1078522" y="165505"/>
            <a:ext cx="5779478" cy="1044575"/>
          </a:xfrm>
          <a:prstGeom prst="rect">
            <a:avLst/>
          </a:prstGeom>
          <a:solidFill>
            <a:schemeClr val="lt1"/>
          </a:solidFill>
          <a:ln w="6350">
            <a:noFill/>
          </a:ln>
        </p:spPr>
        <p:txBody>
          <a:bodyPr rot="0" spcFirstLastPara="0" vert="horz" wrap="square" lIns="91439" tIns="45720" rIns="91439" bIns="45720" numCol="1" spcCol="0" rtlCol="0" fromWordArt="0" anchor="t"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Fire Stats</a:t>
            </a:r>
          </a:p>
          <a:p>
            <a:r>
              <a:rPr lang="en-US" sz="1600" dirty="0">
                <a:latin typeface="Tahoma" panose="020B0604030504040204" pitchFamily="34" charset="0"/>
                <a:ea typeface="Tahoma" panose="020B0604030504040204" pitchFamily="34" charset="0"/>
                <a:cs typeface="Tahoma" panose="020B0604030504040204" pitchFamily="34" charset="0"/>
              </a:rPr>
              <a:t>Calls Received, Processed, and Dispatched</a:t>
            </a:r>
            <a:endParaRPr lang="en-US" sz="12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8" name="Chart 27">
            <a:extLst>
              <a:ext uri="{FF2B5EF4-FFF2-40B4-BE49-F238E27FC236}">
                <a16:creationId xmlns:a16="http://schemas.microsoft.com/office/drawing/2014/main" id="{D063286F-5D6F-E659-94A7-C57292F2ABD1}"/>
              </a:ext>
            </a:extLst>
          </p:cNvPr>
          <p:cNvGraphicFramePr/>
          <p:nvPr>
            <p:custDataLst>
              <p:tags r:id="rId2"/>
            </p:custDataLst>
            <p:extLst>
              <p:ext uri="{D42A27DB-BD31-4B8C-83A1-F6EECF244321}">
                <p14:modId xmlns:p14="http://schemas.microsoft.com/office/powerpoint/2010/main" val="524474010"/>
              </p:ext>
            </p:extLst>
          </p:nvPr>
        </p:nvGraphicFramePr>
        <p:xfrm>
          <a:off x="5813425" y="1809750"/>
          <a:ext cx="5965825" cy="1719263"/>
        </p:xfrm>
        <a:graphic>
          <a:graphicData uri="http://schemas.openxmlformats.org/drawingml/2006/chart">
            <c:chart xmlns:c="http://schemas.openxmlformats.org/drawingml/2006/chart" xmlns:r="http://schemas.openxmlformats.org/officeDocument/2006/relationships" r:id="rId21"/>
          </a:graphicData>
        </a:graphic>
      </p:graphicFrame>
      <p:sp>
        <p:nvSpPr>
          <p:cNvPr id="10" name="Text Placeholder 2">
            <a:extLst>
              <a:ext uri="{FF2B5EF4-FFF2-40B4-BE49-F238E27FC236}">
                <a16:creationId xmlns:a16="http://schemas.microsoft.com/office/drawing/2014/main" id="{536C341E-36F9-4264-B2D7-4F682FB8508D}"/>
              </a:ext>
            </a:extLst>
          </p:cNvPr>
          <p:cNvSpPr>
            <a:spLocks/>
          </p:cNvSpPr>
          <p:nvPr>
            <p:custDataLst>
              <p:tags r:id="rId3"/>
            </p:custDataLst>
          </p:nvPr>
        </p:nvSpPr>
        <p:spPr bwMode="auto">
          <a:xfrm>
            <a:off x="6003925" y="3346450"/>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306D200-A569-4F56-A1A6-45AED4439E7B}" type="datetime'0'''''''''':''0''0''''''&#10;''2'':''''''''''0''''''''''''''0'''">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0:00
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1" name="Text Placeholder 2">
            <a:extLst>
              <a:ext uri="{FF2B5EF4-FFF2-40B4-BE49-F238E27FC236}">
                <a16:creationId xmlns:a16="http://schemas.microsoft.com/office/drawing/2014/main" id="{8BCA5092-341C-4B30-A4BC-FE6ECD7FB7CE}"/>
              </a:ext>
            </a:extLst>
          </p:cNvPr>
          <p:cNvSpPr>
            <a:spLocks/>
          </p:cNvSpPr>
          <p:nvPr>
            <p:custDataLst>
              <p:tags r:id="rId4"/>
            </p:custDataLst>
          </p:nvPr>
        </p:nvSpPr>
        <p:spPr bwMode="auto">
          <a:xfrm>
            <a:off x="6486525" y="3346450"/>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1FC99B5E-C8AC-4391-94BE-CFED5219D5D8}" type="datetime'''''2'':00''''&#10;''4'''':''''''''''''''''0''''''''0'''">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2:00
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9" name="Text Placeholder 2">
            <a:extLst>
              <a:ext uri="{FF2B5EF4-FFF2-40B4-BE49-F238E27FC236}">
                <a16:creationId xmlns:a16="http://schemas.microsoft.com/office/drawing/2014/main" id="{E3626333-7B89-471A-A9C4-6F324CB5B4B1}"/>
              </a:ext>
            </a:extLst>
          </p:cNvPr>
          <p:cNvSpPr>
            <a:spLocks/>
          </p:cNvSpPr>
          <p:nvPr>
            <p:custDataLst>
              <p:tags r:id="rId5"/>
            </p:custDataLst>
          </p:nvPr>
        </p:nvSpPr>
        <p:spPr bwMode="auto">
          <a:xfrm>
            <a:off x="6970713" y="3346450"/>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ACCF03CB-C777-4C7F-91A6-73D81AF14546}" type="datetime'4:''0''''''''''''''''''''''0&#10;''''6:''''''0''''''''0'">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4:00
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2" name="Text Placeholder 2">
            <a:extLst>
              <a:ext uri="{FF2B5EF4-FFF2-40B4-BE49-F238E27FC236}">
                <a16:creationId xmlns:a16="http://schemas.microsoft.com/office/drawing/2014/main" id="{1C13A223-89D1-473F-AD55-639525653BB3}"/>
              </a:ext>
            </a:extLst>
          </p:cNvPr>
          <p:cNvSpPr>
            <a:spLocks/>
          </p:cNvSpPr>
          <p:nvPr>
            <p:custDataLst>
              <p:tags r:id="rId6"/>
            </p:custDataLst>
          </p:nvPr>
        </p:nvSpPr>
        <p:spPr bwMode="auto">
          <a:xfrm>
            <a:off x="7453313" y="3346450"/>
            <a:ext cx="26670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A9EEFC56-9581-4D42-9AEB-FF1F0535DB20}" type="datetime'6'''''':00''''''''&#10;8'''''''''''''''''':''0''''''''''''''0'''">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6:00
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4" name="Text Placeholder 2">
            <a:extLst>
              <a:ext uri="{FF2B5EF4-FFF2-40B4-BE49-F238E27FC236}">
                <a16:creationId xmlns:a16="http://schemas.microsoft.com/office/drawing/2014/main" id="{FF38C3DA-DE57-482B-BB0F-35E06A017D69}"/>
              </a:ext>
            </a:extLst>
          </p:cNvPr>
          <p:cNvSpPr>
            <a:spLocks/>
          </p:cNvSpPr>
          <p:nvPr>
            <p:custDataLst>
              <p:tags r:id="rId7"/>
            </p:custDataLst>
          </p:nvPr>
        </p:nvSpPr>
        <p:spPr bwMode="auto">
          <a:xfrm>
            <a:off x="7902575" y="3346450"/>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2C924D62-3A3F-42D6-AACE-8652BC595891}" type="datetime'''''8'''''''''''':0''''''''0''&#10;1''0'''''':0''0'">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8:00
10:00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 name="Text Placeholder 2">
            <a:extLst>
              <a:ext uri="{FF2B5EF4-FFF2-40B4-BE49-F238E27FC236}">
                <a16:creationId xmlns:a16="http://schemas.microsoft.com/office/drawing/2014/main" id="{E284D4CD-EDF4-493D-A0EC-1942070AAF30}"/>
              </a:ext>
            </a:extLst>
          </p:cNvPr>
          <p:cNvSpPr>
            <a:spLocks/>
          </p:cNvSpPr>
          <p:nvPr>
            <p:custDataLst>
              <p:tags r:id="rId8"/>
            </p:custDataLst>
          </p:nvPr>
        </p:nvSpPr>
        <p:spPr bwMode="auto">
          <a:xfrm>
            <a:off x="8385175" y="3346450"/>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49CCFFFC-932A-44DF-9EA0-E570CA18BF97}" type="datetime'''''10:''''00''''''''''''&#10;''''''''''''1''''''2'''''':''''''00'">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10:00
12:00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8" name="Text Placeholder 2">
            <a:extLst>
              <a:ext uri="{FF2B5EF4-FFF2-40B4-BE49-F238E27FC236}">
                <a16:creationId xmlns:a16="http://schemas.microsoft.com/office/drawing/2014/main" id="{91C36372-DE31-4EA3-A34A-B3486B1AA500}"/>
              </a:ext>
            </a:extLst>
          </p:cNvPr>
          <p:cNvSpPr>
            <a:spLocks/>
          </p:cNvSpPr>
          <p:nvPr>
            <p:custDataLst>
              <p:tags r:id="rId9"/>
            </p:custDataLst>
          </p:nvPr>
        </p:nvSpPr>
        <p:spPr bwMode="auto">
          <a:xfrm>
            <a:off x="8869363" y="3346450"/>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0636C3FD-C711-49BA-917A-3927D7FBC893}" type="datetime'''1''2:0''''''''0''''''&#10;''1''''''''''''4'''''''''':0''0'''">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12:00
14:00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 name="Text Placeholder 2">
            <a:extLst>
              <a:ext uri="{FF2B5EF4-FFF2-40B4-BE49-F238E27FC236}">
                <a16:creationId xmlns:a16="http://schemas.microsoft.com/office/drawing/2014/main" id="{465CFDDD-969A-4CA1-A801-863CDBA35FFC}"/>
              </a:ext>
            </a:extLst>
          </p:cNvPr>
          <p:cNvSpPr>
            <a:spLocks/>
          </p:cNvSpPr>
          <p:nvPr>
            <p:custDataLst>
              <p:tags r:id="rId10"/>
            </p:custDataLst>
          </p:nvPr>
        </p:nvSpPr>
        <p:spPr bwMode="auto">
          <a:xfrm>
            <a:off x="9351963" y="3346450"/>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44FB1770-2054-46D6-92E2-345941372331}" type="datetime'1''''4'''''''''''':''0''''''''''''0&#10;''''16'''''''''':''0''''0'">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14:00
16:00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7" name="Text Placeholder 2">
            <a:extLst>
              <a:ext uri="{FF2B5EF4-FFF2-40B4-BE49-F238E27FC236}">
                <a16:creationId xmlns:a16="http://schemas.microsoft.com/office/drawing/2014/main" id="{238E2651-26AD-42B7-94DE-FBB956D36E21}"/>
              </a:ext>
            </a:extLst>
          </p:cNvPr>
          <p:cNvSpPr>
            <a:spLocks/>
          </p:cNvSpPr>
          <p:nvPr>
            <p:custDataLst>
              <p:tags r:id="rId11"/>
            </p:custDataLst>
          </p:nvPr>
        </p:nvSpPr>
        <p:spPr bwMode="auto">
          <a:xfrm>
            <a:off x="9836150" y="3346450"/>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ED74D48C-D15E-4759-B376-6A884862CF00}" type="datetime'''''''''1''''''''''''''''6:''0''0''&#10;''1''''''8'''''':0''''0'''">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16:00
18:00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 name="Text Placeholder 2">
            <a:extLst>
              <a:ext uri="{FF2B5EF4-FFF2-40B4-BE49-F238E27FC236}">
                <a16:creationId xmlns:a16="http://schemas.microsoft.com/office/drawing/2014/main" id="{99969F97-EA3B-4F01-9E1C-9A45CF4B2546}"/>
              </a:ext>
            </a:extLst>
          </p:cNvPr>
          <p:cNvSpPr>
            <a:spLocks/>
          </p:cNvSpPr>
          <p:nvPr>
            <p:custDataLst>
              <p:tags r:id="rId12"/>
            </p:custDataLst>
          </p:nvPr>
        </p:nvSpPr>
        <p:spPr bwMode="auto">
          <a:xfrm>
            <a:off x="10318750" y="3346450"/>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24166B9B-D0C7-4813-8128-EF3917D3A5E8}" type="datetime'1''''8:0''0''''&#10;2''''0'''''''''''':''0''''''0'">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18:00
20:00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8" name="Text Placeholder 2">
            <a:extLst>
              <a:ext uri="{FF2B5EF4-FFF2-40B4-BE49-F238E27FC236}">
                <a16:creationId xmlns:a16="http://schemas.microsoft.com/office/drawing/2014/main" id="{115AEADC-1253-4633-974F-DCA7C2AB53EC}"/>
              </a:ext>
            </a:extLst>
          </p:cNvPr>
          <p:cNvSpPr>
            <a:spLocks/>
          </p:cNvSpPr>
          <p:nvPr>
            <p:custDataLst>
              <p:tags r:id="rId13"/>
            </p:custDataLst>
          </p:nvPr>
        </p:nvSpPr>
        <p:spPr bwMode="auto">
          <a:xfrm>
            <a:off x="10802938" y="3346450"/>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B0006335-CF64-4175-850F-5519FA30DE98}" type="datetime'2''''0'''''''':''0''''0''&#10;''''22'''''''''''':''''''''''00'''">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20:00
22:00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9" name="Text Placeholder 2">
            <a:extLst>
              <a:ext uri="{FF2B5EF4-FFF2-40B4-BE49-F238E27FC236}">
                <a16:creationId xmlns:a16="http://schemas.microsoft.com/office/drawing/2014/main" id="{14F80A12-8328-4C76-B1AA-3A6F5F05569E}"/>
              </a:ext>
            </a:extLst>
          </p:cNvPr>
          <p:cNvSpPr>
            <a:spLocks/>
          </p:cNvSpPr>
          <p:nvPr>
            <p:custDataLst>
              <p:tags r:id="rId14"/>
            </p:custDataLst>
          </p:nvPr>
        </p:nvSpPr>
        <p:spPr bwMode="auto">
          <a:xfrm>
            <a:off x="11285538" y="3346450"/>
            <a:ext cx="336550" cy="2730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FCC22CA7-F4FB-4E16-9AD6-990CCE97EC26}" type="datetime'''''''''''''22'''''''''''''':''''''00''''&#10;0'':''''''''''00'''">
              <a:rPr lang="en-US" altLang="en-US" sz="1000" smtClean="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indent="0" algn="ctr">
                <a:spcBef>
                  <a:spcPct val="0"/>
                </a:spcBef>
                <a:spcAft>
                  <a:spcPct val="0"/>
                </a:spcAft>
                <a:buNone/>
              </a:pPr>
              <a:t>22:00
0:00</a:t>
            </a:fld>
            <a:endParaRPr lang="en-US" sz="10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0" name="Rectangle 19">
            <a:extLst>
              <a:ext uri="{FF2B5EF4-FFF2-40B4-BE49-F238E27FC236}">
                <a16:creationId xmlns:a16="http://schemas.microsoft.com/office/drawing/2014/main" id="{652C4211-5F55-4C7B-9C2D-6A96F2218602}"/>
              </a:ext>
            </a:extLst>
          </p:cNvPr>
          <p:cNvSpPr/>
          <p:nvPr/>
        </p:nvSpPr>
        <p:spPr>
          <a:xfrm>
            <a:off x="5692308" y="1562100"/>
            <a:ext cx="6210300" cy="216693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B5AE4010-508F-4A3F-85C7-752A1F15F54F}"/>
              </a:ext>
            </a:extLst>
          </p:cNvPr>
          <p:cNvSpPr txBox="1"/>
          <p:nvPr/>
        </p:nvSpPr>
        <p:spPr>
          <a:xfrm>
            <a:off x="5692308" y="1555750"/>
            <a:ext cx="6210300" cy="307975"/>
          </a:xfrm>
          <a:prstGeom prst="rect">
            <a:avLst/>
          </a:prstGeom>
          <a:solidFill>
            <a:srgbClr val="C00000"/>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2000" b="0" i="0" u="none" strike="noStrike" kern="1200" spc="0" baseline="0">
                <a:solidFill>
                  <a:sysClr val="windowText" lastClr="000000"/>
                </a:solidFill>
                <a:latin typeface="+mn-lt"/>
                <a:ea typeface="+mn-ea"/>
                <a:cs typeface="+mn-cs"/>
              </a:defRPr>
            </a:pPr>
            <a:r>
              <a:rPr lang="en-US" sz="14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Average Call Volume Per Time of Day</a:t>
            </a:r>
            <a:endParaRPr lang="en-US" sz="14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38" name="TextBox 37">
            <a:extLst>
              <a:ext uri="{FF2B5EF4-FFF2-40B4-BE49-F238E27FC236}">
                <a16:creationId xmlns:a16="http://schemas.microsoft.com/office/drawing/2014/main" id="{50DD0C29-43A9-4273-AEB4-F38CBF1A87EB}"/>
              </a:ext>
            </a:extLst>
          </p:cNvPr>
          <p:cNvSpPr txBox="1"/>
          <p:nvPr/>
        </p:nvSpPr>
        <p:spPr>
          <a:xfrm>
            <a:off x="5694363" y="3778250"/>
            <a:ext cx="6210300" cy="307975"/>
          </a:xfrm>
          <a:prstGeom prst="rect">
            <a:avLst/>
          </a:prstGeom>
          <a:solidFill>
            <a:srgbClr val="C00000"/>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2000" b="0" i="0" u="none" strike="noStrike" kern="1200" spc="0" baseline="0">
                <a:solidFill>
                  <a:sysClr val="windowText" lastClr="000000"/>
                </a:solidFill>
                <a:latin typeface="+mn-lt"/>
                <a:ea typeface="+mn-ea"/>
                <a:cs typeface="+mn-cs"/>
              </a:defRPr>
            </a:pPr>
            <a:r>
              <a:rPr lang="en-US" sz="14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Total CAD Dispatched Calls by Day of Week</a:t>
            </a:r>
            <a:endParaRPr lang="en-US" sz="14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42" name="Rectangle 41">
            <a:extLst>
              <a:ext uri="{FF2B5EF4-FFF2-40B4-BE49-F238E27FC236}">
                <a16:creationId xmlns:a16="http://schemas.microsoft.com/office/drawing/2014/main" id="{CA9B9B17-F2C5-49D5-8AD7-354733D35B07}"/>
              </a:ext>
            </a:extLst>
          </p:cNvPr>
          <p:cNvSpPr/>
          <p:nvPr/>
        </p:nvSpPr>
        <p:spPr>
          <a:xfrm>
            <a:off x="5691188" y="4086225"/>
            <a:ext cx="6210300" cy="216693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02" name="Picture 6" descr="Emergency Medical Dispatch (EMD) Codes – Thomas W. P. Slatin">
            <a:extLst>
              <a:ext uri="{FF2B5EF4-FFF2-40B4-BE49-F238E27FC236}">
                <a16:creationId xmlns:a16="http://schemas.microsoft.com/office/drawing/2014/main" id="{F65C5540-5DEB-43C2-92ED-6CE11E7350FD}"/>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9295" y="144867"/>
            <a:ext cx="1000910" cy="1003022"/>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01E014B2-1FBF-48C6-9093-6CFE20AFFCCE}"/>
              </a:ext>
            </a:extLst>
          </p:cNvPr>
          <p:cNvSpPr>
            <a:spLocks noGrp="1"/>
          </p:cNvSpPr>
          <p:nvPr>
            <p:ph type="sldNum" sz="quarter" idx="12"/>
          </p:nvPr>
        </p:nvSpPr>
        <p:spPr/>
        <p:txBody>
          <a:bodyPr/>
          <a:lstStyle/>
          <a:p>
            <a:fld id="{7E42DF0F-B536-4D3B-A493-5032C5E2E097}" type="slidenum">
              <a:rPr lang="en-US" smtClean="0"/>
              <a:t>4</a:t>
            </a:fld>
            <a:endParaRPr lang="en-US"/>
          </a:p>
        </p:txBody>
      </p:sp>
      <p:sp>
        <p:nvSpPr>
          <p:cNvPr id="7" name="TextBox 6">
            <a:extLst>
              <a:ext uri="{FF2B5EF4-FFF2-40B4-BE49-F238E27FC236}">
                <a16:creationId xmlns:a16="http://schemas.microsoft.com/office/drawing/2014/main" id="{4565A035-FE13-20EE-FA55-3EF1907FA676}"/>
              </a:ext>
            </a:extLst>
          </p:cNvPr>
          <p:cNvSpPr txBox="1"/>
          <p:nvPr/>
        </p:nvSpPr>
        <p:spPr>
          <a:xfrm>
            <a:off x="0" y="6473651"/>
            <a:ext cx="10144433" cy="246221"/>
          </a:xfrm>
          <a:prstGeom prst="rect">
            <a:avLst/>
          </a:prstGeom>
          <a:noFill/>
        </p:spPr>
        <p:txBody>
          <a:bodyPr wrap="square" rtlCol="0">
            <a:spAutoFit/>
          </a:bodyPr>
          <a:lstStyle/>
          <a:p>
            <a:r>
              <a:rPr lang="en-US" sz="1000" dirty="0">
                <a:latin typeface="Tahoma" panose="020B0604030504040204" pitchFamily="34" charset="0"/>
                <a:ea typeface="Tahoma" panose="020B0604030504040204" pitchFamily="34" charset="0"/>
                <a:cs typeface="Tahoma" panose="020B0604030504040204" pitchFamily="34" charset="0"/>
              </a:rPr>
              <a:t>Notes: Call received, processed, and dispatched by Jeffcom. Self-initiated activity removed.</a:t>
            </a:r>
          </a:p>
        </p:txBody>
      </p:sp>
    </p:spTree>
    <p:extLst>
      <p:ext uri="{BB962C8B-B14F-4D97-AF65-F5344CB8AC3E}">
        <p14:creationId xmlns:p14="http://schemas.microsoft.com/office/powerpoint/2010/main" val="4143996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F996D-2CB1-827E-893A-24D99A1CB087}"/>
            </a:ext>
          </a:extLst>
        </p:cNvPr>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C91501D2-8851-3068-D8D9-D540E45ABC64}"/>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3" imgH="423" progId="TCLayout.ActiveDocument.1">
                  <p:embed/>
                </p:oleObj>
              </mc:Choice>
              <mc:Fallback>
                <p:oleObj name="think-cell Slide" r:id="rId4" imgW="423" imgH="423" progId="TCLayout.ActiveDocument.1">
                  <p:embed/>
                  <p:pic>
                    <p:nvPicPr>
                      <p:cNvPr id="4" name="Object 3" hidden="1">
                        <a:extLst>
                          <a:ext uri="{FF2B5EF4-FFF2-40B4-BE49-F238E27FC236}">
                            <a16:creationId xmlns:a16="http://schemas.microsoft.com/office/drawing/2014/main" id="{C91501D2-8851-3068-D8D9-D540E45ABC6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ext Box 58">
            <a:extLst>
              <a:ext uri="{FF2B5EF4-FFF2-40B4-BE49-F238E27FC236}">
                <a16:creationId xmlns:a16="http://schemas.microsoft.com/office/drawing/2014/main" id="{C4024F31-2C89-149F-B13A-8F8DC417A218}"/>
              </a:ext>
            </a:extLst>
          </p:cNvPr>
          <p:cNvSpPr txBox="1"/>
          <p:nvPr/>
        </p:nvSpPr>
        <p:spPr>
          <a:xfrm>
            <a:off x="1078522" y="165505"/>
            <a:ext cx="5779478" cy="1044575"/>
          </a:xfrm>
          <a:prstGeom prst="rect">
            <a:avLst/>
          </a:prstGeom>
          <a:solidFill>
            <a:schemeClr val="lt1"/>
          </a:solidFill>
          <a:ln w="6350">
            <a:noFill/>
          </a:ln>
        </p:spPr>
        <p:txBody>
          <a:bodyPr rot="0" spcFirstLastPara="0" vert="horz" wrap="square" lIns="91439" tIns="45720" rIns="91439" bIns="45720" numCol="1" spcCol="0" rtlCol="0" fromWordArt="0" anchor="t"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Service Level Agreement</a:t>
            </a:r>
          </a:p>
          <a:p>
            <a:r>
              <a:rPr lang="en-US" sz="1600" dirty="0">
                <a:latin typeface="Tahoma" panose="020B0604030504040204" pitchFamily="34" charset="0"/>
                <a:ea typeface="Tahoma" panose="020B0604030504040204" pitchFamily="34" charset="0"/>
                <a:cs typeface="Tahoma" panose="020B0604030504040204" pitchFamily="34" charset="0"/>
              </a:rPr>
              <a:t>Call Processing</a:t>
            </a:r>
            <a:endParaRPr lang="en-US" sz="1200" dirty="0">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a:extLst>
              <a:ext uri="{FF2B5EF4-FFF2-40B4-BE49-F238E27FC236}">
                <a16:creationId xmlns:a16="http://schemas.microsoft.com/office/drawing/2014/main" id="{3D6DBB11-8E0E-4AFA-5ED0-AB4A99150A68}"/>
              </a:ext>
            </a:extLst>
          </p:cNvPr>
          <p:cNvCxnSpPr>
            <a:cxnSpLocks/>
          </p:cNvCxnSpPr>
          <p:nvPr/>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pic>
        <p:nvPicPr>
          <p:cNvPr id="13" name="Picture 2" descr="VSO Communications Center Earns 1st Ever National Accreditation | VSO">
            <a:extLst>
              <a:ext uri="{FF2B5EF4-FFF2-40B4-BE49-F238E27FC236}">
                <a16:creationId xmlns:a16="http://schemas.microsoft.com/office/drawing/2014/main" id="{C6ED529A-4EA8-594B-3D33-0F898DEA5BE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160" y="106291"/>
            <a:ext cx="1021362" cy="1044575"/>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E7BBE2DE-B5FF-CCCC-DDE9-156E9CD3B3E9}"/>
              </a:ext>
            </a:extLst>
          </p:cNvPr>
          <p:cNvGrpSpPr/>
          <p:nvPr/>
        </p:nvGrpSpPr>
        <p:grpSpPr>
          <a:xfrm>
            <a:off x="6706962" y="1560989"/>
            <a:ext cx="5437414" cy="5137667"/>
            <a:chOff x="-6345269" y="1705875"/>
            <a:chExt cx="9214067" cy="1285225"/>
          </a:xfrm>
        </p:grpSpPr>
        <p:sp>
          <p:nvSpPr>
            <p:cNvPr id="8" name="Text Box 160">
              <a:extLst>
                <a:ext uri="{FF2B5EF4-FFF2-40B4-BE49-F238E27FC236}">
                  <a16:creationId xmlns:a16="http://schemas.microsoft.com/office/drawing/2014/main" id="{6D78353C-47F0-A9CF-5047-F312FBC297D7}"/>
                </a:ext>
              </a:extLst>
            </p:cNvPr>
            <p:cNvSpPr txBox="1"/>
            <p:nvPr/>
          </p:nvSpPr>
          <p:spPr>
            <a:xfrm>
              <a:off x="-6345269" y="1844083"/>
              <a:ext cx="9214067" cy="1147017"/>
            </a:xfrm>
            <a:prstGeom prst="rect">
              <a:avLst/>
            </a:prstGeom>
            <a:solidFill>
              <a:schemeClr val="lt1"/>
            </a:solidFill>
            <a:ln w="3175">
              <a:solidFill>
                <a:schemeClr val="tx1"/>
              </a:solidFill>
            </a:ln>
          </p:spPr>
          <p:txBody>
            <a:bodyPr rot="0" spcFirstLastPara="0" vert="horz" wrap="square" lIns="91439" tIns="45720" rIns="91439" bIns="45720" numCol="1" spcCol="0" rtlCol="0" fromWordArt="0" anchor="t" anchorCtr="0" forceAA="0" compatLnSpc="1">
              <a:prstTxWarp prst="textNoShape">
                <a:avLst/>
              </a:prstTxWarp>
              <a:noAutofit/>
            </a:bodyPr>
            <a:lstStyle/>
            <a:p>
              <a:r>
                <a:rPr lang="en-US" sz="1100" b="1" dirty="0">
                  <a:latin typeface="Tahoma" panose="020B0604030504040204" pitchFamily="34" charset="0"/>
                  <a:ea typeface="Tahoma" panose="020B0604030504040204" pitchFamily="34" charset="0"/>
                  <a:cs typeface="Tahoma" panose="020B0604030504040204" pitchFamily="34" charset="0"/>
                </a:rPr>
                <a:t>Analysis: Call Answering Time</a:t>
              </a:r>
              <a:endParaRPr lang="en-US" sz="1100" dirty="0">
                <a:latin typeface="Tahoma" panose="020B0604030504040204" pitchFamily="34" charset="0"/>
                <a:ea typeface="Tahoma" panose="020B0604030504040204" pitchFamily="34" charset="0"/>
                <a:cs typeface="Tahoma" panose="020B0604030504040204" pitchFamily="34" charset="0"/>
              </a:endParaRPr>
            </a:p>
            <a:p>
              <a:r>
                <a:rPr lang="en-US" sz="1100" dirty="0">
                  <a:latin typeface="Tahoma" panose="020B0604030504040204" pitchFamily="34" charset="0"/>
                  <a:ea typeface="Tahoma" panose="020B0604030504040204" pitchFamily="34" charset="0"/>
                  <a:cs typeface="Tahoma" panose="020B0604030504040204" pitchFamily="34" charset="0"/>
                </a:rPr>
                <a:t>Jeffcom has met the 15 second answering metric for eight months running. The non-emergency AI call-bot continues to dramatically decrease the number of calls that reach Jeffcom personnel on the floor, which allows callers to more quickly answer incoming 911 calls. This, in conjunction with the increased the number of call takers staffed during peak hours and the continued dedication of our employees, has improved call answering times. </a:t>
              </a:r>
            </a:p>
            <a:p>
              <a:endParaRPr lang="en-US" sz="1100" dirty="0">
                <a:latin typeface="Tahoma" panose="020B0604030504040204" pitchFamily="34" charset="0"/>
                <a:ea typeface="Tahoma" panose="020B0604030504040204" pitchFamily="34" charset="0"/>
                <a:cs typeface="Tahoma" panose="020B0604030504040204" pitchFamily="34" charset="0"/>
              </a:endParaRPr>
            </a:p>
            <a:p>
              <a:r>
                <a:rPr lang="en-US" sz="1100" dirty="0">
                  <a:latin typeface="Tahoma" panose="020B0604030504040204" pitchFamily="34" charset="0"/>
                  <a:ea typeface="Tahoma" panose="020B0604030504040204" pitchFamily="34" charset="0"/>
                  <a:cs typeface="Tahoma" panose="020B0604030504040204" pitchFamily="34" charset="0"/>
                </a:rPr>
                <a:t>Additionally, Jeffcom has implemented an Emergency Call Triage system through Carbyne. This is an AI-powered tool that helps manage surges in call volumes during major incidents by intelligently filtering and prioritizing incoming emergency calls. It recognizes call volume spikes and identifies redundant reports of the same incident so those calls don’t tie up call-taker capacity, allowing them to prioritize 911 calls from individuals who are currently in danger or in need of immediate help.</a:t>
              </a:r>
            </a:p>
            <a:p>
              <a:endParaRPr lang="en-US" sz="1100" dirty="0">
                <a:latin typeface="Tahoma" panose="020B0604030504040204" pitchFamily="34" charset="0"/>
                <a:ea typeface="Tahoma" panose="020B0604030504040204" pitchFamily="34" charset="0"/>
                <a:cs typeface="Tahoma" panose="020B0604030504040204" pitchFamily="34" charset="0"/>
              </a:endParaRPr>
            </a:p>
            <a:p>
              <a:r>
                <a:rPr lang="en-US" sz="1100" b="1" dirty="0">
                  <a:latin typeface="Tahoma" panose="020B0604030504040204" pitchFamily="34" charset="0"/>
                  <a:ea typeface="Tahoma" panose="020B0604030504040204" pitchFamily="34" charset="0"/>
                  <a:cs typeface="Tahoma" panose="020B0604030504040204" pitchFamily="34" charset="0"/>
                </a:rPr>
                <a:t>Root Cause: Call Processing Time </a:t>
              </a:r>
              <a:endParaRPr lang="en-US" sz="1100" dirty="0">
                <a:latin typeface="Tahoma" panose="020B0604030504040204" pitchFamily="34" charset="0"/>
                <a:ea typeface="Tahoma" panose="020B0604030504040204" pitchFamily="34" charset="0"/>
                <a:cs typeface="Tahoma" panose="020B0604030504040204" pitchFamily="34" charset="0"/>
              </a:endParaRPr>
            </a:p>
            <a:p>
              <a:r>
                <a:rPr lang="en-US" sz="1100" dirty="0">
                  <a:latin typeface="Tahoma" panose="020B0604030504040204" pitchFamily="34" charset="0"/>
                  <a:ea typeface="Tahoma" panose="020B0604030504040204" pitchFamily="34" charset="0"/>
                  <a:cs typeface="Tahoma" panose="020B0604030504040204" pitchFamily="34" charset="0"/>
                </a:rPr>
                <a:t>Jeffcom has analyzed and concluded that the call processing goal of 60 seconds is not feasible due to the amount of time it takes to double-verify the address and phone number of wireless callers.</a:t>
              </a:r>
            </a:p>
            <a:p>
              <a:endParaRPr lang="en-US" sz="1100" b="1" dirty="0">
                <a:latin typeface="Tahoma" panose="020B0604030504040204" pitchFamily="34" charset="0"/>
                <a:ea typeface="Tahoma" panose="020B0604030504040204" pitchFamily="34" charset="0"/>
                <a:cs typeface="Tahoma" panose="020B0604030504040204" pitchFamily="34" charset="0"/>
              </a:endParaRPr>
            </a:p>
            <a:p>
              <a:r>
                <a:rPr lang="en-US" sz="1100" b="1" dirty="0">
                  <a:latin typeface="Tahoma" panose="020B0604030504040204" pitchFamily="34" charset="0"/>
                  <a:ea typeface="Tahoma" panose="020B0604030504040204" pitchFamily="34" charset="0"/>
                  <a:cs typeface="Tahoma" panose="020B0604030504040204" pitchFamily="34" charset="0"/>
                </a:rPr>
                <a:t>Remediation: Call Processing Time </a:t>
              </a:r>
              <a:endParaRPr lang="en-US" sz="1100" dirty="0">
                <a:latin typeface="Tahoma" panose="020B0604030504040204" pitchFamily="34" charset="0"/>
                <a:ea typeface="Tahoma" panose="020B0604030504040204" pitchFamily="34" charset="0"/>
                <a:cs typeface="Tahoma" panose="020B0604030504040204" pitchFamily="34" charset="0"/>
              </a:endParaRPr>
            </a:p>
            <a:p>
              <a:r>
                <a:rPr lang="en-US" sz="1100" dirty="0">
                  <a:latin typeface="Tahoma" panose="020B0604030504040204" pitchFamily="34" charset="0"/>
                  <a:ea typeface="Tahoma" panose="020B0604030504040204" pitchFamily="34" charset="0"/>
                  <a:cs typeface="Tahoma" panose="020B0604030504040204" pitchFamily="34" charset="0"/>
                </a:rPr>
                <a:t>The team continues to analyze different operational methods in which processing times can be reduced to improve the metric goal. Currently, the 90th percentile is 01:46 minutes to process a wireless call from when the ANI/ALI is populated to Dispatcher queue.</a:t>
              </a:r>
            </a:p>
          </p:txBody>
        </p:sp>
        <p:sp>
          <p:nvSpPr>
            <p:cNvPr id="9" name="Rectangle 8">
              <a:extLst>
                <a:ext uri="{FF2B5EF4-FFF2-40B4-BE49-F238E27FC236}">
                  <a16:creationId xmlns:a16="http://schemas.microsoft.com/office/drawing/2014/main" id="{EFC79031-67C5-9CC0-8571-1711AA430EC6}"/>
                </a:ext>
              </a:extLst>
            </p:cNvPr>
            <p:cNvSpPr/>
            <p:nvPr/>
          </p:nvSpPr>
          <p:spPr>
            <a:xfrm>
              <a:off x="-6345269" y="1705875"/>
              <a:ext cx="9214065" cy="138208"/>
            </a:xfrm>
            <a:prstGeom prst="rect">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39" tIns="45720" rIns="91439" bIns="45720" numCol="1" spcCol="0" rtlCol="0" fromWordArt="0" anchor="ctr" anchorCtr="0" forceAA="0" compatLnSpc="1">
              <a:prstTxWarp prst="textNoShape">
                <a:avLst/>
              </a:prstTxWarp>
              <a:noAutofit/>
            </a:bodyPr>
            <a:lstStyle/>
            <a:p>
              <a:pPr algn="ctr"/>
              <a:r>
                <a:rPr lang="en-US" sz="1401" b="1" dirty="0">
                  <a:latin typeface="Tahoma" panose="020B0604030504040204" pitchFamily="34" charset="0"/>
                  <a:ea typeface="Tahoma" panose="020B0604030504040204" pitchFamily="34" charset="0"/>
                  <a:cs typeface="Tahoma" panose="020B0604030504040204" pitchFamily="34" charset="0"/>
                </a:rPr>
                <a:t>Analysis</a:t>
              </a:r>
            </a:p>
          </p:txBody>
        </p:sp>
      </p:grpSp>
      <p:sp>
        <p:nvSpPr>
          <p:cNvPr id="14" name="Slide Number Placeholder 2">
            <a:extLst>
              <a:ext uri="{FF2B5EF4-FFF2-40B4-BE49-F238E27FC236}">
                <a16:creationId xmlns:a16="http://schemas.microsoft.com/office/drawing/2014/main" id="{35879150-0A21-1D1E-4270-92D823A25BA3}"/>
              </a:ext>
            </a:extLst>
          </p:cNvPr>
          <p:cNvSpPr>
            <a:spLocks noGrp="1"/>
          </p:cNvSpPr>
          <p:nvPr>
            <p:ph type="sldNum" sz="quarter" idx="12"/>
          </p:nvPr>
        </p:nvSpPr>
        <p:spPr>
          <a:xfrm>
            <a:off x="11796676" y="6606670"/>
            <a:ext cx="412296" cy="365125"/>
          </a:xfrm>
        </p:spPr>
        <p:txBody>
          <a:bodyPr/>
          <a:lstStyle/>
          <a:p>
            <a:fld id="{7E42DF0F-B536-4D3B-A493-5032C5E2E097}" type="slidenum">
              <a:rPr lang="en-US" smtClean="0"/>
              <a:t>5</a:t>
            </a:fld>
            <a:endParaRPr lang="en-US" dirty="0"/>
          </a:p>
        </p:txBody>
      </p:sp>
      <p:graphicFrame>
        <p:nvGraphicFramePr>
          <p:cNvPr id="15" name="Table 14">
            <a:extLst>
              <a:ext uri="{FF2B5EF4-FFF2-40B4-BE49-F238E27FC236}">
                <a16:creationId xmlns:a16="http://schemas.microsoft.com/office/drawing/2014/main" id="{86DEE54A-E585-E3EE-6448-7C5D3D27B3F1}"/>
              </a:ext>
            </a:extLst>
          </p:cNvPr>
          <p:cNvGraphicFramePr>
            <a:graphicFrameLocks noGrp="1"/>
          </p:cNvGraphicFramePr>
          <p:nvPr>
            <p:extLst>
              <p:ext uri="{D42A27DB-BD31-4B8C-83A1-F6EECF244321}">
                <p14:modId xmlns:p14="http://schemas.microsoft.com/office/powerpoint/2010/main" val="3394915263"/>
              </p:ext>
            </p:extLst>
          </p:nvPr>
        </p:nvGraphicFramePr>
        <p:xfrm>
          <a:off x="189176" y="1567151"/>
          <a:ext cx="6405588" cy="5125346"/>
        </p:xfrm>
        <a:graphic>
          <a:graphicData uri="http://schemas.openxmlformats.org/drawingml/2006/table">
            <a:tbl>
              <a:tblPr/>
              <a:tblGrid>
                <a:gridCol w="1515764">
                  <a:extLst>
                    <a:ext uri="{9D8B030D-6E8A-4147-A177-3AD203B41FA5}">
                      <a16:colId xmlns:a16="http://schemas.microsoft.com/office/drawing/2014/main" val="1209428249"/>
                    </a:ext>
                  </a:extLst>
                </a:gridCol>
                <a:gridCol w="2226758">
                  <a:extLst>
                    <a:ext uri="{9D8B030D-6E8A-4147-A177-3AD203B41FA5}">
                      <a16:colId xmlns:a16="http://schemas.microsoft.com/office/drawing/2014/main" val="658739912"/>
                    </a:ext>
                  </a:extLst>
                </a:gridCol>
                <a:gridCol w="850224">
                  <a:extLst>
                    <a:ext uri="{9D8B030D-6E8A-4147-A177-3AD203B41FA5}">
                      <a16:colId xmlns:a16="http://schemas.microsoft.com/office/drawing/2014/main" val="594378783"/>
                    </a:ext>
                  </a:extLst>
                </a:gridCol>
                <a:gridCol w="1812842">
                  <a:extLst>
                    <a:ext uri="{9D8B030D-6E8A-4147-A177-3AD203B41FA5}">
                      <a16:colId xmlns:a16="http://schemas.microsoft.com/office/drawing/2014/main" val="1222302865"/>
                    </a:ext>
                  </a:extLst>
                </a:gridCol>
              </a:tblGrid>
              <a:tr h="652653">
                <a:tc>
                  <a:txBody>
                    <a:bodyPr/>
                    <a:lstStyle/>
                    <a:p>
                      <a:pPr algn="ctr" fontAlgn="ctr"/>
                      <a:r>
                        <a:rPr lang="en-US" sz="15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rPr>
                        <a:t>Process</a:t>
                      </a:r>
                    </a:p>
                  </a:txBody>
                  <a:tcPr marL="3766" marR="3766" marT="3766"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r>
                        <a:rPr lang="en-US" sz="15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rPr>
                        <a:t>SLA</a:t>
                      </a:r>
                    </a:p>
                  </a:txBody>
                  <a:tcPr marL="3766" marR="3766" marT="376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r>
                        <a:rPr lang="en-US" sz="15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rPr>
                        <a:t> Result</a:t>
                      </a:r>
                    </a:p>
                  </a:txBody>
                  <a:tcPr marL="3766" marR="3766" marT="376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r>
                        <a:rPr lang="en-US" sz="15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rPr>
                        <a:t>Target</a:t>
                      </a:r>
                    </a:p>
                  </a:txBody>
                  <a:tcPr marL="3766" marR="3766" marT="3766"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708077719"/>
                  </a:ext>
                </a:extLst>
              </a:tr>
              <a:tr h="656738">
                <a:tc rowSpan="4">
                  <a:txBody>
                    <a:bodyPr/>
                    <a:lstStyle/>
                    <a:p>
                      <a:pPr algn="ctr" fontAlgn="ctr"/>
                      <a:r>
                        <a:rPr lang="en-US" sz="1050" b="1"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Call Answering and Processing</a:t>
                      </a:r>
                    </a:p>
                  </a:txBody>
                  <a:tcPr marL="3766" marR="3766" marT="37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685800" rtl="0" eaLnBrk="1" fontAlgn="ctr" latinLnBrk="0" hangingPunct="1"/>
                      <a:r>
                        <a:rPr lang="en-US" sz="1050" b="1"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90% of 911 calls answered within 15 seconds</a:t>
                      </a:r>
                    </a:p>
                  </a:txBody>
                  <a:tcPr marL="3766" marR="3766" marT="37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91.1%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5E0B4"/>
                    </a:solidFill>
                  </a:tcPr>
                </a:tc>
                <a:tc>
                  <a:txBody>
                    <a:bodyPr/>
                    <a:lstStyle/>
                    <a:p>
                      <a:pPr algn="ctr" fontAlgn="ctr"/>
                      <a:r>
                        <a:rPr lang="en-US" sz="105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95% of 911 calls answered within 15 Seconds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68243765"/>
                  </a:ext>
                </a:extLst>
              </a:tr>
              <a:tr h="656738">
                <a:tc vMerge="1">
                  <a:txBody>
                    <a:bodyPr/>
                    <a:lstStyle/>
                    <a:p>
                      <a:endParaRPr lang="en-US"/>
                    </a:p>
                  </a:txBody>
                  <a:tcPr/>
                </a:tc>
                <a:tc>
                  <a:txBody>
                    <a:bodyPr/>
                    <a:lstStyle/>
                    <a:p>
                      <a:pPr algn="ctr" fontAlgn="ctr"/>
                      <a:r>
                        <a:rPr lang="en-US" sz="1050" b="1"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99% of 911 calls answered within 40 seconds</a:t>
                      </a:r>
                    </a:p>
                  </a:txBody>
                  <a:tcPr marL="3766" marR="3766" marT="37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93.4%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66"/>
                    </a:solidFill>
                  </a:tcPr>
                </a:tc>
                <a:tc>
                  <a:txBody>
                    <a:bodyPr/>
                    <a:lstStyle/>
                    <a:p>
                      <a:pPr algn="ctr" fontAlgn="ctr"/>
                      <a:r>
                        <a:rPr lang="en-US" sz="105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99% of 911 calls answered within 40 Seconds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9984388"/>
                  </a:ext>
                </a:extLst>
              </a:tr>
              <a:tr h="656738">
                <a:tc vMerge="1">
                  <a:txBody>
                    <a:bodyPr/>
                    <a:lstStyle/>
                    <a:p>
                      <a:endParaRPr lang="en-US"/>
                    </a:p>
                  </a:txBody>
                  <a:tcPr/>
                </a:tc>
                <a:tc>
                  <a:txBody>
                    <a:bodyPr/>
                    <a:lstStyle/>
                    <a:p>
                      <a:pPr algn="ctr" fontAlgn="ctr"/>
                      <a:r>
                        <a:rPr lang="en-US" sz="1050" b="1"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90% of Priority 1 and 2 calls processed within 60 seconds</a:t>
                      </a:r>
                    </a:p>
                  </a:txBody>
                  <a:tcPr marL="3766" marR="3766" marT="37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51.1%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3102"/>
                    </a:solidFill>
                  </a:tcPr>
                </a:tc>
                <a:tc>
                  <a:txBody>
                    <a:bodyPr/>
                    <a:lstStyle/>
                    <a:p>
                      <a:pPr algn="ctr" fontAlgn="ctr"/>
                      <a:r>
                        <a:rPr lang="en-US" sz="105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90% of 911 calls processed within 60 Seconds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65171276"/>
                  </a:ext>
                </a:extLst>
              </a:tr>
              <a:tr h="575347">
                <a:tc vMerge="1">
                  <a:txBody>
                    <a:bodyPr/>
                    <a:lstStyle/>
                    <a:p>
                      <a:endParaRPr lang="en-US"/>
                    </a:p>
                  </a:txBody>
                  <a:tcPr/>
                </a:tc>
                <a:tc>
                  <a:txBody>
                    <a:bodyPr/>
                    <a:lstStyle/>
                    <a:p>
                      <a:pPr algn="ctr" fontAlgn="ctr"/>
                      <a:r>
                        <a:rPr lang="en-US" sz="105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 (Included as a reference only)</a:t>
                      </a:r>
                    </a:p>
                  </a:txBody>
                  <a:tcPr marL="3766" marR="3766" marT="37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05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90.0%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05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95% of 911 calls processed within 106 Seconds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10123639"/>
                  </a:ext>
                </a:extLst>
              </a:tr>
              <a:tr h="711075">
                <a:tc rowSpan="3">
                  <a:txBody>
                    <a:bodyPr/>
                    <a:lstStyle/>
                    <a:p>
                      <a:pPr algn="ctr" fontAlgn="ctr"/>
                      <a:r>
                        <a:rPr lang="en-US" sz="1050" b="1"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Quality Assurance Scores         </a:t>
                      </a:r>
                    </a:p>
                  </a:txBody>
                  <a:tcPr marL="3766" marR="3766" marT="37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en-US" sz="1050" b="1"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EMD; Target average of 75%</a:t>
                      </a:r>
                    </a:p>
                  </a:txBody>
                  <a:tcPr marL="3766" marR="3766" marT="37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91.4%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fontAlgn="ctr"/>
                      <a:r>
                        <a:rPr lang="en-US" sz="105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Target average of 95% with a minimum of 80%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52549139"/>
                  </a:ext>
                </a:extLst>
              </a:tr>
              <a:tr h="640710">
                <a:tc vMerge="1">
                  <a:txBody>
                    <a:bodyPr/>
                    <a:lstStyle/>
                    <a:p>
                      <a:endParaRPr lang="en-US"/>
                    </a:p>
                  </a:txBody>
                  <a:tcPr/>
                </a:tc>
                <a:tc>
                  <a:txBody>
                    <a:bodyPr/>
                    <a:lstStyle/>
                    <a:p>
                      <a:pPr algn="ctr" fontAlgn="ctr"/>
                      <a:r>
                        <a:rPr lang="en-US" sz="1050" b="1"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EFD; Target average of 75%</a:t>
                      </a:r>
                    </a:p>
                  </a:txBody>
                  <a:tcPr marL="3766" marR="3766" marT="37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05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88.1%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fontAlgn="ctr"/>
                      <a:r>
                        <a:rPr lang="en-US" sz="105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Target average of 95% with a minimum of 80%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08150358"/>
                  </a:ext>
                </a:extLst>
              </a:tr>
              <a:tr h="575347">
                <a:tc vMerge="1">
                  <a:txBody>
                    <a:bodyPr/>
                    <a:lstStyle/>
                    <a:p>
                      <a:endParaRPr lang="en-US"/>
                    </a:p>
                  </a:txBody>
                  <a:tcPr/>
                </a:tc>
                <a:tc>
                  <a:txBody>
                    <a:bodyPr/>
                    <a:lstStyle/>
                    <a:p>
                      <a:pPr algn="ctr" fontAlgn="ctr"/>
                      <a:r>
                        <a:rPr lang="en-US" sz="1050" b="1"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LAW; Target average of 75%</a:t>
                      </a:r>
                    </a:p>
                  </a:txBody>
                  <a:tcPr marL="3766" marR="3766" marT="37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05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83.3%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5E0B4"/>
                    </a:solidFill>
                  </a:tcPr>
                </a:tc>
                <a:tc>
                  <a:txBody>
                    <a:bodyPr/>
                    <a:lstStyle/>
                    <a:p>
                      <a:pPr algn="ctr" fontAlgn="ctr"/>
                      <a:r>
                        <a:rPr lang="en-US" sz="105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Target average of 95% with a minimum of 80%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64023537"/>
                  </a:ext>
                </a:extLst>
              </a:tr>
            </a:tbl>
          </a:graphicData>
        </a:graphic>
      </p:graphicFrame>
    </p:spTree>
    <p:extLst>
      <p:ext uri="{BB962C8B-B14F-4D97-AF65-F5344CB8AC3E}">
        <p14:creationId xmlns:p14="http://schemas.microsoft.com/office/powerpoint/2010/main" val="2224121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4375D-4303-99FB-CBBD-55F2813242D5}"/>
            </a:ext>
          </a:extLst>
        </p:cNvPr>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FD2B0ED2-5BAD-264F-6DD6-3B64A33FA875}"/>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3" imgH="423" progId="TCLayout.ActiveDocument.1">
                  <p:embed/>
                </p:oleObj>
              </mc:Choice>
              <mc:Fallback>
                <p:oleObj name="think-cell Slide" r:id="rId4" imgW="423" imgH="423" progId="TCLayout.ActiveDocument.1">
                  <p:embed/>
                  <p:pic>
                    <p:nvPicPr>
                      <p:cNvPr id="4" name="Object 3" hidden="1">
                        <a:extLst>
                          <a:ext uri="{FF2B5EF4-FFF2-40B4-BE49-F238E27FC236}">
                            <a16:creationId xmlns:a16="http://schemas.microsoft.com/office/drawing/2014/main" id="{FD2B0ED2-5BAD-264F-6DD6-3B64A33FA87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ext Box 58">
            <a:extLst>
              <a:ext uri="{FF2B5EF4-FFF2-40B4-BE49-F238E27FC236}">
                <a16:creationId xmlns:a16="http://schemas.microsoft.com/office/drawing/2014/main" id="{3995E4D7-152D-D25D-68D5-46CAF4082886}"/>
              </a:ext>
            </a:extLst>
          </p:cNvPr>
          <p:cNvSpPr txBox="1"/>
          <p:nvPr/>
        </p:nvSpPr>
        <p:spPr>
          <a:xfrm>
            <a:off x="1078521" y="165505"/>
            <a:ext cx="7833533" cy="1044575"/>
          </a:xfrm>
          <a:prstGeom prst="rect">
            <a:avLst/>
          </a:prstGeom>
          <a:solidFill>
            <a:schemeClr val="lt1"/>
          </a:solidFill>
          <a:ln w="6350">
            <a:noFill/>
          </a:ln>
        </p:spPr>
        <p:txBody>
          <a:bodyPr rot="0" spcFirstLastPara="0" vert="horz" wrap="square" lIns="91439" tIns="45720" rIns="91439" bIns="45720" numCol="1" spcCol="0" rtlCol="0" fromWordArt="0" anchor="t"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Revised Target Service Levels</a:t>
            </a:r>
          </a:p>
          <a:p>
            <a:r>
              <a:rPr lang="en-US" sz="1600" dirty="0">
                <a:latin typeface="Tahoma" panose="020B0604030504040204" pitchFamily="34" charset="0"/>
                <a:ea typeface="Tahoma" panose="020B0604030504040204" pitchFamily="34" charset="0"/>
                <a:cs typeface="Tahoma" panose="020B0604030504040204" pitchFamily="34" charset="0"/>
              </a:rPr>
              <a:t>Call Processing</a:t>
            </a:r>
            <a:endParaRPr lang="en-US" sz="1200" dirty="0">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a:extLst>
              <a:ext uri="{FF2B5EF4-FFF2-40B4-BE49-F238E27FC236}">
                <a16:creationId xmlns:a16="http://schemas.microsoft.com/office/drawing/2014/main" id="{4A8E3AB6-64ED-84BB-C555-DB08369883CF}"/>
              </a:ext>
            </a:extLst>
          </p:cNvPr>
          <p:cNvCxnSpPr>
            <a:cxnSpLocks/>
          </p:cNvCxnSpPr>
          <p:nvPr/>
        </p:nvCxnSpPr>
        <p:spPr>
          <a:xfrm flipV="1">
            <a:off x="0" y="1301750"/>
            <a:ext cx="12192000" cy="6668"/>
          </a:xfrm>
          <a:prstGeom prst="line">
            <a:avLst/>
          </a:prstGeom>
          <a:ln w="38100">
            <a:gradFill flip="none" rotWithShape="1">
              <a:gsLst>
                <a:gs pos="0">
                  <a:schemeClr val="tx1"/>
                </a:gs>
                <a:gs pos="46000">
                  <a:schemeClr val="accent3">
                    <a:lumMod val="95000"/>
                    <a:lumOff val="5000"/>
                  </a:schemeClr>
                </a:gs>
                <a:gs pos="100000">
                  <a:schemeClr val="accent3">
                    <a:lumMod val="60000"/>
                  </a:schemeClr>
                </a:gs>
              </a:gsLst>
              <a:lin ang="0" scaled="1"/>
              <a:tileRect/>
            </a:gradFill>
          </a:ln>
        </p:spPr>
        <p:style>
          <a:lnRef idx="3">
            <a:schemeClr val="dk1"/>
          </a:lnRef>
          <a:fillRef idx="0">
            <a:schemeClr val="dk1"/>
          </a:fillRef>
          <a:effectRef idx="2">
            <a:schemeClr val="dk1"/>
          </a:effectRef>
          <a:fontRef idx="minor">
            <a:schemeClr val="tx1"/>
          </a:fontRef>
        </p:style>
      </p:cxnSp>
      <p:pic>
        <p:nvPicPr>
          <p:cNvPr id="13" name="Picture 2" descr="VSO Communications Center Earns 1st Ever National Accreditation | VSO">
            <a:extLst>
              <a:ext uri="{FF2B5EF4-FFF2-40B4-BE49-F238E27FC236}">
                <a16:creationId xmlns:a16="http://schemas.microsoft.com/office/drawing/2014/main" id="{D3F9653A-3629-9693-37FF-7ACED51D113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160" y="106291"/>
            <a:ext cx="1021362" cy="1044575"/>
          </a:xfrm>
          <a:prstGeom prst="rect">
            <a:avLst/>
          </a:prstGeom>
          <a:noFill/>
          <a:extLst>
            <a:ext uri="{909E8E84-426E-40DD-AFC4-6F175D3DCCD1}">
              <a14:hiddenFill xmlns:a14="http://schemas.microsoft.com/office/drawing/2010/main">
                <a:solidFill>
                  <a:srgbClr val="FFFFFF"/>
                </a:solidFill>
              </a14:hiddenFill>
            </a:ext>
          </a:extLst>
        </p:spPr>
      </p:pic>
      <p:sp>
        <p:nvSpPr>
          <p:cNvPr id="14" name="Slide Number Placeholder 2">
            <a:extLst>
              <a:ext uri="{FF2B5EF4-FFF2-40B4-BE49-F238E27FC236}">
                <a16:creationId xmlns:a16="http://schemas.microsoft.com/office/drawing/2014/main" id="{CA554C89-6C32-9679-8F7B-CBF9301BD640}"/>
              </a:ext>
            </a:extLst>
          </p:cNvPr>
          <p:cNvSpPr>
            <a:spLocks noGrp="1"/>
          </p:cNvSpPr>
          <p:nvPr>
            <p:ph type="sldNum" sz="quarter" idx="12"/>
          </p:nvPr>
        </p:nvSpPr>
        <p:spPr>
          <a:xfrm>
            <a:off x="11796676" y="6606670"/>
            <a:ext cx="412296" cy="365125"/>
          </a:xfrm>
        </p:spPr>
        <p:txBody>
          <a:bodyPr/>
          <a:lstStyle/>
          <a:p>
            <a:fld id="{7E42DF0F-B536-4D3B-A493-5032C5E2E097}" type="slidenum">
              <a:rPr lang="en-US" smtClean="0"/>
              <a:t>6</a:t>
            </a:fld>
            <a:endParaRPr lang="en-US" dirty="0"/>
          </a:p>
        </p:txBody>
      </p:sp>
      <p:graphicFrame>
        <p:nvGraphicFramePr>
          <p:cNvPr id="5" name="Table 4">
            <a:extLst>
              <a:ext uri="{FF2B5EF4-FFF2-40B4-BE49-F238E27FC236}">
                <a16:creationId xmlns:a16="http://schemas.microsoft.com/office/drawing/2014/main" id="{D962DD6B-950A-64C9-C9E7-549A10D2A25D}"/>
              </a:ext>
            </a:extLst>
          </p:cNvPr>
          <p:cNvGraphicFramePr>
            <a:graphicFrameLocks noGrp="1"/>
          </p:cNvGraphicFramePr>
          <p:nvPr>
            <p:extLst>
              <p:ext uri="{D42A27DB-BD31-4B8C-83A1-F6EECF244321}">
                <p14:modId xmlns:p14="http://schemas.microsoft.com/office/powerpoint/2010/main" val="3007326141"/>
              </p:ext>
            </p:extLst>
          </p:nvPr>
        </p:nvGraphicFramePr>
        <p:xfrm>
          <a:off x="1220111" y="1459302"/>
          <a:ext cx="9751778" cy="5085335"/>
        </p:xfrm>
        <a:graphic>
          <a:graphicData uri="http://schemas.openxmlformats.org/drawingml/2006/table">
            <a:tbl>
              <a:tblPr/>
              <a:tblGrid>
                <a:gridCol w="1555734">
                  <a:extLst>
                    <a:ext uri="{9D8B030D-6E8A-4147-A177-3AD203B41FA5}">
                      <a16:colId xmlns:a16="http://schemas.microsoft.com/office/drawing/2014/main" val="1209428249"/>
                    </a:ext>
                  </a:extLst>
                </a:gridCol>
                <a:gridCol w="4081244">
                  <a:extLst>
                    <a:ext uri="{9D8B030D-6E8A-4147-A177-3AD203B41FA5}">
                      <a16:colId xmlns:a16="http://schemas.microsoft.com/office/drawing/2014/main" val="658739912"/>
                    </a:ext>
                  </a:extLst>
                </a:gridCol>
                <a:gridCol w="1069596">
                  <a:extLst>
                    <a:ext uri="{9D8B030D-6E8A-4147-A177-3AD203B41FA5}">
                      <a16:colId xmlns:a16="http://schemas.microsoft.com/office/drawing/2014/main" val="594378783"/>
                    </a:ext>
                  </a:extLst>
                </a:gridCol>
                <a:gridCol w="3045204">
                  <a:extLst>
                    <a:ext uri="{9D8B030D-6E8A-4147-A177-3AD203B41FA5}">
                      <a16:colId xmlns:a16="http://schemas.microsoft.com/office/drawing/2014/main" val="1222302865"/>
                    </a:ext>
                  </a:extLst>
                </a:gridCol>
              </a:tblGrid>
              <a:tr h="451845">
                <a:tc>
                  <a:txBody>
                    <a:bodyPr/>
                    <a:lstStyle/>
                    <a:p>
                      <a:pPr algn="ctr" fontAlgn="ctr"/>
                      <a:r>
                        <a:rPr lang="en-US" sz="15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rPr>
                        <a:t>Process</a:t>
                      </a:r>
                    </a:p>
                  </a:txBody>
                  <a:tcPr marL="3766" marR="3766" marT="3766"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r>
                        <a:rPr lang="en-US" sz="15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rPr>
                        <a:t>SLA</a:t>
                      </a:r>
                    </a:p>
                  </a:txBody>
                  <a:tcPr marL="3766" marR="3766" marT="376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r>
                        <a:rPr lang="en-US" sz="15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rPr>
                        <a:t> Result</a:t>
                      </a:r>
                    </a:p>
                  </a:txBody>
                  <a:tcPr marL="3766" marR="3766" marT="376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r>
                        <a:rPr lang="en-US" sz="15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rPr>
                        <a:t>Target</a:t>
                      </a:r>
                    </a:p>
                  </a:txBody>
                  <a:tcPr marL="3766" marR="3766" marT="3766"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708077719"/>
                  </a:ext>
                </a:extLst>
              </a:tr>
              <a:tr h="454673">
                <a:tc rowSpan="2">
                  <a:txBody>
                    <a:bodyPr/>
                    <a:lstStyle/>
                    <a:p>
                      <a:pPr algn="ctr" fontAlgn="ctr"/>
                      <a:r>
                        <a:rPr lang="en-US" sz="1050" b="1"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Call Answering</a:t>
                      </a:r>
                    </a:p>
                    <a:p>
                      <a:pPr algn="ctr" fontAlgn="ctr"/>
                      <a:r>
                        <a:rPr lang="en-US" sz="105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(All calls)</a:t>
                      </a:r>
                    </a:p>
                  </a:txBody>
                  <a:tcPr marL="3766" marR="3766" marT="37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685800" rtl="0" eaLnBrk="1" fontAlgn="ctr" latinLnBrk="0" hangingPunct="1"/>
                      <a:r>
                        <a:rPr lang="en-US" sz="1050" b="1"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90% of 911 calls answered within 15 seconds</a:t>
                      </a:r>
                    </a:p>
                  </a:txBody>
                  <a:tcPr marL="3766" marR="3766" marT="37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95.3%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5E0B4"/>
                    </a:solidFill>
                  </a:tcPr>
                </a:tc>
                <a:tc>
                  <a:txBody>
                    <a:bodyPr/>
                    <a:lstStyle/>
                    <a:p>
                      <a:pPr algn="ctr" fontAlgn="ctr"/>
                      <a:r>
                        <a:rPr lang="en-US" sz="105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90% within 15 Seconds</a:t>
                      </a:r>
                    </a:p>
                    <a:p>
                      <a:pPr algn="ctr" fontAlgn="ctr"/>
                      <a:r>
                        <a:rPr lang="en-US" sz="105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(NENA 2020) (excludes abandoned calls)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68243765"/>
                  </a:ext>
                </a:extLst>
              </a:tr>
              <a:tr h="454673">
                <a:tc vMerge="1">
                  <a:txBody>
                    <a:bodyPr/>
                    <a:lstStyle/>
                    <a:p>
                      <a:endParaRPr lang="en-US"/>
                    </a:p>
                  </a:txBody>
                  <a:tcPr/>
                </a:tc>
                <a:tc>
                  <a:txBody>
                    <a:bodyPr/>
                    <a:lstStyle/>
                    <a:p>
                      <a:pPr algn="ctr" fontAlgn="ctr"/>
                      <a:r>
                        <a:rPr lang="en-US" sz="1050" b="1"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95% of 911 calls answered within 20 seconds</a:t>
                      </a:r>
                    </a:p>
                  </a:txBody>
                  <a:tcPr marL="3766" marR="3766" marT="37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97.7%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5E0B4"/>
                    </a:solidFill>
                  </a:tcPr>
                </a:tc>
                <a:tc>
                  <a:txBody>
                    <a:bodyPr/>
                    <a:lstStyle/>
                    <a:p>
                      <a:pPr algn="ctr" fontAlgn="ctr"/>
                      <a:r>
                        <a:rPr lang="en-US" sz="105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95% within 20 Seconds</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05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(NENA </a:t>
                      </a:r>
                      <a:r>
                        <a:rPr lang="en-US" sz="1050" b="0" i="0" u="none" strike="noStrike">
                          <a:solidFill>
                            <a:schemeClr val="tx1"/>
                          </a:solidFill>
                          <a:effectLst/>
                          <a:latin typeface="Tahoma" panose="020B0604030504040204" pitchFamily="34" charset="0"/>
                          <a:ea typeface="Tahoma" panose="020B0604030504040204" pitchFamily="34" charset="0"/>
                          <a:cs typeface="Tahoma" panose="020B0604030504040204" pitchFamily="34" charset="0"/>
                        </a:rPr>
                        <a:t>2020) (excludes abandoned calls)</a:t>
                      </a:r>
                      <a:endParaRPr lang="en-US" sz="105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9984388"/>
                  </a:ext>
                </a:extLst>
              </a:tr>
              <a:tr h="398325">
                <a:tc rowSpan="4">
                  <a:txBody>
                    <a:bodyPr/>
                    <a:lstStyle/>
                    <a:p>
                      <a:pPr algn="ctr" fontAlgn="ctr"/>
                      <a:r>
                        <a:rPr lang="en-US" sz="1050" b="1"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Call Processing</a:t>
                      </a:r>
                    </a:p>
                    <a:p>
                      <a:pPr algn="ctr" fontAlgn="ctr"/>
                      <a:r>
                        <a:rPr lang="en-US" sz="105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(Priority Calls)</a:t>
                      </a:r>
                    </a:p>
                  </a:txBody>
                  <a:tcPr marL="3766" marR="3766" marT="37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050" b="1"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90% of P0/P1 </a:t>
                      </a:r>
                      <a:r>
                        <a:rPr lang="en-US" sz="1050" b="1" i="0" u="none" strike="noStrike" kern="1200" dirty="0">
                          <a:solidFill>
                            <a:srgbClr val="002060"/>
                          </a:solidFill>
                          <a:effectLst/>
                          <a:latin typeface="Tahoma" panose="020B0604030504040204" pitchFamily="34" charset="0"/>
                          <a:ea typeface="Tahoma" panose="020B0604030504040204" pitchFamily="34" charset="0"/>
                          <a:cs typeface="Tahoma" panose="020B0604030504040204" pitchFamily="34" charset="0"/>
                        </a:rPr>
                        <a:t>Law calls</a:t>
                      </a:r>
                      <a:r>
                        <a:rPr lang="en-US" sz="1050" b="1"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processed within </a:t>
                      </a:r>
                      <a:r>
                        <a:rPr lang="en-US" sz="1050" b="1" i="0" u="none" strike="noStrike" kern="1200" dirty="0">
                          <a:solidFill>
                            <a:srgbClr val="002060"/>
                          </a:solidFill>
                          <a:effectLst/>
                          <a:latin typeface="Tahoma" panose="020B0604030504040204" pitchFamily="34" charset="0"/>
                          <a:ea typeface="Tahoma" panose="020B0604030504040204" pitchFamily="34" charset="0"/>
                          <a:cs typeface="Tahoma" panose="020B0604030504040204" pitchFamily="34" charset="0"/>
                        </a:rPr>
                        <a:t>90</a:t>
                      </a:r>
                      <a:r>
                        <a:rPr lang="en-US" sz="1050" b="1"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seconds</a:t>
                      </a:r>
                    </a:p>
                  </a:txBody>
                  <a:tcPr marL="3766" marR="3766" marT="37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88.1%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66"/>
                    </a:solidFill>
                  </a:tcPr>
                </a:tc>
                <a:tc>
                  <a:txBody>
                    <a:bodyPr/>
                    <a:lstStyle/>
                    <a:p>
                      <a:pPr algn="ctr" fontAlgn="ctr"/>
                      <a:r>
                        <a:rPr lang="en-US" sz="105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90% in 60 seconds</a:t>
                      </a:r>
                    </a:p>
                    <a:p>
                      <a:pPr algn="ctr" fontAlgn="ctr"/>
                      <a:r>
                        <a:rPr lang="en-US" sz="105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(NFPA 12-25 standard)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00712043"/>
                  </a:ext>
                </a:extLst>
              </a:tr>
              <a:tr h="398325">
                <a:tc vMerge="1">
                  <a:txBody>
                    <a:bodyPr/>
                    <a:lstStyle/>
                    <a:p>
                      <a:endParaRPr 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050" b="1"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90% of P0/P1 </a:t>
                      </a:r>
                      <a:r>
                        <a:rPr lang="en-US" sz="1050" b="1" i="0" u="none" strike="noStrike" kern="1200" dirty="0">
                          <a:solidFill>
                            <a:srgbClr val="002060"/>
                          </a:solidFill>
                          <a:effectLst/>
                          <a:latin typeface="Tahoma" panose="020B0604030504040204" pitchFamily="34" charset="0"/>
                          <a:ea typeface="Tahoma" panose="020B0604030504040204" pitchFamily="34" charset="0"/>
                          <a:cs typeface="Tahoma" panose="020B0604030504040204" pitchFamily="34" charset="0"/>
                        </a:rPr>
                        <a:t>Law calls </a:t>
                      </a:r>
                      <a:r>
                        <a:rPr lang="en-US" sz="1050" b="1"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processed within </a:t>
                      </a:r>
                      <a:r>
                        <a:rPr lang="en-US" sz="1050" b="1" i="0" u="none" strike="noStrike" kern="1200" dirty="0">
                          <a:solidFill>
                            <a:srgbClr val="002060"/>
                          </a:solidFill>
                          <a:effectLst/>
                          <a:latin typeface="Tahoma" panose="020B0604030504040204" pitchFamily="34" charset="0"/>
                          <a:ea typeface="Tahoma" panose="020B0604030504040204" pitchFamily="34" charset="0"/>
                          <a:cs typeface="Tahoma" panose="020B0604030504040204" pitchFamily="34" charset="0"/>
                        </a:rPr>
                        <a:t>60</a:t>
                      </a:r>
                      <a:r>
                        <a:rPr lang="en-US" sz="1050" b="1"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seconds</a:t>
                      </a:r>
                    </a:p>
                  </a:txBody>
                  <a:tcPr marL="3766" marR="3766" marT="37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66.9%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3102"/>
                    </a:solidFill>
                  </a:tcPr>
                </a:tc>
                <a:tc>
                  <a:txBody>
                    <a:bodyPr/>
                    <a:lstStyle/>
                    <a:p>
                      <a:pPr algn="ctr" fontAlgn="ctr"/>
                      <a:r>
                        <a:rPr lang="en-US" sz="105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90% in 60 seconds</a:t>
                      </a:r>
                    </a:p>
                    <a:p>
                      <a:pPr algn="ctr" fontAlgn="ctr"/>
                      <a:r>
                        <a:rPr lang="en-US" sz="105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(NFPA 12-25 standard)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5228754"/>
                  </a:ext>
                </a:extLst>
              </a:tr>
              <a:tr h="398325">
                <a:tc vMerge="1">
                  <a:txBody>
                    <a:bodyPr/>
                    <a:lstStyle/>
                    <a:p>
                      <a:pPr algn="ctr" fontAlgn="ctr"/>
                      <a:endParaRPr lang="en-US" sz="1050" b="1"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66" marR="3766" marT="3766"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050" b="1"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90% of Delta/Echo </a:t>
                      </a:r>
                      <a:r>
                        <a:rPr lang="en-US" sz="1050" b="1" i="0" u="none" strike="noStrike" kern="1200" dirty="0">
                          <a:solidFill>
                            <a:srgbClr val="C00000"/>
                          </a:solidFill>
                          <a:effectLst/>
                          <a:latin typeface="Tahoma" panose="020B0604030504040204" pitchFamily="34" charset="0"/>
                          <a:ea typeface="Tahoma" panose="020B0604030504040204" pitchFamily="34" charset="0"/>
                          <a:cs typeface="Tahoma" panose="020B0604030504040204" pitchFamily="34" charset="0"/>
                        </a:rPr>
                        <a:t>Fire calls</a:t>
                      </a:r>
                      <a:r>
                        <a:rPr lang="en-US" sz="1050" b="1"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processed within </a:t>
                      </a:r>
                      <a:r>
                        <a:rPr lang="en-US" sz="1050" b="1" i="0" u="none" strike="noStrike" kern="1200" dirty="0">
                          <a:solidFill>
                            <a:srgbClr val="C00000"/>
                          </a:solidFill>
                          <a:effectLst/>
                          <a:latin typeface="Tahoma" panose="020B0604030504040204" pitchFamily="34" charset="0"/>
                          <a:ea typeface="Tahoma" panose="020B0604030504040204" pitchFamily="34" charset="0"/>
                          <a:cs typeface="Tahoma" panose="020B0604030504040204" pitchFamily="34" charset="0"/>
                        </a:rPr>
                        <a:t>90</a:t>
                      </a:r>
                      <a:r>
                        <a:rPr lang="en-US" sz="1050" b="1"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seconds</a:t>
                      </a:r>
                    </a:p>
                  </a:txBody>
                  <a:tcPr marL="3766" marR="3766" marT="37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91.6%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5E0B4"/>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05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90% in 60 seconds</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05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(NFPA 12-25 standard)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88829812"/>
                  </a:ext>
                </a:extLst>
              </a:tr>
              <a:tr h="398325">
                <a:tc vMerge="1">
                  <a:txBody>
                    <a:bodyPr/>
                    <a:lstStyle/>
                    <a:p>
                      <a:pPr algn="ctr" fontAlgn="ctr"/>
                      <a:endParaRPr lang="en-US" sz="105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66" marR="3766" marT="3766"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050" b="1"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90% of Delta/Echo </a:t>
                      </a:r>
                      <a:r>
                        <a:rPr lang="en-US" sz="1050" b="1" i="0" u="none" strike="noStrike" kern="1200" dirty="0">
                          <a:solidFill>
                            <a:srgbClr val="C00000"/>
                          </a:solidFill>
                          <a:effectLst/>
                          <a:latin typeface="Tahoma" panose="020B0604030504040204" pitchFamily="34" charset="0"/>
                          <a:ea typeface="Tahoma" panose="020B0604030504040204" pitchFamily="34" charset="0"/>
                          <a:cs typeface="Tahoma" panose="020B0604030504040204" pitchFamily="34" charset="0"/>
                        </a:rPr>
                        <a:t>Fire calls </a:t>
                      </a:r>
                      <a:r>
                        <a:rPr lang="en-US" sz="1050" b="1"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processed within </a:t>
                      </a:r>
                      <a:r>
                        <a:rPr lang="en-US" sz="1050" b="1" i="0" u="none" strike="noStrike" kern="1200" dirty="0">
                          <a:solidFill>
                            <a:srgbClr val="C00000"/>
                          </a:solidFill>
                          <a:effectLst/>
                          <a:latin typeface="Tahoma" panose="020B0604030504040204" pitchFamily="34" charset="0"/>
                          <a:ea typeface="Tahoma" panose="020B0604030504040204" pitchFamily="34" charset="0"/>
                          <a:cs typeface="Tahoma" panose="020B0604030504040204" pitchFamily="34" charset="0"/>
                        </a:rPr>
                        <a:t>60</a:t>
                      </a:r>
                      <a:r>
                        <a:rPr lang="en-US" sz="1050" b="1"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seconds</a:t>
                      </a:r>
                    </a:p>
                  </a:txBody>
                  <a:tcPr marL="3766" marR="3766" marT="37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71.9%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3102"/>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05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90% in 60 seconds</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05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(NFPA 12-25 standard)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94532265"/>
                  </a:ext>
                </a:extLst>
              </a:tr>
              <a:tr h="398325">
                <a:tc rowSpan="2">
                  <a:txBody>
                    <a:bodyPr/>
                    <a:lstStyle/>
                    <a:p>
                      <a:pPr algn="ctr" fontAlgn="ctr"/>
                      <a:r>
                        <a:rPr lang="en-US" sz="1050" b="1"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Call Dispatching</a:t>
                      </a:r>
                    </a:p>
                    <a:p>
                      <a:pPr algn="ctr" fontAlgn="ctr"/>
                      <a:r>
                        <a:rPr lang="en-US" sz="105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(Priority Calls)</a:t>
                      </a:r>
                    </a:p>
                    <a:p>
                      <a:pPr algn="ctr" fontAlgn="ctr"/>
                      <a:endParaRPr lang="en-US" sz="1050" b="1"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66" marR="3766" marT="37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050" b="1"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90% of P0/P1 </a:t>
                      </a:r>
                      <a:r>
                        <a:rPr lang="en-US" sz="1050" b="1" i="0" u="none" strike="noStrike" kern="1200" dirty="0">
                          <a:solidFill>
                            <a:srgbClr val="002060"/>
                          </a:solidFill>
                          <a:effectLst/>
                          <a:latin typeface="Tahoma" panose="020B0604030504040204" pitchFamily="34" charset="0"/>
                          <a:ea typeface="Tahoma" panose="020B0604030504040204" pitchFamily="34" charset="0"/>
                          <a:cs typeface="Tahoma" panose="020B0604030504040204" pitchFamily="34" charset="0"/>
                        </a:rPr>
                        <a:t>Law calls </a:t>
                      </a:r>
                      <a:r>
                        <a:rPr lang="en-US" sz="1050" b="1"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dispatched within </a:t>
                      </a:r>
                      <a:r>
                        <a:rPr lang="en-US" sz="1050" b="1" i="0" u="none" strike="noStrike" kern="1200" dirty="0">
                          <a:solidFill>
                            <a:srgbClr val="002060"/>
                          </a:solidFill>
                          <a:effectLst/>
                          <a:latin typeface="Tahoma" panose="020B0604030504040204" pitchFamily="34" charset="0"/>
                          <a:ea typeface="Tahoma" panose="020B0604030504040204" pitchFamily="34" charset="0"/>
                          <a:cs typeface="Tahoma" panose="020B0604030504040204" pitchFamily="34" charset="0"/>
                        </a:rPr>
                        <a:t>210</a:t>
                      </a:r>
                      <a:r>
                        <a:rPr lang="en-US" sz="1050" b="1"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seconds</a:t>
                      </a:r>
                    </a:p>
                  </a:txBody>
                  <a:tcPr marL="3766" marR="3766" marT="37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89.3%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66"/>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050" b="0"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90% within 60 seconds</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05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(NFPA 12-25 standard)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01788663"/>
                  </a:ext>
                </a:extLst>
              </a:tr>
              <a:tr h="398325">
                <a:tc vMerge="1">
                  <a:txBody>
                    <a:bodyPr/>
                    <a:lstStyle/>
                    <a:p>
                      <a:pPr algn="ctr" fontAlgn="ctr"/>
                      <a:endParaRPr lang="en-US" sz="1050" b="1"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3766" marR="3766" marT="3766"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050" b="1"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90% of Delta/Echo </a:t>
                      </a:r>
                      <a:r>
                        <a:rPr lang="en-US" sz="1050" b="1" i="0" u="none" strike="noStrike" kern="1200" dirty="0">
                          <a:solidFill>
                            <a:srgbClr val="C00000"/>
                          </a:solidFill>
                          <a:effectLst/>
                          <a:latin typeface="Tahoma" panose="020B0604030504040204" pitchFamily="34" charset="0"/>
                          <a:ea typeface="Tahoma" panose="020B0604030504040204" pitchFamily="34" charset="0"/>
                          <a:cs typeface="Tahoma" panose="020B0604030504040204" pitchFamily="34" charset="0"/>
                        </a:rPr>
                        <a:t>Fire calls </a:t>
                      </a:r>
                      <a:r>
                        <a:rPr lang="en-US" sz="1050" b="1"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dispatched within </a:t>
                      </a:r>
                      <a:r>
                        <a:rPr lang="en-US" sz="1050" b="1" i="0" u="none" strike="noStrike" kern="1200" dirty="0">
                          <a:solidFill>
                            <a:srgbClr val="C00000"/>
                          </a:solidFill>
                          <a:effectLst/>
                          <a:latin typeface="Tahoma" panose="020B0604030504040204" pitchFamily="34" charset="0"/>
                          <a:ea typeface="Tahoma" panose="020B0604030504040204" pitchFamily="34" charset="0"/>
                          <a:cs typeface="Tahoma" panose="020B0604030504040204" pitchFamily="34" charset="0"/>
                        </a:rPr>
                        <a:t>60 </a:t>
                      </a:r>
                      <a:r>
                        <a:rPr lang="en-US" sz="1050" b="1"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seconds</a:t>
                      </a:r>
                    </a:p>
                  </a:txBody>
                  <a:tcPr marL="3766" marR="3766" marT="37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97.0%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5E0B4"/>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050" b="0" i="0" u="none" strike="noStrike"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90% within 60 seconds</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05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(NFPA 12-25 standard)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3127148"/>
                  </a:ext>
                </a:extLst>
              </a:tr>
              <a:tr h="492292">
                <a:tc rowSpan="3">
                  <a:txBody>
                    <a:bodyPr/>
                    <a:lstStyle/>
                    <a:p>
                      <a:pPr algn="ctr" fontAlgn="ctr"/>
                      <a:r>
                        <a:rPr lang="en-US" sz="1050" b="1"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Quality Assurance Scores         </a:t>
                      </a:r>
                    </a:p>
                  </a:txBody>
                  <a:tcPr marL="3766" marR="3766" marT="37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en-US" sz="1050" b="1"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EMD; Target average of 75%</a:t>
                      </a:r>
                    </a:p>
                  </a:txBody>
                  <a:tcPr marL="3766" marR="3766" marT="37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05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91.4%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5E0B4"/>
                    </a:solidFill>
                  </a:tcPr>
                </a:tc>
                <a:tc>
                  <a:txBody>
                    <a:bodyPr/>
                    <a:lstStyle/>
                    <a:p>
                      <a:pPr algn="ctr" fontAlgn="ctr"/>
                      <a:r>
                        <a:rPr lang="en-US" sz="105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Target average of 95% with a minimum of 80%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52549139"/>
                  </a:ext>
                </a:extLst>
              </a:tr>
              <a:tr h="443577">
                <a:tc vMerge="1">
                  <a:txBody>
                    <a:bodyPr/>
                    <a:lstStyle/>
                    <a:p>
                      <a:endParaRPr lang="en-US"/>
                    </a:p>
                  </a:txBody>
                  <a:tcPr/>
                </a:tc>
                <a:tc>
                  <a:txBody>
                    <a:bodyPr/>
                    <a:lstStyle/>
                    <a:p>
                      <a:pPr algn="ctr" fontAlgn="ctr"/>
                      <a:r>
                        <a:rPr lang="en-US" sz="1050" b="1"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EFD; Target average of 75%</a:t>
                      </a:r>
                    </a:p>
                  </a:txBody>
                  <a:tcPr marL="3766" marR="3766" marT="37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05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88.1%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5E0B4"/>
                    </a:solidFill>
                  </a:tcPr>
                </a:tc>
                <a:tc>
                  <a:txBody>
                    <a:bodyPr/>
                    <a:lstStyle/>
                    <a:p>
                      <a:pPr algn="ctr" fontAlgn="ctr"/>
                      <a:r>
                        <a:rPr lang="en-US" sz="105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Target average of 95% with a minimum of 80%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08150358"/>
                  </a:ext>
                </a:extLst>
              </a:tr>
              <a:tr h="398325">
                <a:tc vMerge="1">
                  <a:txBody>
                    <a:bodyPr/>
                    <a:lstStyle/>
                    <a:p>
                      <a:endParaRPr lang="en-US"/>
                    </a:p>
                  </a:txBody>
                  <a:tcPr/>
                </a:tc>
                <a:tc>
                  <a:txBody>
                    <a:bodyPr/>
                    <a:lstStyle/>
                    <a:p>
                      <a:pPr algn="ctr" fontAlgn="ctr"/>
                      <a:r>
                        <a:rPr lang="en-US" sz="1050" b="1"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LAW; Target average of 75%</a:t>
                      </a:r>
                    </a:p>
                  </a:txBody>
                  <a:tcPr marL="3766" marR="3766" marT="37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05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83.3%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5E0B4"/>
                    </a:solidFill>
                  </a:tcPr>
                </a:tc>
                <a:tc>
                  <a:txBody>
                    <a:bodyPr/>
                    <a:lstStyle/>
                    <a:p>
                      <a:pPr algn="ctr" fontAlgn="ctr"/>
                      <a:r>
                        <a:rPr lang="en-US" sz="1050" b="0" i="0" u="none" strike="noStrike" dirty="0">
                          <a:solidFill>
                            <a:schemeClr val="tx1"/>
                          </a:solidFill>
                          <a:effectLst/>
                          <a:latin typeface="Tahoma" panose="020B0604030504040204" pitchFamily="34" charset="0"/>
                          <a:ea typeface="Tahoma" panose="020B0604030504040204" pitchFamily="34" charset="0"/>
                          <a:cs typeface="Tahoma" panose="020B0604030504040204" pitchFamily="34" charset="0"/>
                        </a:rPr>
                        <a:t>Target average of 95% with a minimum of 80%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64023537"/>
                  </a:ext>
                </a:extLst>
              </a:tr>
            </a:tbl>
          </a:graphicData>
        </a:graphic>
      </p:graphicFrame>
    </p:spTree>
    <p:extLst>
      <p:ext uri="{BB962C8B-B14F-4D97-AF65-F5344CB8AC3E}">
        <p14:creationId xmlns:p14="http://schemas.microsoft.com/office/powerpoint/2010/main" val="1220178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3A0D37E-AFD5-48BA-904D-A699E76C02E6}"/>
              </a:ext>
            </a:extLst>
          </p:cNvPr>
          <p:cNvGraphicFramePr>
            <a:graphicFrameLocks/>
          </p:cNvGraphicFramePr>
          <p:nvPr>
            <p:custDataLst>
              <p:tags r:id="rId1"/>
            </p:custDataLst>
            <p:extLst>
              <p:ext uri="{D42A27DB-BD31-4B8C-83A1-F6EECF244321}">
                <p14:modId xmlns:p14="http://schemas.microsoft.com/office/powerpoint/2010/main" val="98944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1" imgW="383" imgH="384" progId="TCLayout.ActiveDocument.1">
                  <p:embed/>
                </p:oleObj>
              </mc:Choice>
              <mc:Fallback>
                <p:oleObj name="think-cell Slide" r:id="rId81" imgW="383" imgH="384" progId="TCLayout.ActiveDocument.1">
                  <p:embed/>
                  <p:pic>
                    <p:nvPicPr>
                      <p:cNvPr id="4" name="Object 3" hidden="1">
                        <a:extLst>
                          <a:ext uri="{FF2B5EF4-FFF2-40B4-BE49-F238E27FC236}">
                            <a16:creationId xmlns:a16="http://schemas.microsoft.com/office/drawing/2014/main" id="{13A0D37E-AFD5-48BA-904D-A699E76C02E6}"/>
                          </a:ext>
                        </a:extLst>
                      </p:cNvPr>
                      <p:cNvPicPr/>
                      <p:nvPr/>
                    </p:nvPicPr>
                    <p:blipFill>
                      <a:blip r:embed="rId82"/>
                      <a:stretch>
                        <a:fillRect/>
                      </a:stretch>
                    </p:blipFill>
                    <p:spPr>
                      <a:xfrm>
                        <a:off x="1588" y="1588"/>
                        <a:ext cx="1588" cy="1588"/>
                      </a:xfrm>
                      <a:prstGeom prst="rect">
                        <a:avLst/>
                      </a:prstGeom>
                    </p:spPr>
                  </p:pic>
                </p:oleObj>
              </mc:Fallback>
            </mc:AlternateContent>
          </a:graphicData>
        </a:graphic>
      </p:graphicFrame>
      <p:pic>
        <p:nvPicPr>
          <p:cNvPr id="13" name="Picture 12">
            <a:extLst>
              <a:ext uri="{FF2B5EF4-FFF2-40B4-BE49-F238E27FC236}">
                <a16:creationId xmlns:a16="http://schemas.microsoft.com/office/drawing/2014/main" id="{D69D68F3-D850-39E8-2FFE-0D7B4ED11CB9}"/>
              </a:ext>
            </a:extLst>
          </p:cNvPr>
          <p:cNvPicPr>
            <a:picLocks noChangeAspect="1"/>
          </p:cNvPicPr>
          <p:nvPr/>
        </p:nvPicPr>
        <p:blipFill>
          <a:blip r:embed="rId83"/>
          <a:stretch>
            <a:fillRect/>
          </a:stretch>
        </p:blipFill>
        <p:spPr>
          <a:xfrm>
            <a:off x="6442867" y="1777191"/>
            <a:ext cx="5584983" cy="2267447"/>
          </a:xfrm>
          <a:prstGeom prst="rect">
            <a:avLst/>
          </a:prstGeom>
        </p:spPr>
      </p:pic>
      <p:sp>
        <p:nvSpPr>
          <p:cNvPr id="5" name="Text Box 58">
            <a:extLst>
              <a:ext uri="{FF2B5EF4-FFF2-40B4-BE49-F238E27FC236}">
                <a16:creationId xmlns:a16="http://schemas.microsoft.com/office/drawing/2014/main" id="{7B827F87-784E-46DA-B4AC-26C5F16C015D}"/>
              </a:ext>
            </a:extLst>
          </p:cNvPr>
          <p:cNvSpPr txBox="1"/>
          <p:nvPr/>
        </p:nvSpPr>
        <p:spPr>
          <a:xfrm>
            <a:off x="1078522" y="165505"/>
            <a:ext cx="9305316" cy="1044575"/>
          </a:xfrm>
          <a:prstGeom prst="rect">
            <a:avLst/>
          </a:prstGeom>
          <a:solidFill>
            <a:schemeClr val="lt1"/>
          </a:solidFill>
          <a:ln w="6350">
            <a:noFill/>
          </a:ln>
        </p:spPr>
        <p:txBody>
          <a:bodyPr rot="0" spcFirstLastPara="0" vert="horz" wrap="square" lIns="91439" tIns="45720" rIns="91439" bIns="45720" numCol="1" spcCol="0" rtlCol="0" fromWordArt="0" anchor="t"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Service Level Agreement and Volume Trends</a:t>
            </a:r>
          </a:p>
          <a:p>
            <a:pPr>
              <a:spcBef>
                <a:spcPts val="1200"/>
              </a:spcBef>
            </a:pP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106" name="TextBox 105">
            <a:extLst>
              <a:ext uri="{FF2B5EF4-FFF2-40B4-BE49-F238E27FC236}">
                <a16:creationId xmlns:a16="http://schemas.microsoft.com/office/drawing/2014/main" id="{58013157-8B72-4777-A1DA-B9BACD5A28D4}"/>
              </a:ext>
            </a:extLst>
          </p:cNvPr>
          <p:cNvSpPr txBox="1"/>
          <p:nvPr/>
        </p:nvSpPr>
        <p:spPr>
          <a:xfrm>
            <a:off x="164150" y="1501757"/>
            <a:ext cx="5584983" cy="307777"/>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2000" b="0" i="0" u="none" strike="noStrike" kern="1200" spc="0" baseline="0">
                <a:solidFill>
                  <a:sysClr val="windowText" lastClr="000000"/>
                </a:solidFill>
                <a:latin typeface="+mn-lt"/>
                <a:ea typeface="+mn-ea"/>
                <a:cs typeface="+mn-cs"/>
              </a:defRPr>
            </a:pPr>
            <a:r>
              <a:rPr lang="en-US" sz="1400" b="1" dirty="0">
                <a:solidFill>
                  <a:schemeClr val="bg1"/>
                </a:solidFill>
                <a:latin typeface="Tahoma" panose="020B0604030504040204" pitchFamily="34" charset="0"/>
                <a:ea typeface="Tahoma" panose="020B0604030504040204" pitchFamily="34" charset="0"/>
                <a:cs typeface="Tahoma" panose="020B0604030504040204" pitchFamily="34" charset="0"/>
              </a:rPr>
              <a:t>Call Volumes</a:t>
            </a:r>
            <a:endParaRPr lang="en-US" sz="14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pic>
        <p:nvPicPr>
          <p:cNvPr id="3" name="Picture 2">
            <a:extLst>
              <a:ext uri="{FF2B5EF4-FFF2-40B4-BE49-F238E27FC236}">
                <a16:creationId xmlns:a16="http://schemas.microsoft.com/office/drawing/2014/main" id="{2D4B0DAF-6DD7-4B10-8D9C-0B8AAD6563B0}"/>
              </a:ext>
            </a:extLst>
          </p:cNvPr>
          <p:cNvPicPr>
            <a:picLocks noChangeAspect="1"/>
          </p:cNvPicPr>
          <p:nvPr/>
        </p:nvPicPr>
        <p:blipFill>
          <a:blip r:embed="rId84"/>
          <a:stretch>
            <a:fillRect/>
          </a:stretch>
        </p:blipFill>
        <p:spPr>
          <a:xfrm>
            <a:off x="130031" y="354555"/>
            <a:ext cx="942331" cy="654302"/>
          </a:xfrm>
          <a:prstGeom prst="rect">
            <a:avLst/>
          </a:prstGeom>
        </p:spPr>
      </p:pic>
      <p:sp>
        <p:nvSpPr>
          <p:cNvPr id="96" name="TextBox 95">
            <a:extLst>
              <a:ext uri="{FF2B5EF4-FFF2-40B4-BE49-F238E27FC236}">
                <a16:creationId xmlns:a16="http://schemas.microsoft.com/office/drawing/2014/main" id="{13AC7CFA-23AF-445A-96F6-EA0D2FF657A3}"/>
              </a:ext>
            </a:extLst>
          </p:cNvPr>
          <p:cNvSpPr txBox="1"/>
          <p:nvPr/>
        </p:nvSpPr>
        <p:spPr>
          <a:xfrm>
            <a:off x="149069" y="4416407"/>
            <a:ext cx="5584982" cy="307777"/>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2000" b="0" i="0" u="none" strike="noStrike" kern="1200" spc="0" baseline="0">
                <a:solidFill>
                  <a:sysClr val="windowText" lastClr="000000"/>
                </a:solidFill>
                <a:latin typeface="+mn-lt"/>
                <a:ea typeface="+mn-ea"/>
                <a:cs typeface="+mn-cs"/>
              </a:defRPr>
            </a:pPr>
            <a:r>
              <a:rPr lang="en-US" sz="14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911 Calls Answered within 15 Seconds</a:t>
            </a:r>
            <a:endParaRPr lang="en-US" sz="14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97" name="TextBox 96">
            <a:extLst>
              <a:ext uri="{FF2B5EF4-FFF2-40B4-BE49-F238E27FC236}">
                <a16:creationId xmlns:a16="http://schemas.microsoft.com/office/drawing/2014/main" id="{64B2B8D7-E8A8-4757-99A4-69F1EAA48321}"/>
              </a:ext>
            </a:extLst>
          </p:cNvPr>
          <p:cNvSpPr txBox="1"/>
          <p:nvPr/>
        </p:nvSpPr>
        <p:spPr>
          <a:xfrm>
            <a:off x="6442868" y="1501756"/>
            <a:ext cx="5584982" cy="307777"/>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2000" b="0" i="0" u="none" strike="noStrike" kern="1200" spc="0" baseline="0">
                <a:solidFill>
                  <a:sysClr val="windowText" lastClr="000000"/>
                </a:solidFill>
                <a:latin typeface="+mn-lt"/>
                <a:ea typeface="+mn-ea"/>
                <a:cs typeface="+mn-cs"/>
              </a:defRPr>
            </a:pPr>
            <a:r>
              <a:rPr lang="en-US" sz="14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Trend Table</a:t>
            </a:r>
            <a:endParaRPr lang="en-US" sz="14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10" name="Slide Number Placeholder 209">
            <a:extLst>
              <a:ext uri="{FF2B5EF4-FFF2-40B4-BE49-F238E27FC236}">
                <a16:creationId xmlns:a16="http://schemas.microsoft.com/office/drawing/2014/main" id="{2DBE4665-8B4A-4508-AC03-BDBC6AA30475}"/>
              </a:ext>
            </a:extLst>
          </p:cNvPr>
          <p:cNvSpPr>
            <a:spLocks noGrp="1"/>
          </p:cNvSpPr>
          <p:nvPr>
            <p:ph type="sldNum" sz="quarter" idx="12"/>
          </p:nvPr>
        </p:nvSpPr>
        <p:spPr>
          <a:xfrm>
            <a:off x="9414953" y="6502400"/>
            <a:ext cx="2743200" cy="365125"/>
          </a:xfrm>
        </p:spPr>
        <p:txBody>
          <a:bodyPr/>
          <a:lstStyle/>
          <a:p>
            <a:fld id="{7E42DF0F-B536-4D3B-A493-5032C5E2E097}" type="slidenum">
              <a:rPr lang="en-US" smtClean="0"/>
              <a:t>7</a:t>
            </a:fld>
            <a:endParaRPr lang="en-US" dirty="0"/>
          </a:p>
        </p:txBody>
      </p:sp>
      <p:graphicFrame>
        <p:nvGraphicFramePr>
          <p:cNvPr id="29" name="Chart 28">
            <a:extLst>
              <a:ext uri="{FF2B5EF4-FFF2-40B4-BE49-F238E27FC236}">
                <a16:creationId xmlns:a16="http://schemas.microsoft.com/office/drawing/2014/main" id="{13AF0A02-817F-14CD-D53B-6473615BAB8A}"/>
              </a:ext>
            </a:extLst>
          </p:cNvPr>
          <p:cNvGraphicFramePr/>
          <p:nvPr>
            <p:custDataLst>
              <p:tags r:id="rId2"/>
            </p:custDataLst>
            <p:extLst>
              <p:ext uri="{D42A27DB-BD31-4B8C-83A1-F6EECF244321}">
                <p14:modId xmlns:p14="http://schemas.microsoft.com/office/powerpoint/2010/main" val="1273449984"/>
              </p:ext>
            </p:extLst>
          </p:nvPr>
        </p:nvGraphicFramePr>
        <p:xfrm>
          <a:off x="631825" y="1930400"/>
          <a:ext cx="5200650" cy="2182813"/>
        </p:xfrm>
        <a:graphic>
          <a:graphicData uri="http://schemas.openxmlformats.org/drawingml/2006/chart">
            <c:chart xmlns:c="http://schemas.openxmlformats.org/drawingml/2006/chart" xmlns:r="http://schemas.openxmlformats.org/officeDocument/2006/relationships" r:id="rId85"/>
          </a:graphicData>
        </a:graphic>
      </p:graphicFrame>
      <p:sp>
        <p:nvSpPr>
          <p:cNvPr id="39" name="Text Placeholder 2">
            <a:extLst>
              <a:ext uri="{FF2B5EF4-FFF2-40B4-BE49-F238E27FC236}">
                <a16:creationId xmlns:a16="http://schemas.microsoft.com/office/drawing/2014/main" id="{7CAA3B95-4C78-4122-BECA-B5FB0F3F3764}"/>
              </a:ext>
            </a:extLst>
          </p:cNvPr>
          <p:cNvSpPr>
            <a:spLocks/>
          </p:cNvSpPr>
          <p:nvPr>
            <p:custDataLst>
              <p:tags r:id="rId3"/>
            </p:custDataLst>
          </p:nvPr>
        </p:nvSpPr>
        <p:spPr bwMode="gray">
          <a:xfrm>
            <a:off x="414338" y="3952875"/>
            <a:ext cx="147638" cy="1651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090401D5-DB40-4C7D-86FD-925914DCC410}" type="datetime'''''''''''5''''''''''''''''''''''''k'''''''''''''">
              <a:rPr lang="en-US" altLang="en-US" sz="1200" smtClean="0">
                <a:effectLst/>
              </a:rPr>
              <a:pPr marL="0" lvl="0" indent="0" algn="r">
                <a:spcBef>
                  <a:spcPct val="0"/>
                </a:spcBef>
                <a:spcAft>
                  <a:spcPct val="0"/>
                </a:spcAft>
                <a:buNone/>
              </a:pPr>
              <a:t>5k</a:t>
            </a:fld>
            <a:endParaRPr lang="en-US" sz="1200" dirty="0"/>
          </a:p>
        </p:txBody>
      </p:sp>
      <p:sp>
        <p:nvSpPr>
          <p:cNvPr id="113" name="Text Placeholder 2">
            <a:extLst>
              <a:ext uri="{FF2B5EF4-FFF2-40B4-BE49-F238E27FC236}">
                <a16:creationId xmlns:a16="http://schemas.microsoft.com/office/drawing/2014/main" id="{7CAA3B95-4C78-4122-BECA-B5FB0F3F3764}"/>
              </a:ext>
            </a:extLst>
          </p:cNvPr>
          <p:cNvSpPr>
            <a:spLocks/>
          </p:cNvSpPr>
          <p:nvPr>
            <p:custDataLst>
              <p:tags r:id="rId4"/>
            </p:custDataLst>
          </p:nvPr>
        </p:nvSpPr>
        <p:spPr bwMode="gray">
          <a:xfrm>
            <a:off x="336550" y="3616325"/>
            <a:ext cx="225425" cy="1651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1B382C0E-39B3-4810-89C7-59B6C2440092}" type="datetime'1''''''''''''''''''''''''''''''''''0''''''''''k'''''''">
              <a:rPr lang="en-US" altLang="en-US" sz="1200" smtClean="0"/>
              <a:pPr marL="0" indent="0" algn="r">
                <a:spcBef>
                  <a:spcPct val="0"/>
                </a:spcBef>
                <a:spcAft>
                  <a:spcPct val="0"/>
                </a:spcAft>
                <a:buNone/>
              </a:pPr>
              <a:t>10k</a:t>
            </a:fld>
            <a:endParaRPr lang="en-US" sz="1200" dirty="0"/>
          </a:p>
        </p:txBody>
      </p:sp>
      <p:sp>
        <p:nvSpPr>
          <p:cNvPr id="24" name="Text Placeholder 2">
            <a:extLst>
              <a:ext uri="{FF2B5EF4-FFF2-40B4-BE49-F238E27FC236}">
                <a16:creationId xmlns:a16="http://schemas.microsoft.com/office/drawing/2014/main" id="{7CAA3B95-4C78-4122-BECA-B5FB0F3F3764}"/>
              </a:ext>
            </a:extLst>
          </p:cNvPr>
          <p:cNvSpPr>
            <a:spLocks/>
          </p:cNvSpPr>
          <p:nvPr>
            <p:custDataLst>
              <p:tags r:id="rId5"/>
            </p:custDataLst>
          </p:nvPr>
        </p:nvSpPr>
        <p:spPr bwMode="gray">
          <a:xfrm>
            <a:off x="336550" y="3279775"/>
            <a:ext cx="225425" cy="1651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96D64EF7-84C6-4FDC-936B-368CBE94010C}" type="datetime'''''''''''''''''''''''''''''1''5''''''''''k'''''''''''''''">
              <a:rPr lang="en-US" altLang="en-US" sz="1200" smtClean="0">
                <a:effectLst/>
              </a:rPr>
              <a:pPr marL="0" indent="0" algn="r">
                <a:spcBef>
                  <a:spcPct val="0"/>
                </a:spcBef>
                <a:spcAft>
                  <a:spcPct val="0"/>
                </a:spcAft>
                <a:buNone/>
              </a:pPr>
              <a:t>15k</a:t>
            </a:fld>
            <a:endParaRPr lang="en-US" sz="1200" dirty="0"/>
          </a:p>
        </p:txBody>
      </p:sp>
      <p:sp>
        <p:nvSpPr>
          <p:cNvPr id="126" name="Text Placeholder 2">
            <a:extLst>
              <a:ext uri="{FF2B5EF4-FFF2-40B4-BE49-F238E27FC236}">
                <a16:creationId xmlns:a16="http://schemas.microsoft.com/office/drawing/2014/main" id="{7CAA3B95-4C78-4122-BECA-B5FB0F3F3764}"/>
              </a:ext>
            </a:extLst>
          </p:cNvPr>
          <p:cNvSpPr>
            <a:spLocks/>
          </p:cNvSpPr>
          <p:nvPr>
            <p:custDataLst>
              <p:tags r:id="rId6"/>
            </p:custDataLst>
          </p:nvPr>
        </p:nvSpPr>
        <p:spPr bwMode="gray">
          <a:xfrm>
            <a:off x="336550" y="2944813"/>
            <a:ext cx="225425" cy="1651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358AA0CE-EEC4-420C-AB6C-0272102090ED}" type="datetime'''''''''''''''''''''''''''''''''''''20''''''''k'''''''">
              <a:rPr lang="en-US" altLang="en-US" sz="1200" smtClean="0"/>
              <a:pPr marL="0" indent="0" algn="r">
                <a:spcBef>
                  <a:spcPct val="0"/>
                </a:spcBef>
                <a:spcAft>
                  <a:spcPct val="0"/>
                </a:spcAft>
                <a:buNone/>
              </a:pPr>
              <a:t>20k</a:t>
            </a:fld>
            <a:endParaRPr lang="en-US" sz="1200" dirty="0"/>
          </a:p>
        </p:txBody>
      </p:sp>
      <p:sp>
        <p:nvSpPr>
          <p:cNvPr id="27" name="Text Placeholder 2">
            <a:extLst>
              <a:ext uri="{FF2B5EF4-FFF2-40B4-BE49-F238E27FC236}">
                <a16:creationId xmlns:a16="http://schemas.microsoft.com/office/drawing/2014/main" id="{7CAA3B95-4C78-4122-BECA-B5FB0F3F3764}"/>
              </a:ext>
            </a:extLst>
          </p:cNvPr>
          <p:cNvSpPr>
            <a:spLocks/>
          </p:cNvSpPr>
          <p:nvPr>
            <p:custDataLst>
              <p:tags r:id="rId7"/>
            </p:custDataLst>
          </p:nvPr>
        </p:nvSpPr>
        <p:spPr bwMode="gray">
          <a:xfrm>
            <a:off x="336550" y="2608263"/>
            <a:ext cx="225425" cy="1651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643F25C4-4486-4149-B19A-13E1FADF1B0E}" type="datetime'2''''''''''''''''''''''''''''''''5''''k'''''''''''''''''''">
              <a:rPr lang="en-US" altLang="en-US" sz="1200" smtClean="0">
                <a:effectLst/>
              </a:rPr>
              <a:pPr marL="0" indent="0" algn="r">
                <a:spcBef>
                  <a:spcPct val="0"/>
                </a:spcBef>
                <a:spcAft>
                  <a:spcPct val="0"/>
                </a:spcAft>
                <a:buNone/>
              </a:pPr>
              <a:t>25k</a:t>
            </a:fld>
            <a:endParaRPr lang="en-US" sz="1200" dirty="0"/>
          </a:p>
        </p:txBody>
      </p:sp>
      <p:sp>
        <p:nvSpPr>
          <p:cNvPr id="136" name="Text Placeholder 2">
            <a:extLst>
              <a:ext uri="{FF2B5EF4-FFF2-40B4-BE49-F238E27FC236}">
                <a16:creationId xmlns:a16="http://schemas.microsoft.com/office/drawing/2014/main" id="{7CAA3B95-4C78-4122-BECA-B5FB0F3F3764}"/>
              </a:ext>
            </a:extLst>
          </p:cNvPr>
          <p:cNvSpPr>
            <a:spLocks/>
          </p:cNvSpPr>
          <p:nvPr>
            <p:custDataLst>
              <p:tags r:id="rId8"/>
            </p:custDataLst>
          </p:nvPr>
        </p:nvSpPr>
        <p:spPr bwMode="gray">
          <a:xfrm>
            <a:off x="336550" y="2271713"/>
            <a:ext cx="225425" cy="1651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ED28B0B2-D5AC-4B04-8351-694A8B653D84}" type="datetime'''''''''''''''''''''3''''''''''''''0''''''k'''''''''''''''''''">
              <a:rPr lang="en-US" altLang="en-US" sz="1200" smtClean="0"/>
              <a:pPr marL="0" indent="0" algn="r">
                <a:spcBef>
                  <a:spcPct val="0"/>
                </a:spcBef>
                <a:spcAft>
                  <a:spcPct val="0"/>
                </a:spcAft>
                <a:buNone/>
              </a:pPr>
              <a:t>30k</a:t>
            </a:fld>
            <a:endParaRPr lang="en-US" sz="1200" dirty="0"/>
          </a:p>
        </p:txBody>
      </p:sp>
      <p:sp>
        <p:nvSpPr>
          <p:cNvPr id="28" name="Text Placeholder 2">
            <a:extLst>
              <a:ext uri="{FF2B5EF4-FFF2-40B4-BE49-F238E27FC236}">
                <a16:creationId xmlns:a16="http://schemas.microsoft.com/office/drawing/2014/main" id="{7CAA3B95-4C78-4122-BECA-B5FB0F3F3764}"/>
              </a:ext>
            </a:extLst>
          </p:cNvPr>
          <p:cNvSpPr>
            <a:spLocks/>
          </p:cNvSpPr>
          <p:nvPr>
            <p:custDataLst>
              <p:tags r:id="rId9"/>
            </p:custDataLst>
          </p:nvPr>
        </p:nvSpPr>
        <p:spPr bwMode="gray">
          <a:xfrm>
            <a:off x="336550" y="1935163"/>
            <a:ext cx="225425" cy="1651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ct val="0"/>
              </a:spcBef>
              <a:spcAft>
                <a:spcPct val="0"/>
              </a:spcAft>
              <a:buNone/>
            </a:pPr>
            <a:fld id="{213727D4-E1AB-4EFD-8A62-65E6B8061CC4}" type="datetime'''''3''''''''''''''5''''''''''''''''''k'''''''''''''''''''">
              <a:rPr lang="en-US" altLang="en-US" sz="1200" smtClean="0">
                <a:effectLst/>
              </a:rPr>
              <a:pPr marL="0" indent="0" algn="r">
                <a:spcBef>
                  <a:spcPct val="0"/>
                </a:spcBef>
                <a:spcAft>
                  <a:spcPct val="0"/>
                </a:spcAft>
                <a:buNone/>
              </a:pPr>
              <a:t>35k</a:t>
            </a:fld>
            <a:endParaRPr lang="en-US" sz="1200" dirty="0"/>
          </a:p>
        </p:txBody>
      </p:sp>
      <p:sp>
        <p:nvSpPr>
          <p:cNvPr id="26" name="Text Placeholder 2">
            <a:extLst>
              <a:ext uri="{FF2B5EF4-FFF2-40B4-BE49-F238E27FC236}">
                <a16:creationId xmlns:a16="http://schemas.microsoft.com/office/drawing/2014/main" id="{45256E9B-93E3-387E-5B30-712DCC188AD3}"/>
              </a:ext>
            </a:extLst>
          </p:cNvPr>
          <p:cNvSpPr txBox="1">
            <a:spLocks/>
          </p:cNvSpPr>
          <p:nvPr>
            <p:custDataLst>
              <p:tags r:id="rId10"/>
            </p:custDataLst>
          </p:nvPr>
        </p:nvSpPr>
        <p:spPr bwMode="auto">
          <a:xfrm>
            <a:off x="520700" y="4076700"/>
            <a:ext cx="388938" cy="1508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F059AD22-948F-46E8-9FC3-9E69AED7FF06}" type="datetime'J''u''''''''''n''''''''''-''''2''''''''5'''''">
              <a:rPr lang="en-US" altLang="en-US" sz="1100" smtClean="0"/>
              <a:pPr marL="0" indent="0" algn="ctr">
                <a:spcBef>
                  <a:spcPct val="0"/>
                </a:spcBef>
                <a:spcAft>
                  <a:spcPct val="0"/>
                </a:spcAft>
                <a:buNone/>
              </a:pPr>
              <a:t>Jun-25</a:t>
            </a:fld>
            <a:endParaRPr lang="en-US" sz="1100" dirty="0"/>
          </a:p>
        </p:txBody>
      </p:sp>
      <p:sp>
        <p:nvSpPr>
          <p:cNvPr id="16" name="Text Placeholder 2">
            <a:extLst>
              <a:ext uri="{FF2B5EF4-FFF2-40B4-BE49-F238E27FC236}">
                <a16:creationId xmlns:a16="http://schemas.microsoft.com/office/drawing/2014/main" id="{2BF49877-8DD2-84D1-C1C7-CCE3BD48FC80}"/>
              </a:ext>
            </a:extLst>
          </p:cNvPr>
          <p:cNvSpPr txBox="1">
            <a:spLocks/>
          </p:cNvSpPr>
          <p:nvPr>
            <p:custDataLst>
              <p:tags r:id="rId11"/>
            </p:custDataLst>
          </p:nvPr>
        </p:nvSpPr>
        <p:spPr bwMode="auto">
          <a:xfrm>
            <a:off x="998538" y="4076700"/>
            <a:ext cx="347663" cy="1508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5C4BCE2A-DC40-4254-B327-A6AB13038558}" type="datetime'''''''''''''''Ju''''''''''''''''''''''l''-''''2''''''''''''5'">
              <a:rPr lang="en-US" altLang="en-US" sz="1100" smtClean="0"/>
              <a:pPr marL="0" indent="0" algn="ctr">
                <a:spcBef>
                  <a:spcPct val="0"/>
                </a:spcBef>
                <a:spcAft>
                  <a:spcPct val="0"/>
                </a:spcAft>
                <a:buNone/>
              </a:pPr>
              <a:t>Jul-25</a:t>
            </a:fld>
            <a:endParaRPr lang="en-US" sz="1100" dirty="0"/>
          </a:p>
        </p:txBody>
      </p:sp>
      <p:sp>
        <p:nvSpPr>
          <p:cNvPr id="17" name="Text Placeholder 2">
            <a:extLst>
              <a:ext uri="{FF2B5EF4-FFF2-40B4-BE49-F238E27FC236}">
                <a16:creationId xmlns:a16="http://schemas.microsoft.com/office/drawing/2014/main" id="{6CFB6254-BB9A-72AC-05C9-858AFEFFF981}"/>
              </a:ext>
            </a:extLst>
          </p:cNvPr>
          <p:cNvSpPr txBox="1">
            <a:spLocks/>
          </p:cNvSpPr>
          <p:nvPr>
            <p:custDataLst>
              <p:tags r:id="rId12"/>
            </p:custDataLst>
          </p:nvPr>
        </p:nvSpPr>
        <p:spPr bwMode="auto">
          <a:xfrm>
            <a:off x="1422400" y="4076700"/>
            <a:ext cx="417513" cy="1508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D9CC19C9-1EEE-4F6A-8576-D577F87E3035}" type="datetime'''''A''''ug''''''''''''''''''''-''''''''''''''''2''''''''5'">
              <a:rPr lang="en-US" altLang="en-US" sz="1100" smtClean="0"/>
              <a:pPr marL="0" indent="0" algn="ctr">
                <a:spcBef>
                  <a:spcPct val="0"/>
                </a:spcBef>
                <a:spcAft>
                  <a:spcPct val="0"/>
                </a:spcAft>
                <a:buNone/>
              </a:pPr>
              <a:t>Aug-25</a:t>
            </a:fld>
            <a:endParaRPr lang="en-US" sz="1100" dirty="0"/>
          </a:p>
        </p:txBody>
      </p:sp>
      <p:sp>
        <p:nvSpPr>
          <p:cNvPr id="18" name="Text Placeholder 2">
            <a:extLst>
              <a:ext uri="{FF2B5EF4-FFF2-40B4-BE49-F238E27FC236}">
                <a16:creationId xmlns:a16="http://schemas.microsoft.com/office/drawing/2014/main" id="{257904CD-B7DB-FA57-B0A2-DE9B0F8956BE}"/>
              </a:ext>
            </a:extLst>
          </p:cNvPr>
          <p:cNvSpPr txBox="1">
            <a:spLocks/>
          </p:cNvSpPr>
          <p:nvPr>
            <p:custDataLst>
              <p:tags r:id="rId13"/>
            </p:custDataLst>
          </p:nvPr>
        </p:nvSpPr>
        <p:spPr bwMode="auto">
          <a:xfrm>
            <a:off x="1885950" y="4076700"/>
            <a:ext cx="404813" cy="1508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75C6497E-53C0-4758-8AF2-6CF2D4D81033}" type="datetime'''''S''''e''''''''''''p''''''''-''2''''''''''''''''''''''5'">
              <a:rPr lang="en-US" altLang="en-US" sz="1100" smtClean="0"/>
              <a:pPr marL="0" indent="0" algn="ctr">
                <a:spcBef>
                  <a:spcPct val="0"/>
                </a:spcBef>
                <a:spcAft>
                  <a:spcPct val="0"/>
                </a:spcAft>
                <a:buNone/>
              </a:pPr>
              <a:t>Sep-25</a:t>
            </a:fld>
            <a:endParaRPr lang="en-US" sz="1100" dirty="0"/>
          </a:p>
        </p:txBody>
      </p:sp>
      <p:sp>
        <p:nvSpPr>
          <p:cNvPr id="8" name="Text Placeholder 2">
            <a:extLst>
              <a:ext uri="{FF2B5EF4-FFF2-40B4-BE49-F238E27FC236}">
                <a16:creationId xmlns:a16="http://schemas.microsoft.com/office/drawing/2014/main" id="{6AC77753-DE15-067A-797E-DE415E90311C}"/>
              </a:ext>
            </a:extLst>
          </p:cNvPr>
          <p:cNvSpPr txBox="1">
            <a:spLocks/>
          </p:cNvSpPr>
          <p:nvPr>
            <p:custDataLst>
              <p:tags r:id="rId14"/>
            </p:custDataLst>
          </p:nvPr>
        </p:nvSpPr>
        <p:spPr bwMode="auto">
          <a:xfrm>
            <a:off x="2347913" y="4076700"/>
            <a:ext cx="395288" cy="1508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2A737001-3880-4712-8BCE-4DC61AD01ADF}" type="datetime'''O''ct''''-''''''''2''''''''5'''''''''''''''">
              <a:rPr lang="en-US" altLang="en-US" sz="1100" smtClean="0"/>
              <a:pPr marL="0" indent="0" algn="ctr">
                <a:spcBef>
                  <a:spcPct val="0"/>
                </a:spcBef>
                <a:spcAft>
                  <a:spcPct val="0"/>
                </a:spcAft>
                <a:buNone/>
              </a:pPr>
              <a:t>Oct-25</a:t>
            </a:fld>
            <a:endParaRPr lang="en-US" sz="1100" dirty="0"/>
          </a:p>
        </p:txBody>
      </p:sp>
      <p:sp>
        <p:nvSpPr>
          <p:cNvPr id="10" name="Text Placeholder 2">
            <a:extLst>
              <a:ext uri="{FF2B5EF4-FFF2-40B4-BE49-F238E27FC236}">
                <a16:creationId xmlns:a16="http://schemas.microsoft.com/office/drawing/2014/main" id="{A2D5EA17-89DD-3FFB-88BC-26747932E766}"/>
              </a:ext>
            </a:extLst>
          </p:cNvPr>
          <p:cNvSpPr txBox="1">
            <a:spLocks/>
          </p:cNvSpPr>
          <p:nvPr>
            <p:custDataLst>
              <p:tags r:id="rId15"/>
            </p:custDataLst>
          </p:nvPr>
        </p:nvSpPr>
        <p:spPr bwMode="auto">
          <a:xfrm>
            <a:off x="2790825" y="4076700"/>
            <a:ext cx="425450" cy="1508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751427EC-0C9F-4250-9F04-C5AFC6C1907F}" type="datetime'''Nov''-''''''''''''''''''25'''''''">
              <a:rPr lang="en-US" altLang="en-US" sz="1100" smtClean="0"/>
              <a:pPr marL="0" indent="0" algn="ctr">
                <a:spcBef>
                  <a:spcPct val="0"/>
                </a:spcBef>
                <a:spcAft>
                  <a:spcPct val="0"/>
                </a:spcAft>
                <a:buNone/>
              </a:pPr>
              <a:t>Nov-25</a:t>
            </a:fld>
            <a:endParaRPr lang="en-US" sz="1100" dirty="0"/>
          </a:p>
        </p:txBody>
      </p:sp>
      <p:sp>
        <p:nvSpPr>
          <p:cNvPr id="459" name="Text Placeholder 2">
            <a:extLst>
              <a:ext uri="{FF2B5EF4-FFF2-40B4-BE49-F238E27FC236}">
                <a16:creationId xmlns:a16="http://schemas.microsoft.com/office/drawing/2014/main" id="{7BBE1A9B-2EEF-B986-6CC1-357C88DB7F11}"/>
              </a:ext>
            </a:extLst>
          </p:cNvPr>
          <p:cNvSpPr txBox="1">
            <a:spLocks/>
          </p:cNvSpPr>
          <p:nvPr>
            <p:custDataLst>
              <p:tags r:id="rId16"/>
            </p:custDataLst>
          </p:nvPr>
        </p:nvSpPr>
        <p:spPr bwMode="auto">
          <a:xfrm>
            <a:off x="3254375" y="4076700"/>
            <a:ext cx="412750" cy="1508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D7F4B0B4-5E71-4534-A42C-B2108E72965B}" type="datetime'''''''''''''''''''''''''''De''''''c-2''5'''''''''">
              <a:rPr lang="en-US" altLang="en-US" sz="1100" smtClean="0"/>
              <a:pPr marL="0" indent="0" algn="ctr">
                <a:spcBef>
                  <a:spcPct val="0"/>
                </a:spcBef>
                <a:spcAft>
                  <a:spcPct val="0"/>
                </a:spcAft>
                <a:buNone/>
              </a:pPr>
              <a:t>Dec-25</a:t>
            </a:fld>
            <a:endParaRPr lang="en-US" sz="1100" dirty="0"/>
          </a:p>
        </p:txBody>
      </p:sp>
      <p:sp>
        <p:nvSpPr>
          <p:cNvPr id="9" name="Text Placeholder 2">
            <a:extLst>
              <a:ext uri="{FF2B5EF4-FFF2-40B4-BE49-F238E27FC236}">
                <a16:creationId xmlns:a16="http://schemas.microsoft.com/office/drawing/2014/main" id="{1F08DD0F-73A5-1C68-A8BF-03578BCF3B95}"/>
              </a:ext>
            </a:extLst>
          </p:cNvPr>
          <p:cNvSpPr txBox="1">
            <a:spLocks/>
          </p:cNvSpPr>
          <p:nvPr>
            <p:custDataLst>
              <p:tags r:id="rId17"/>
            </p:custDataLst>
          </p:nvPr>
        </p:nvSpPr>
        <p:spPr bwMode="auto">
          <a:xfrm>
            <a:off x="3729038" y="4076700"/>
            <a:ext cx="382588" cy="1508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5246DE23-DE82-47C7-956B-FBA54F3418D7}" type="datetime'''''''''''''''''''''''''J''''an-''''''''''2''''''''''6'''''''">
              <a:rPr lang="en-US" altLang="en-US" sz="1100" smtClean="0"/>
              <a:pPr marL="0" indent="0" algn="ctr">
                <a:spcBef>
                  <a:spcPct val="0"/>
                </a:spcBef>
                <a:spcAft>
                  <a:spcPct val="0"/>
                </a:spcAft>
                <a:buNone/>
              </a:pPr>
              <a:t>Jan-26</a:t>
            </a:fld>
            <a:endParaRPr lang="en-US" sz="1100" dirty="0"/>
          </a:p>
        </p:txBody>
      </p:sp>
      <p:sp>
        <p:nvSpPr>
          <p:cNvPr id="44" name="Text Placeholder 2">
            <a:extLst>
              <a:ext uri="{FF2B5EF4-FFF2-40B4-BE49-F238E27FC236}">
                <a16:creationId xmlns:a16="http://schemas.microsoft.com/office/drawing/2014/main" id="{23405766-F180-6D4E-0767-8450E253BE58}"/>
              </a:ext>
            </a:extLst>
          </p:cNvPr>
          <p:cNvSpPr txBox="1">
            <a:spLocks/>
          </p:cNvSpPr>
          <p:nvPr>
            <p:custDataLst>
              <p:tags r:id="rId18"/>
            </p:custDataLst>
          </p:nvPr>
        </p:nvSpPr>
        <p:spPr bwMode="auto">
          <a:xfrm>
            <a:off x="4175125" y="4076700"/>
            <a:ext cx="404813" cy="1508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8EE35DE4-DB6C-401F-B162-4F722CA6C2D5}" type="datetime'Fe''''b''''''''''''''''''-''26'''''''''">
              <a:rPr lang="en-US" altLang="en-US" sz="1100" smtClean="0"/>
              <a:pPr marL="0" indent="0" algn="ctr">
                <a:spcBef>
                  <a:spcPct val="0"/>
                </a:spcBef>
                <a:spcAft>
                  <a:spcPct val="0"/>
                </a:spcAft>
                <a:buNone/>
              </a:pPr>
              <a:t>Feb-26</a:t>
            </a:fld>
            <a:endParaRPr lang="en-US" sz="1100" dirty="0"/>
          </a:p>
        </p:txBody>
      </p:sp>
      <p:sp>
        <p:nvSpPr>
          <p:cNvPr id="32" name="Text Placeholder 2">
            <a:extLst>
              <a:ext uri="{FF2B5EF4-FFF2-40B4-BE49-F238E27FC236}">
                <a16:creationId xmlns:a16="http://schemas.microsoft.com/office/drawing/2014/main" id="{5A64F445-EA7C-F577-4CE2-044EDA6C2F89}"/>
              </a:ext>
            </a:extLst>
          </p:cNvPr>
          <p:cNvSpPr txBox="1">
            <a:spLocks/>
          </p:cNvSpPr>
          <p:nvPr>
            <p:custDataLst>
              <p:tags r:id="rId19"/>
            </p:custDataLst>
          </p:nvPr>
        </p:nvSpPr>
        <p:spPr bwMode="auto">
          <a:xfrm>
            <a:off x="4618038" y="4076700"/>
            <a:ext cx="433388" cy="1508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A7FBA46F-4C69-4313-9109-29E537C38E62}" type="datetime'M''''''''a''''r''''''''-''''''''''2''''''''''''''''''6'''">
              <a:rPr lang="en-US" altLang="en-US" sz="1100" smtClean="0"/>
              <a:pPr marL="0" indent="0" algn="ctr">
                <a:spcBef>
                  <a:spcPct val="0"/>
                </a:spcBef>
                <a:spcAft>
                  <a:spcPct val="0"/>
                </a:spcAft>
                <a:buNone/>
              </a:pPr>
              <a:t>Mar-26</a:t>
            </a:fld>
            <a:endParaRPr lang="en-US" sz="1100" dirty="0"/>
          </a:p>
        </p:txBody>
      </p:sp>
      <p:sp>
        <p:nvSpPr>
          <p:cNvPr id="455" name="Text Placeholder 2">
            <a:extLst>
              <a:ext uri="{FF2B5EF4-FFF2-40B4-BE49-F238E27FC236}">
                <a16:creationId xmlns:a16="http://schemas.microsoft.com/office/drawing/2014/main" id="{B5585F05-21E7-1EF2-6E42-A152D087851F}"/>
              </a:ext>
            </a:extLst>
          </p:cNvPr>
          <p:cNvSpPr txBox="1">
            <a:spLocks/>
          </p:cNvSpPr>
          <p:nvPr>
            <p:custDataLst>
              <p:tags r:id="rId20"/>
            </p:custDataLst>
          </p:nvPr>
        </p:nvSpPr>
        <p:spPr bwMode="auto">
          <a:xfrm>
            <a:off x="5092700" y="4076700"/>
            <a:ext cx="401638" cy="1508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D12A4D4B-FAFC-4A95-AA8F-44193A2E2B3D}" type="datetime'''''A''''''''''''''''''''''''''''''p''r''''''''''-''''2''6'''">
              <a:rPr lang="en-US" altLang="en-US" sz="1100" smtClean="0"/>
              <a:pPr marL="0" indent="0" algn="ctr">
                <a:spcBef>
                  <a:spcPct val="0"/>
                </a:spcBef>
                <a:spcAft>
                  <a:spcPct val="0"/>
                </a:spcAft>
                <a:buNone/>
              </a:pPr>
              <a:t>Apr-26</a:t>
            </a:fld>
            <a:endParaRPr lang="en-US" sz="1100" dirty="0"/>
          </a:p>
        </p:txBody>
      </p:sp>
      <p:sp>
        <p:nvSpPr>
          <p:cNvPr id="19" name="Text Placeholder 2">
            <a:extLst>
              <a:ext uri="{FF2B5EF4-FFF2-40B4-BE49-F238E27FC236}">
                <a16:creationId xmlns:a16="http://schemas.microsoft.com/office/drawing/2014/main" id="{955FB46F-A7BF-AD72-7F4F-A87B20BC5F6E}"/>
              </a:ext>
            </a:extLst>
          </p:cNvPr>
          <p:cNvSpPr txBox="1">
            <a:spLocks/>
          </p:cNvSpPr>
          <p:nvPr>
            <p:custDataLst>
              <p:tags r:id="rId21"/>
            </p:custDataLst>
          </p:nvPr>
        </p:nvSpPr>
        <p:spPr bwMode="auto">
          <a:xfrm>
            <a:off x="5526088" y="4076700"/>
            <a:ext cx="447675" cy="1508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A906AA1F-CE54-4B6F-9538-A34C612FD36B}" type="datetime'''M''''''''''''''''''a''y''''''''''''''''''''''-2''''''''6'''">
              <a:rPr lang="en-US" altLang="en-US" sz="1100" smtClean="0"/>
              <a:pPr marL="0" indent="0" algn="ctr">
                <a:spcBef>
                  <a:spcPct val="0"/>
                </a:spcBef>
                <a:spcAft>
                  <a:spcPct val="0"/>
                </a:spcAft>
                <a:buNone/>
              </a:pPr>
              <a:t>May-26</a:t>
            </a:fld>
            <a:endParaRPr lang="en-US" sz="1100" dirty="0"/>
          </a:p>
        </p:txBody>
      </p:sp>
      <p:cxnSp>
        <p:nvCxnSpPr>
          <p:cNvPr id="218" name="Straight Connector 217">
            <a:extLst>
              <a:ext uri="{FF2B5EF4-FFF2-40B4-BE49-F238E27FC236}">
                <a16:creationId xmlns:a16="http://schemas.microsoft.com/office/drawing/2014/main" id="{3D3296BC-9AB3-234C-0AE4-6544791C5AF4}"/>
              </a:ext>
            </a:extLst>
          </p:cNvPr>
          <p:cNvCxnSpPr/>
          <p:nvPr>
            <p:custDataLst>
              <p:tags r:id="rId22"/>
            </p:custDataLst>
          </p:nvPr>
        </p:nvCxnSpPr>
        <p:spPr bwMode="gray">
          <a:xfrm>
            <a:off x="774700" y="3656013"/>
            <a:ext cx="246063" cy="0"/>
          </a:xfrm>
          <a:prstGeom prst="line">
            <a:avLst/>
          </a:prstGeom>
          <a:ln w="19050" cap="rnd" cmpd="sng" algn="ctr">
            <a:solidFill>
              <a:srgbClr val="C00000"/>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19" name="Straight Connector 218">
            <a:extLst>
              <a:ext uri="{FF2B5EF4-FFF2-40B4-BE49-F238E27FC236}">
                <a16:creationId xmlns:a16="http://schemas.microsoft.com/office/drawing/2014/main" id="{B0242375-DCF5-EEB1-36F4-886FE8DA8384}"/>
              </a:ext>
            </a:extLst>
          </p:cNvPr>
          <p:cNvCxnSpPr/>
          <p:nvPr>
            <p:custDataLst>
              <p:tags r:id="rId23"/>
            </p:custDataLst>
          </p:nvPr>
        </p:nvCxnSpPr>
        <p:spPr bwMode="gray">
          <a:xfrm>
            <a:off x="774700" y="3851275"/>
            <a:ext cx="246063" cy="0"/>
          </a:xfrm>
          <a:prstGeom prst="line">
            <a:avLst/>
          </a:prstGeom>
          <a:ln w="19050" cap="rnd" cmpd="sng" algn="ctr">
            <a:solidFill>
              <a:schemeClr val="accent2"/>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20" name="Straight Connector 219">
            <a:extLst>
              <a:ext uri="{FF2B5EF4-FFF2-40B4-BE49-F238E27FC236}">
                <a16:creationId xmlns:a16="http://schemas.microsoft.com/office/drawing/2014/main" id="{51922AE3-06CB-0402-685E-85DCC99B0D2A}"/>
              </a:ext>
            </a:extLst>
          </p:cNvPr>
          <p:cNvCxnSpPr/>
          <p:nvPr>
            <p:custDataLst>
              <p:tags r:id="rId24"/>
            </p:custDataLst>
          </p:nvPr>
        </p:nvCxnSpPr>
        <p:spPr bwMode="gray">
          <a:xfrm>
            <a:off x="3154363" y="3656013"/>
            <a:ext cx="246063" cy="0"/>
          </a:xfrm>
          <a:prstGeom prst="line">
            <a:avLst/>
          </a:prstGeom>
          <a:ln w="19050" cap="rnd" cmpd="sng" algn="ctr">
            <a:solidFill>
              <a:schemeClr val="accent3"/>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99" name="Straight Connector 498">
            <a:extLst>
              <a:ext uri="{FF2B5EF4-FFF2-40B4-BE49-F238E27FC236}">
                <a16:creationId xmlns:a16="http://schemas.microsoft.com/office/drawing/2014/main" id="{03F78B4F-B1A0-4DEB-C1BE-2365D8B94D05}"/>
              </a:ext>
            </a:extLst>
          </p:cNvPr>
          <p:cNvCxnSpPr/>
          <p:nvPr>
            <p:custDataLst>
              <p:tags r:id="rId25"/>
            </p:custDataLst>
          </p:nvPr>
        </p:nvCxnSpPr>
        <p:spPr bwMode="gray">
          <a:xfrm>
            <a:off x="3154363" y="3851275"/>
            <a:ext cx="246063" cy="0"/>
          </a:xfrm>
          <a:prstGeom prst="line">
            <a:avLst/>
          </a:prstGeom>
          <a:ln w="19050" cap="rnd" cmpd="sng" algn="ctr">
            <a:solidFill>
              <a:schemeClr val="accent4"/>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485" name="Diamond 484">
            <a:extLst>
              <a:ext uri="{FF2B5EF4-FFF2-40B4-BE49-F238E27FC236}">
                <a16:creationId xmlns:a16="http://schemas.microsoft.com/office/drawing/2014/main" id="{0E817BE1-E587-06E4-D9FC-07EC7C45C787}"/>
              </a:ext>
            </a:extLst>
          </p:cNvPr>
          <p:cNvSpPr/>
          <p:nvPr>
            <p:custDataLst>
              <p:tags r:id="rId26"/>
            </p:custDataLst>
          </p:nvPr>
        </p:nvSpPr>
        <p:spPr bwMode="auto">
          <a:xfrm>
            <a:off x="858838" y="3617913"/>
            <a:ext cx="76200" cy="76200"/>
          </a:xfrm>
          <a:prstGeom prst="diamond">
            <a:avLst/>
          </a:prstGeom>
          <a:solidFill>
            <a:srgbClr val="C00000"/>
          </a:solidFill>
          <a:ln w="9525" cap="flat" cmpd="sng" algn="ctr">
            <a:solidFill>
              <a:srgbClr val="C00000"/>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Diamond 481">
            <a:extLst>
              <a:ext uri="{FF2B5EF4-FFF2-40B4-BE49-F238E27FC236}">
                <a16:creationId xmlns:a16="http://schemas.microsoft.com/office/drawing/2014/main" id="{854873FF-C6BF-E63E-44B3-C219F3458EB4}"/>
              </a:ext>
            </a:extLst>
          </p:cNvPr>
          <p:cNvSpPr/>
          <p:nvPr>
            <p:custDataLst>
              <p:tags r:id="rId27"/>
            </p:custDataLst>
          </p:nvPr>
        </p:nvSpPr>
        <p:spPr bwMode="auto">
          <a:xfrm>
            <a:off x="858838" y="3813175"/>
            <a:ext cx="76200" cy="76200"/>
          </a:xfrm>
          <a:prstGeom prst="diamond">
            <a:avLst/>
          </a:prstGeom>
          <a:solidFill>
            <a:schemeClr val="accent2"/>
          </a:solidFill>
          <a:ln w="9525" cap="flat" cmpd="sng" algn="ctr">
            <a:solidFill>
              <a:schemeClr val="accent2"/>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Diamond 489">
            <a:extLst>
              <a:ext uri="{FF2B5EF4-FFF2-40B4-BE49-F238E27FC236}">
                <a16:creationId xmlns:a16="http://schemas.microsoft.com/office/drawing/2014/main" id="{9C81118A-E471-58E2-D54E-14C43A3A7D15}"/>
              </a:ext>
            </a:extLst>
          </p:cNvPr>
          <p:cNvSpPr/>
          <p:nvPr>
            <p:custDataLst>
              <p:tags r:id="rId28"/>
            </p:custDataLst>
          </p:nvPr>
        </p:nvSpPr>
        <p:spPr bwMode="auto">
          <a:xfrm>
            <a:off x="3238500" y="3617913"/>
            <a:ext cx="76200" cy="76200"/>
          </a:xfrm>
          <a:prstGeom prst="diamond">
            <a:avLst/>
          </a:prstGeom>
          <a:solidFill>
            <a:schemeClr val="accent3"/>
          </a:solidFill>
          <a:ln w="9525" cap="flat" cmpd="sng" algn="ctr">
            <a:solidFill>
              <a:schemeClr val="accent3"/>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Diamond 499">
            <a:extLst>
              <a:ext uri="{FF2B5EF4-FFF2-40B4-BE49-F238E27FC236}">
                <a16:creationId xmlns:a16="http://schemas.microsoft.com/office/drawing/2014/main" id="{EB9BAD37-7BDE-5D6A-2B4E-2B5A74E8D6D7}"/>
              </a:ext>
            </a:extLst>
          </p:cNvPr>
          <p:cNvSpPr/>
          <p:nvPr>
            <p:custDataLst>
              <p:tags r:id="rId29"/>
            </p:custDataLst>
          </p:nvPr>
        </p:nvSpPr>
        <p:spPr bwMode="auto">
          <a:xfrm>
            <a:off x="3238500" y="3813175"/>
            <a:ext cx="76200" cy="76200"/>
          </a:xfrm>
          <a:prstGeom prst="diamond">
            <a:avLst/>
          </a:prstGeom>
          <a:solidFill>
            <a:schemeClr val="accent4"/>
          </a:solidFill>
          <a:ln w="9525" cap="flat" cmpd="sng" algn="ctr">
            <a:solidFill>
              <a:schemeClr val="accent4"/>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2">
            <a:extLst>
              <a:ext uri="{FF2B5EF4-FFF2-40B4-BE49-F238E27FC236}">
                <a16:creationId xmlns:a16="http://schemas.microsoft.com/office/drawing/2014/main" id="{7CAA3B95-4C78-4122-BECA-B5FB0F3F3764}"/>
              </a:ext>
            </a:extLst>
          </p:cNvPr>
          <p:cNvSpPr>
            <a:spLocks/>
          </p:cNvSpPr>
          <p:nvPr>
            <p:custDataLst>
              <p:tags r:id="rId30"/>
            </p:custDataLst>
          </p:nvPr>
        </p:nvSpPr>
        <p:spPr bwMode="auto">
          <a:xfrm>
            <a:off x="1081088" y="3597275"/>
            <a:ext cx="1952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C64D5008-92E9-44E2-BC4D-55F33EBB47DD}" type="datetime'''''''''''''''9''''''''''''''''''1''1'''''''''''''''''''''''">
              <a:rPr lang="en-US" altLang="en-US" sz="1000" smtClean="0"/>
              <a:pPr/>
              <a:t>911</a:t>
            </a:fld>
            <a:endParaRPr lang="en-US" sz="1000" dirty="0"/>
          </a:p>
        </p:txBody>
      </p:sp>
      <p:sp>
        <p:nvSpPr>
          <p:cNvPr id="33" name="Text Placeholder 2">
            <a:extLst>
              <a:ext uri="{FF2B5EF4-FFF2-40B4-BE49-F238E27FC236}">
                <a16:creationId xmlns:a16="http://schemas.microsoft.com/office/drawing/2014/main" id="{7CAA3B95-4C78-4122-BECA-B5FB0F3F3764}"/>
              </a:ext>
            </a:extLst>
          </p:cNvPr>
          <p:cNvSpPr>
            <a:spLocks/>
          </p:cNvSpPr>
          <p:nvPr>
            <p:custDataLst>
              <p:tags r:id="rId31"/>
            </p:custDataLst>
          </p:nvPr>
        </p:nvSpPr>
        <p:spPr bwMode="auto">
          <a:xfrm>
            <a:off x="1081088" y="3792538"/>
            <a:ext cx="19621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FE8C4EAA-88CC-478A-8E09-D291C3E3583A}" type="datetime'''No''n-E''me''rg''ency ''Pr''o''ce''ssed ''''''by Jeffcom'''">
              <a:rPr lang="en-US" altLang="en-US" sz="1000" smtClean="0"/>
              <a:pPr/>
              <a:t>Non-Emergency Processed by Jeffcom</a:t>
            </a:fld>
            <a:endParaRPr lang="en-US" sz="1000" dirty="0"/>
          </a:p>
        </p:txBody>
      </p:sp>
      <p:sp>
        <p:nvSpPr>
          <p:cNvPr id="42" name="Text Placeholder 2">
            <a:extLst>
              <a:ext uri="{FF2B5EF4-FFF2-40B4-BE49-F238E27FC236}">
                <a16:creationId xmlns:a16="http://schemas.microsoft.com/office/drawing/2014/main" id="{A32B7D8C-DAE5-D336-7D31-9ECFB1F6E20C}"/>
              </a:ext>
            </a:extLst>
          </p:cNvPr>
          <p:cNvSpPr>
            <a:spLocks/>
          </p:cNvSpPr>
          <p:nvPr>
            <p:custDataLst>
              <p:tags r:id="rId32"/>
            </p:custDataLst>
          </p:nvPr>
        </p:nvSpPr>
        <p:spPr bwMode="auto">
          <a:xfrm>
            <a:off x="3460750" y="3597275"/>
            <a:ext cx="476250"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0636D370-4BF3-4B50-9C43-CF3F9556A54F}" type="datetime'''''''''''O''''''''u''''t''''''''g''''''''oin''''''''g'''''''">
              <a:rPr lang="en-US" altLang="en-US" sz="1000" smtClean="0"/>
              <a:pPr/>
              <a:t>Outgoing</a:t>
            </a:fld>
            <a:endParaRPr lang="en-US" sz="1000" dirty="0"/>
          </a:p>
        </p:txBody>
      </p:sp>
      <p:sp>
        <p:nvSpPr>
          <p:cNvPr id="496" name="Text Placeholder 2">
            <a:extLst>
              <a:ext uri="{FF2B5EF4-FFF2-40B4-BE49-F238E27FC236}">
                <a16:creationId xmlns:a16="http://schemas.microsoft.com/office/drawing/2014/main" id="{FB24F7D5-26C6-DCA1-D822-BCC9573069E9}"/>
              </a:ext>
            </a:extLst>
          </p:cNvPr>
          <p:cNvSpPr>
            <a:spLocks/>
          </p:cNvSpPr>
          <p:nvPr>
            <p:custDataLst>
              <p:tags r:id="rId33"/>
            </p:custDataLst>
          </p:nvPr>
        </p:nvSpPr>
        <p:spPr bwMode="auto">
          <a:xfrm>
            <a:off x="3460750" y="3792538"/>
            <a:ext cx="1681163" cy="1365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68614421-6078-4028-9222-B9F598FBBEA0}" type="datetime'N''on-E''m''erg''en''''cy Receive''d'''''' ''''''''b''y Bot'''">
              <a:rPr lang="en-US" altLang="en-US" sz="1000" smtClean="0"/>
              <a:pPr/>
              <a:t>Non-Emergency Received by Bot</a:t>
            </a:fld>
            <a:endParaRPr lang="en-US" sz="1000" dirty="0"/>
          </a:p>
        </p:txBody>
      </p:sp>
      <p:sp>
        <p:nvSpPr>
          <p:cNvPr id="268" name="TextBox 267">
            <a:extLst>
              <a:ext uri="{FF2B5EF4-FFF2-40B4-BE49-F238E27FC236}">
                <a16:creationId xmlns:a16="http://schemas.microsoft.com/office/drawing/2014/main" id="{FEB4A815-DBE2-D6C5-F756-F5E3A343D865}"/>
              </a:ext>
            </a:extLst>
          </p:cNvPr>
          <p:cNvSpPr txBox="1"/>
          <p:nvPr/>
        </p:nvSpPr>
        <p:spPr>
          <a:xfrm>
            <a:off x="6442868" y="4416407"/>
            <a:ext cx="5584982" cy="307777"/>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2000" b="0" i="0" u="none" strike="noStrike" kern="1200" spc="0" baseline="0">
                <a:solidFill>
                  <a:sysClr val="windowText" lastClr="000000"/>
                </a:solidFill>
                <a:latin typeface="+mn-lt"/>
                <a:ea typeface="+mn-ea"/>
                <a:cs typeface="+mn-cs"/>
              </a:defRPr>
            </a:pPr>
            <a:r>
              <a:rPr lang="en-US" sz="14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911 Calls Answered within 40 seconds</a:t>
            </a:r>
            <a:endParaRPr lang="en-US" sz="14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graphicFrame>
        <p:nvGraphicFramePr>
          <p:cNvPr id="47" name="Chart 46">
            <a:extLst>
              <a:ext uri="{FF2B5EF4-FFF2-40B4-BE49-F238E27FC236}">
                <a16:creationId xmlns:a16="http://schemas.microsoft.com/office/drawing/2014/main" id="{2EFA2F1E-F6F4-C69F-D8BC-B4E47DB72604}"/>
              </a:ext>
            </a:extLst>
          </p:cNvPr>
          <p:cNvGraphicFramePr/>
          <p:nvPr>
            <p:custDataLst>
              <p:tags r:id="rId34"/>
            </p:custDataLst>
            <p:extLst>
              <p:ext uri="{D42A27DB-BD31-4B8C-83A1-F6EECF244321}">
                <p14:modId xmlns:p14="http://schemas.microsoft.com/office/powerpoint/2010/main" val="3422143823"/>
              </p:ext>
            </p:extLst>
          </p:nvPr>
        </p:nvGraphicFramePr>
        <p:xfrm>
          <a:off x="182563" y="4706938"/>
          <a:ext cx="5662612" cy="1873250"/>
        </p:xfrm>
        <a:graphic>
          <a:graphicData uri="http://schemas.openxmlformats.org/drawingml/2006/chart">
            <c:chart xmlns:c="http://schemas.openxmlformats.org/drawingml/2006/chart" xmlns:r="http://schemas.openxmlformats.org/officeDocument/2006/relationships" r:id="rId86"/>
          </a:graphicData>
        </a:graphic>
      </p:graphicFrame>
      <p:sp useBgFill="1">
        <p:nvSpPr>
          <p:cNvPr id="40" name="Text Placeholder 2">
            <a:extLst>
              <a:ext uri="{FF2B5EF4-FFF2-40B4-BE49-F238E27FC236}">
                <a16:creationId xmlns:a16="http://schemas.microsoft.com/office/drawing/2014/main" id="{7CAA3B95-4C78-4122-BECA-B5FB0F3F3764}"/>
              </a:ext>
            </a:extLst>
          </p:cNvPr>
          <p:cNvSpPr>
            <a:spLocks/>
          </p:cNvSpPr>
          <p:nvPr>
            <p:custDataLst>
              <p:tags r:id="rId35"/>
            </p:custDataLst>
          </p:nvPr>
        </p:nvSpPr>
        <p:spPr bwMode="gray">
          <a:xfrm>
            <a:off x="692150" y="5892800"/>
            <a:ext cx="309563" cy="165100"/>
          </a:xfrm>
          <a:prstGeom prst="rect">
            <a:avLst/>
          </a:prstGeom>
          <a:ln>
            <a:noFill/>
          </a:ln>
          <a:effectLst/>
        </p:spPr>
        <p:txBody>
          <a:bodyPr vert="horz" wrap="none" lIns="22225" tIns="0" rIns="22225"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spcAft>
                <a:spcPct val="0"/>
              </a:spcAft>
              <a:buNone/>
            </a:pPr>
            <a:fld id="{88036E1E-AF5D-424F-8ADC-C463294F3978}" type="datetime'''''''''''''''''''''''''''''8''''''9''''''''''''%'''''''">
              <a:rPr lang="en-US" altLang="en-US" sz="1200" smtClean="0">
                <a:effectLst/>
              </a:rPr>
              <a:pPr/>
              <a:t>89%</a:t>
            </a:fld>
            <a:endParaRPr lang="en-US" sz="1200" dirty="0"/>
          </a:p>
        </p:txBody>
      </p:sp>
      <p:sp>
        <p:nvSpPr>
          <p:cNvPr id="49" name="Text Placeholder 2">
            <a:extLst>
              <a:ext uri="{FF2B5EF4-FFF2-40B4-BE49-F238E27FC236}">
                <a16:creationId xmlns:a16="http://schemas.microsoft.com/office/drawing/2014/main" id="{B9D22FA3-B3C1-3831-0514-C1DE8E6568E1}"/>
              </a:ext>
            </a:extLst>
          </p:cNvPr>
          <p:cNvSpPr>
            <a:spLocks/>
          </p:cNvSpPr>
          <p:nvPr>
            <p:custDataLst>
              <p:tags r:id="rId36"/>
            </p:custDataLst>
          </p:nvPr>
        </p:nvSpPr>
        <p:spPr bwMode="auto">
          <a:xfrm>
            <a:off x="528638" y="6357938"/>
            <a:ext cx="373063" cy="1444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84B86604-1C46-4311-82B3-5556998025AE}" type="datetime'''''J''''''''un''''''''''''''''-''''''''2''''''5'''''''''">
              <a:rPr lang="en-US" altLang="en-US" sz="1050" smtClean="0"/>
              <a:pPr marL="0" lvl="0" indent="0" algn="ctr">
                <a:spcBef>
                  <a:spcPct val="0"/>
                </a:spcBef>
                <a:spcAft>
                  <a:spcPct val="0"/>
                </a:spcAft>
                <a:buNone/>
              </a:pPr>
              <a:t>Jun-25</a:t>
            </a:fld>
            <a:endParaRPr lang="en-US" sz="1050" dirty="0"/>
          </a:p>
        </p:txBody>
      </p:sp>
      <p:sp>
        <p:nvSpPr>
          <p:cNvPr id="43" name="Text Placeholder 2">
            <a:extLst>
              <a:ext uri="{FF2B5EF4-FFF2-40B4-BE49-F238E27FC236}">
                <a16:creationId xmlns:a16="http://schemas.microsoft.com/office/drawing/2014/main" id="{86D6391A-F638-E593-05F6-17B6960A4F57}"/>
              </a:ext>
            </a:extLst>
          </p:cNvPr>
          <p:cNvSpPr>
            <a:spLocks/>
          </p:cNvSpPr>
          <p:nvPr>
            <p:custDataLst>
              <p:tags r:id="rId37"/>
            </p:custDataLst>
          </p:nvPr>
        </p:nvSpPr>
        <p:spPr bwMode="auto">
          <a:xfrm>
            <a:off x="998538" y="6357938"/>
            <a:ext cx="333375" cy="1444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73AC801A-5094-44F0-AA05-D32DFDF1AF78}" type="datetime'''J''''''''''u''''''''''l''''''''-2''''''5'''''">
              <a:rPr lang="en-US" altLang="en-US" sz="1050" smtClean="0"/>
              <a:pPr marL="0" lvl="0" indent="0" algn="ctr">
                <a:spcBef>
                  <a:spcPct val="0"/>
                </a:spcBef>
                <a:spcAft>
                  <a:spcPct val="0"/>
                </a:spcAft>
                <a:buNone/>
              </a:pPr>
              <a:t>Jul-25</a:t>
            </a:fld>
            <a:endParaRPr lang="en-US" sz="1050" dirty="0"/>
          </a:p>
        </p:txBody>
      </p:sp>
      <p:sp>
        <p:nvSpPr>
          <p:cNvPr id="55" name="Text Placeholder 2">
            <a:extLst>
              <a:ext uri="{FF2B5EF4-FFF2-40B4-BE49-F238E27FC236}">
                <a16:creationId xmlns:a16="http://schemas.microsoft.com/office/drawing/2014/main" id="{8A7CF87E-BE40-ECD6-EFD5-2830A4E48ECB}"/>
              </a:ext>
            </a:extLst>
          </p:cNvPr>
          <p:cNvSpPr>
            <a:spLocks/>
          </p:cNvSpPr>
          <p:nvPr>
            <p:custDataLst>
              <p:tags r:id="rId38"/>
            </p:custDataLst>
          </p:nvPr>
        </p:nvSpPr>
        <p:spPr bwMode="auto">
          <a:xfrm>
            <a:off x="1414463" y="6357938"/>
            <a:ext cx="401638" cy="1444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22242295-350C-4F72-9FB3-B6CE8BEC7C28}" type="datetime'''A''''''''''''ug''''-''2''''''''5'''''''''''''''''''''''''''">
              <a:rPr lang="en-US" altLang="en-US" sz="1050" smtClean="0"/>
              <a:pPr marL="0" lvl="0" indent="0" algn="ctr">
                <a:spcBef>
                  <a:spcPct val="0"/>
                </a:spcBef>
                <a:spcAft>
                  <a:spcPct val="0"/>
                </a:spcAft>
                <a:buNone/>
              </a:pPr>
              <a:t>Aug-25</a:t>
            </a:fld>
            <a:endParaRPr lang="en-US" sz="1050" dirty="0"/>
          </a:p>
        </p:txBody>
      </p:sp>
      <p:sp>
        <p:nvSpPr>
          <p:cNvPr id="41" name="Text Placeholder 2">
            <a:extLst>
              <a:ext uri="{FF2B5EF4-FFF2-40B4-BE49-F238E27FC236}">
                <a16:creationId xmlns:a16="http://schemas.microsoft.com/office/drawing/2014/main" id="{07B7E14F-3917-5D4A-3BBB-DD201CCF90A5}"/>
              </a:ext>
            </a:extLst>
          </p:cNvPr>
          <p:cNvSpPr>
            <a:spLocks/>
          </p:cNvSpPr>
          <p:nvPr>
            <p:custDataLst>
              <p:tags r:id="rId39"/>
            </p:custDataLst>
          </p:nvPr>
        </p:nvSpPr>
        <p:spPr bwMode="auto">
          <a:xfrm>
            <a:off x="1871663" y="6357938"/>
            <a:ext cx="388938" cy="1444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0D21EBBF-4F9D-497E-9BD1-941DB7F447C6}" type="datetime'''''''''''''''''''''''S''''e''p-''''''2''''5'''''''">
              <a:rPr lang="en-US" altLang="en-US" sz="1050" smtClean="0"/>
              <a:pPr marL="0" lvl="0" indent="0" algn="ctr">
                <a:spcBef>
                  <a:spcPct val="0"/>
                </a:spcBef>
                <a:spcAft>
                  <a:spcPct val="0"/>
                </a:spcAft>
                <a:buNone/>
              </a:pPr>
              <a:t>Sep-25</a:t>
            </a:fld>
            <a:endParaRPr lang="en-US" sz="1050" dirty="0"/>
          </a:p>
        </p:txBody>
      </p:sp>
      <p:sp>
        <p:nvSpPr>
          <p:cNvPr id="52" name="Text Placeholder 2">
            <a:extLst>
              <a:ext uri="{FF2B5EF4-FFF2-40B4-BE49-F238E27FC236}">
                <a16:creationId xmlns:a16="http://schemas.microsoft.com/office/drawing/2014/main" id="{81B41886-62DE-4A32-388D-AA641F2B777F}"/>
              </a:ext>
            </a:extLst>
          </p:cNvPr>
          <p:cNvSpPr>
            <a:spLocks/>
          </p:cNvSpPr>
          <p:nvPr>
            <p:custDataLst>
              <p:tags r:id="rId40"/>
            </p:custDataLst>
          </p:nvPr>
        </p:nvSpPr>
        <p:spPr bwMode="auto">
          <a:xfrm>
            <a:off x="2324100" y="6357938"/>
            <a:ext cx="381000" cy="1444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290C5C4B-960D-419A-9849-920B0E9C092E}" type="datetime'''O''''''c''''t''''''''''''''-''2''''''''''''''''''''5'''''''">
              <a:rPr lang="en-US" altLang="en-US" sz="1050" smtClean="0"/>
              <a:pPr marL="0" lvl="0" indent="0" algn="ctr">
                <a:spcBef>
                  <a:spcPct val="0"/>
                </a:spcBef>
                <a:spcAft>
                  <a:spcPct val="0"/>
                </a:spcAft>
                <a:buNone/>
              </a:pPr>
              <a:t>Oct-25</a:t>
            </a:fld>
            <a:endParaRPr lang="en-US" sz="1050" dirty="0"/>
          </a:p>
        </p:txBody>
      </p:sp>
      <p:sp>
        <p:nvSpPr>
          <p:cNvPr id="38" name="Text Placeholder 2">
            <a:extLst>
              <a:ext uri="{FF2B5EF4-FFF2-40B4-BE49-F238E27FC236}">
                <a16:creationId xmlns:a16="http://schemas.microsoft.com/office/drawing/2014/main" id="{7EF3AE06-1CD7-0C1D-C32A-223D1C18EFE1}"/>
              </a:ext>
            </a:extLst>
          </p:cNvPr>
          <p:cNvSpPr>
            <a:spLocks/>
          </p:cNvSpPr>
          <p:nvPr>
            <p:custDataLst>
              <p:tags r:id="rId41"/>
            </p:custDataLst>
          </p:nvPr>
        </p:nvSpPr>
        <p:spPr bwMode="auto">
          <a:xfrm>
            <a:off x="2762250" y="6357938"/>
            <a:ext cx="406400" cy="1444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DC2E8E6F-D2AC-428A-9015-671B0193B24B}" type="datetime'''''''''''N''o''''''v''-''''''''''''2''''''5'''''''''''">
              <a:rPr lang="en-US" altLang="en-US" sz="1050" smtClean="0"/>
              <a:pPr marL="0" lvl="0" indent="0" algn="ctr">
                <a:spcBef>
                  <a:spcPct val="0"/>
                </a:spcBef>
                <a:spcAft>
                  <a:spcPct val="0"/>
                </a:spcAft>
                <a:buNone/>
              </a:pPr>
              <a:t>Nov-25</a:t>
            </a:fld>
            <a:endParaRPr lang="en-US" sz="1050" dirty="0"/>
          </a:p>
        </p:txBody>
      </p:sp>
      <p:sp>
        <p:nvSpPr>
          <p:cNvPr id="11" name="Text Placeholder 2">
            <a:extLst>
              <a:ext uri="{FF2B5EF4-FFF2-40B4-BE49-F238E27FC236}">
                <a16:creationId xmlns:a16="http://schemas.microsoft.com/office/drawing/2014/main" id="{FA489761-072C-EE37-F5E8-EF5259BB65CF}"/>
              </a:ext>
            </a:extLst>
          </p:cNvPr>
          <p:cNvSpPr>
            <a:spLocks/>
          </p:cNvSpPr>
          <p:nvPr>
            <p:custDataLst>
              <p:tags r:id="rId42"/>
            </p:custDataLst>
          </p:nvPr>
        </p:nvSpPr>
        <p:spPr bwMode="auto">
          <a:xfrm>
            <a:off x="3216275" y="6357938"/>
            <a:ext cx="396875" cy="1444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C51EB037-6BBD-49E0-A44B-D7E964DC7861}" type="datetime'''''''D''e''''''''''c''''''-25'''''''''''''''''">
              <a:rPr lang="en-US" altLang="en-US" sz="1050" smtClean="0"/>
              <a:pPr marL="0" lvl="0" indent="0" algn="ctr">
                <a:spcBef>
                  <a:spcPct val="0"/>
                </a:spcBef>
                <a:spcAft>
                  <a:spcPct val="0"/>
                </a:spcAft>
                <a:buNone/>
              </a:pPr>
              <a:t>Dec-25</a:t>
            </a:fld>
            <a:endParaRPr lang="en-US" sz="1050" dirty="0"/>
          </a:p>
        </p:txBody>
      </p:sp>
      <p:sp>
        <p:nvSpPr>
          <p:cNvPr id="120" name="Text Placeholder 2">
            <a:extLst>
              <a:ext uri="{FF2B5EF4-FFF2-40B4-BE49-F238E27FC236}">
                <a16:creationId xmlns:a16="http://schemas.microsoft.com/office/drawing/2014/main" id="{7EC2CBE9-736A-33AB-1B88-4D7866F0006E}"/>
              </a:ext>
            </a:extLst>
          </p:cNvPr>
          <p:cNvSpPr>
            <a:spLocks/>
          </p:cNvSpPr>
          <p:nvPr>
            <p:custDataLst>
              <p:tags r:id="rId43"/>
            </p:custDataLst>
          </p:nvPr>
        </p:nvSpPr>
        <p:spPr bwMode="auto">
          <a:xfrm>
            <a:off x="3683000" y="6357938"/>
            <a:ext cx="366713" cy="1444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6A1021C8-3D06-4E4D-8135-3377A6A37A53}" type="datetime'''''''''''''''J''''''''''a''''''''n''''-''''2''''''6'''">
              <a:rPr lang="en-US" altLang="en-US" sz="1050" smtClean="0"/>
              <a:pPr marL="0" lvl="0" indent="0" algn="ctr">
                <a:spcBef>
                  <a:spcPct val="0"/>
                </a:spcBef>
                <a:spcAft>
                  <a:spcPct val="0"/>
                </a:spcAft>
                <a:buNone/>
              </a:pPr>
              <a:t>Jan-26</a:t>
            </a:fld>
            <a:endParaRPr lang="en-US" sz="1050" dirty="0"/>
          </a:p>
        </p:txBody>
      </p:sp>
      <p:sp>
        <p:nvSpPr>
          <p:cNvPr id="22" name="Text Placeholder 2">
            <a:extLst>
              <a:ext uri="{FF2B5EF4-FFF2-40B4-BE49-F238E27FC236}">
                <a16:creationId xmlns:a16="http://schemas.microsoft.com/office/drawing/2014/main" id="{1FBD1A90-C230-18A2-8C02-4ABAE66781B3}"/>
              </a:ext>
            </a:extLst>
          </p:cNvPr>
          <p:cNvSpPr>
            <a:spLocks/>
          </p:cNvSpPr>
          <p:nvPr>
            <p:custDataLst>
              <p:tags r:id="rId44"/>
            </p:custDataLst>
          </p:nvPr>
        </p:nvSpPr>
        <p:spPr bwMode="auto">
          <a:xfrm>
            <a:off x="4121150" y="6357938"/>
            <a:ext cx="388938" cy="1444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67CCA643-7230-4419-B611-0A979C91A9A1}" type="datetime'''F''''''''''''''''''''''''''''''''''''''''''e''b''''-2''6'''">
              <a:rPr lang="en-US" altLang="en-US" sz="1050" smtClean="0"/>
              <a:pPr marL="0" lvl="0" indent="0" algn="ctr">
                <a:spcBef>
                  <a:spcPct val="0"/>
                </a:spcBef>
                <a:spcAft>
                  <a:spcPct val="0"/>
                </a:spcAft>
                <a:buNone/>
              </a:pPr>
              <a:t>Feb-26</a:t>
            </a:fld>
            <a:endParaRPr lang="en-US" sz="1050" dirty="0"/>
          </a:p>
        </p:txBody>
      </p:sp>
      <p:sp>
        <p:nvSpPr>
          <p:cNvPr id="37" name="Text Placeholder 2">
            <a:extLst>
              <a:ext uri="{FF2B5EF4-FFF2-40B4-BE49-F238E27FC236}">
                <a16:creationId xmlns:a16="http://schemas.microsoft.com/office/drawing/2014/main" id="{C1198515-D89C-5714-2550-BFFCEAA639C0}"/>
              </a:ext>
            </a:extLst>
          </p:cNvPr>
          <p:cNvSpPr>
            <a:spLocks/>
          </p:cNvSpPr>
          <p:nvPr>
            <p:custDataLst>
              <p:tags r:id="rId45"/>
            </p:custDataLst>
          </p:nvPr>
        </p:nvSpPr>
        <p:spPr bwMode="auto">
          <a:xfrm>
            <a:off x="4559300" y="6357938"/>
            <a:ext cx="414338" cy="1444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19202EC4-4050-4D9F-B435-CE0C5E88CE97}" type="datetime'''M''a''r''''''''-''''''2''''''''''''6'''''''''''''''">
              <a:rPr lang="en-US" altLang="en-US" sz="1050" smtClean="0"/>
              <a:pPr marL="0" lvl="0" indent="0" algn="ctr">
                <a:spcBef>
                  <a:spcPct val="0"/>
                </a:spcBef>
                <a:spcAft>
                  <a:spcPct val="0"/>
                </a:spcAft>
                <a:buNone/>
              </a:pPr>
              <a:t>Mar-26</a:t>
            </a:fld>
            <a:endParaRPr lang="en-US" sz="1050" dirty="0"/>
          </a:p>
        </p:txBody>
      </p:sp>
      <p:sp>
        <p:nvSpPr>
          <p:cNvPr id="12" name="Text Placeholder 2">
            <a:extLst>
              <a:ext uri="{FF2B5EF4-FFF2-40B4-BE49-F238E27FC236}">
                <a16:creationId xmlns:a16="http://schemas.microsoft.com/office/drawing/2014/main" id="{5A6847FD-65E0-016E-71DE-1DE16A7D174F}"/>
              </a:ext>
            </a:extLst>
          </p:cNvPr>
          <p:cNvSpPr>
            <a:spLocks/>
          </p:cNvSpPr>
          <p:nvPr>
            <p:custDataLst>
              <p:tags r:id="rId46"/>
            </p:custDataLst>
          </p:nvPr>
        </p:nvSpPr>
        <p:spPr bwMode="auto">
          <a:xfrm>
            <a:off x="5022850" y="6357938"/>
            <a:ext cx="384175" cy="1444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AE61B675-1353-41B6-95D1-5A2CD1D60C43}" type="datetime'''''Apr''''''''''''''''''''''''-''''2''''''6'''''">
              <a:rPr lang="en-US" altLang="en-US" sz="1050" smtClean="0"/>
              <a:pPr marL="0" lvl="0" indent="0" algn="ctr">
                <a:spcBef>
                  <a:spcPct val="0"/>
                </a:spcBef>
                <a:spcAft>
                  <a:spcPct val="0"/>
                </a:spcAft>
                <a:buNone/>
              </a:pPr>
              <a:t>Apr-26</a:t>
            </a:fld>
            <a:endParaRPr lang="en-US" sz="1050" dirty="0"/>
          </a:p>
        </p:txBody>
      </p:sp>
      <p:sp>
        <p:nvSpPr>
          <p:cNvPr id="15" name="Text Placeholder 2">
            <a:extLst>
              <a:ext uri="{FF2B5EF4-FFF2-40B4-BE49-F238E27FC236}">
                <a16:creationId xmlns:a16="http://schemas.microsoft.com/office/drawing/2014/main" id="{56048216-E5E0-B0B4-8DA2-6072E7A69B32}"/>
              </a:ext>
            </a:extLst>
          </p:cNvPr>
          <p:cNvSpPr>
            <a:spLocks/>
          </p:cNvSpPr>
          <p:nvPr>
            <p:custDataLst>
              <p:tags r:id="rId47"/>
            </p:custDataLst>
          </p:nvPr>
        </p:nvSpPr>
        <p:spPr bwMode="auto">
          <a:xfrm>
            <a:off x="5451475" y="6357938"/>
            <a:ext cx="428625" cy="1444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A1F0C1EB-706D-45A7-BE19-D3F1B89A5A11}" type="datetime'M''''a''''''''''''''''''''''''''''''y''''-''''''2''6'">
              <a:rPr lang="en-US" altLang="en-US" sz="1050" smtClean="0"/>
              <a:pPr marL="0" lvl="0" indent="0" algn="ctr">
                <a:spcBef>
                  <a:spcPct val="0"/>
                </a:spcBef>
                <a:spcAft>
                  <a:spcPct val="0"/>
                </a:spcAft>
                <a:buNone/>
              </a:pPr>
              <a:t>May-26</a:t>
            </a:fld>
            <a:endParaRPr lang="en-US" sz="1050" dirty="0"/>
          </a:p>
        </p:txBody>
      </p:sp>
      <p:cxnSp>
        <p:nvCxnSpPr>
          <p:cNvPr id="290" name="Straight Connector 289">
            <a:extLst>
              <a:ext uri="{FF2B5EF4-FFF2-40B4-BE49-F238E27FC236}">
                <a16:creationId xmlns:a16="http://schemas.microsoft.com/office/drawing/2014/main" id="{C6EB0D86-DE8B-D318-63C1-FA851B007481}"/>
              </a:ext>
            </a:extLst>
          </p:cNvPr>
          <p:cNvCxnSpPr/>
          <p:nvPr>
            <p:custDataLst>
              <p:tags r:id="rId48"/>
            </p:custDataLst>
          </p:nvPr>
        </p:nvCxnSpPr>
        <p:spPr bwMode="gray">
          <a:xfrm>
            <a:off x="1087438" y="5033963"/>
            <a:ext cx="280988" cy="0"/>
          </a:xfrm>
          <a:prstGeom prst="line">
            <a:avLst/>
          </a:prstGeom>
          <a:ln w="19050" cap="rnd" cmpd="sng" algn="ctr">
            <a:solidFill>
              <a:srgbClr val="007770"/>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38" name="Straight Connector 337">
            <a:extLst>
              <a:ext uri="{FF2B5EF4-FFF2-40B4-BE49-F238E27FC236}">
                <a16:creationId xmlns:a16="http://schemas.microsoft.com/office/drawing/2014/main" id="{BB9010BF-82D1-0D9E-544E-63F704C535EB}"/>
              </a:ext>
            </a:extLst>
          </p:cNvPr>
          <p:cNvCxnSpPr/>
          <p:nvPr>
            <p:custDataLst>
              <p:tags r:id="rId49"/>
            </p:custDataLst>
          </p:nvPr>
        </p:nvCxnSpPr>
        <p:spPr bwMode="gray">
          <a:xfrm>
            <a:off x="1920875" y="5033963"/>
            <a:ext cx="280988" cy="0"/>
          </a:xfrm>
          <a:prstGeom prst="line">
            <a:avLst/>
          </a:prstGeom>
          <a:ln w="19050" cap="rnd" cmpd="sng" algn="ctr">
            <a:solidFill>
              <a:srgbClr val="000000"/>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504" name="Diamond 503">
            <a:extLst>
              <a:ext uri="{FF2B5EF4-FFF2-40B4-BE49-F238E27FC236}">
                <a16:creationId xmlns:a16="http://schemas.microsoft.com/office/drawing/2014/main" id="{C36E8BD6-8022-E319-F497-214FADCFA676}"/>
              </a:ext>
            </a:extLst>
          </p:cNvPr>
          <p:cNvSpPr/>
          <p:nvPr>
            <p:custDataLst>
              <p:tags r:id="rId50"/>
            </p:custDataLst>
          </p:nvPr>
        </p:nvSpPr>
        <p:spPr bwMode="auto">
          <a:xfrm>
            <a:off x="1189038" y="4995863"/>
            <a:ext cx="76200" cy="76200"/>
          </a:xfrm>
          <a:prstGeom prst="diamond">
            <a:avLst/>
          </a:prstGeom>
          <a:solidFill>
            <a:srgbClr val="007770"/>
          </a:solidFill>
          <a:ln w="9525" cap="flat" cmpd="sng" algn="ctr">
            <a:solidFill>
              <a:srgbClr val="007770"/>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Text Placeholder 2">
            <a:extLst>
              <a:ext uri="{FF2B5EF4-FFF2-40B4-BE49-F238E27FC236}">
                <a16:creationId xmlns:a16="http://schemas.microsoft.com/office/drawing/2014/main" id="{D09F60A6-F070-7F83-ACD1-22C8C2C85F16}"/>
              </a:ext>
            </a:extLst>
          </p:cNvPr>
          <p:cNvSpPr>
            <a:spLocks/>
          </p:cNvSpPr>
          <p:nvPr>
            <p:custDataLst>
              <p:tags r:id="rId51"/>
            </p:custDataLst>
          </p:nvPr>
        </p:nvSpPr>
        <p:spPr bwMode="auto">
          <a:xfrm>
            <a:off x="1428750" y="4962525"/>
            <a:ext cx="381000" cy="1651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302A010C-6409-4E48-9603-6764F03A294F}" type="datetime'R''''''''''''es''''''''''''''ul''''''''''''''''t'''''">
              <a:rPr lang="en-US" altLang="en-US" sz="1200" smtClean="0"/>
              <a:pPr/>
              <a:t>Result</a:t>
            </a:fld>
            <a:endParaRPr lang="en-US" sz="1200" dirty="0"/>
          </a:p>
        </p:txBody>
      </p:sp>
      <p:sp>
        <p:nvSpPr>
          <p:cNvPr id="335" name="Text Placeholder 2">
            <a:extLst>
              <a:ext uri="{FF2B5EF4-FFF2-40B4-BE49-F238E27FC236}">
                <a16:creationId xmlns:a16="http://schemas.microsoft.com/office/drawing/2014/main" id="{8BFA9EE3-5E75-1256-F784-A4C8394BE524}"/>
              </a:ext>
            </a:extLst>
          </p:cNvPr>
          <p:cNvSpPr>
            <a:spLocks/>
          </p:cNvSpPr>
          <p:nvPr>
            <p:custDataLst>
              <p:tags r:id="rId52"/>
            </p:custDataLst>
          </p:nvPr>
        </p:nvSpPr>
        <p:spPr bwMode="auto">
          <a:xfrm>
            <a:off x="2262188" y="4962525"/>
            <a:ext cx="382588" cy="1651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CEEFD54E-8225-4F40-88A5-64FC089F19C6}" type="datetime'''''''T''''''''''''''''''''ar''g''''e''''''''''''t'">
              <a:rPr lang="en-US" altLang="en-US" sz="1200" smtClean="0"/>
              <a:pPr/>
              <a:t>Target</a:t>
            </a:fld>
            <a:endParaRPr lang="en-US" sz="1200" dirty="0"/>
          </a:p>
        </p:txBody>
      </p:sp>
      <p:graphicFrame>
        <p:nvGraphicFramePr>
          <p:cNvPr id="450" name="Chart 449">
            <a:extLst>
              <a:ext uri="{FF2B5EF4-FFF2-40B4-BE49-F238E27FC236}">
                <a16:creationId xmlns:a16="http://schemas.microsoft.com/office/drawing/2014/main" id="{E45A72D2-D30D-0DCD-F55C-1CA565869150}"/>
              </a:ext>
            </a:extLst>
          </p:cNvPr>
          <p:cNvGraphicFramePr/>
          <p:nvPr>
            <p:custDataLst>
              <p:tags r:id="rId53"/>
            </p:custDataLst>
            <p:extLst>
              <p:ext uri="{D42A27DB-BD31-4B8C-83A1-F6EECF244321}">
                <p14:modId xmlns:p14="http://schemas.microsoft.com/office/powerpoint/2010/main" val="2379351201"/>
              </p:ext>
            </p:extLst>
          </p:nvPr>
        </p:nvGraphicFramePr>
        <p:xfrm>
          <a:off x="6350000" y="4630738"/>
          <a:ext cx="5716588" cy="1949450"/>
        </p:xfrm>
        <a:graphic>
          <a:graphicData uri="http://schemas.openxmlformats.org/drawingml/2006/chart">
            <c:chart xmlns:c="http://schemas.openxmlformats.org/drawingml/2006/chart" xmlns:r="http://schemas.openxmlformats.org/officeDocument/2006/relationships" r:id="rId87"/>
          </a:graphicData>
        </a:graphic>
      </p:graphicFrame>
      <p:cxnSp>
        <p:nvCxnSpPr>
          <p:cNvPr id="464" name="Straight Connector 463">
            <a:extLst>
              <a:ext uri="{FF2B5EF4-FFF2-40B4-BE49-F238E27FC236}">
                <a16:creationId xmlns:a16="http://schemas.microsoft.com/office/drawing/2014/main" id="{A658F925-70CB-BE00-D53C-933DCD91F215}"/>
              </a:ext>
            </a:extLst>
          </p:cNvPr>
          <p:cNvCxnSpPr/>
          <p:nvPr>
            <p:custDataLst>
              <p:tags r:id="rId54"/>
            </p:custDataLst>
          </p:nvPr>
        </p:nvCxnSpPr>
        <p:spPr bwMode="auto">
          <a:xfrm>
            <a:off x="7407275" y="5270500"/>
            <a:ext cx="0" cy="25400"/>
          </a:xfrm>
          <a:prstGeom prst="line">
            <a:avLst/>
          </a:prstGeom>
          <a:ln w="6350"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53" name="Straight Connector 452">
            <a:extLst>
              <a:ext uri="{FF2B5EF4-FFF2-40B4-BE49-F238E27FC236}">
                <a16:creationId xmlns:a16="http://schemas.microsoft.com/office/drawing/2014/main" id="{9316B81F-1B93-DA7D-3409-E1CF2ABD8B52}"/>
              </a:ext>
            </a:extLst>
          </p:cNvPr>
          <p:cNvCxnSpPr/>
          <p:nvPr>
            <p:custDataLst>
              <p:tags r:id="rId55"/>
            </p:custDataLst>
          </p:nvPr>
        </p:nvCxnSpPr>
        <p:spPr bwMode="auto">
          <a:xfrm>
            <a:off x="8751888" y="5260975"/>
            <a:ext cx="0" cy="25400"/>
          </a:xfrm>
          <a:prstGeom prst="line">
            <a:avLst/>
          </a:prstGeom>
          <a:ln w="6350"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65" name="Straight Connector 464">
            <a:extLst>
              <a:ext uri="{FF2B5EF4-FFF2-40B4-BE49-F238E27FC236}">
                <a16:creationId xmlns:a16="http://schemas.microsoft.com/office/drawing/2014/main" id="{5C30C197-1ABB-75E4-0B93-2ADCA9444833}"/>
              </a:ext>
            </a:extLst>
          </p:cNvPr>
          <p:cNvCxnSpPr/>
          <p:nvPr>
            <p:custDataLst>
              <p:tags r:id="rId56"/>
            </p:custDataLst>
          </p:nvPr>
        </p:nvCxnSpPr>
        <p:spPr bwMode="auto">
          <a:xfrm>
            <a:off x="9199563" y="5176838"/>
            <a:ext cx="0" cy="25400"/>
          </a:xfrm>
          <a:prstGeom prst="line">
            <a:avLst/>
          </a:prstGeom>
          <a:ln w="6350"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66" name="Straight Connector 465">
            <a:extLst>
              <a:ext uri="{FF2B5EF4-FFF2-40B4-BE49-F238E27FC236}">
                <a16:creationId xmlns:a16="http://schemas.microsoft.com/office/drawing/2014/main" id="{74211EB9-ABEC-C373-D837-74DC289D6D53}"/>
              </a:ext>
            </a:extLst>
          </p:cNvPr>
          <p:cNvCxnSpPr/>
          <p:nvPr>
            <p:custDataLst>
              <p:tags r:id="rId57"/>
            </p:custDataLst>
          </p:nvPr>
        </p:nvCxnSpPr>
        <p:spPr bwMode="auto">
          <a:xfrm>
            <a:off x="9647238" y="5148263"/>
            <a:ext cx="0" cy="25400"/>
          </a:xfrm>
          <a:prstGeom prst="line">
            <a:avLst/>
          </a:prstGeom>
          <a:ln w="6350"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69" name="Straight Connector 468">
            <a:extLst>
              <a:ext uri="{FF2B5EF4-FFF2-40B4-BE49-F238E27FC236}">
                <a16:creationId xmlns:a16="http://schemas.microsoft.com/office/drawing/2014/main" id="{EB730634-EC91-3704-2657-3183E2C3B39E}"/>
              </a:ext>
            </a:extLst>
          </p:cNvPr>
          <p:cNvCxnSpPr/>
          <p:nvPr>
            <p:custDataLst>
              <p:tags r:id="rId58"/>
            </p:custDataLst>
          </p:nvPr>
        </p:nvCxnSpPr>
        <p:spPr bwMode="auto">
          <a:xfrm>
            <a:off x="10094913" y="5138738"/>
            <a:ext cx="0" cy="25400"/>
          </a:xfrm>
          <a:prstGeom prst="line">
            <a:avLst/>
          </a:prstGeom>
          <a:ln w="6350"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1140F443-CE2D-4C5B-5648-53A50B849724}"/>
              </a:ext>
            </a:extLst>
          </p:cNvPr>
          <p:cNvCxnSpPr/>
          <p:nvPr>
            <p:custDataLst>
              <p:tags r:id="rId59"/>
            </p:custDataLst>
          </p:nvPr>
        </p:nvCxnSpPr>
        <p:spPr bwMode="auto">
          <a:xfrm>
            <a:off x="10542588" y="5241925"/>
            <a:ext cx="0" cy="25400"/>
          </a:xfrm>
          <a:prstGeom prst="line">
            <a:avLst/>
          </a:prstGeom>
          <a:ln w="6350"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30B844A3-9A49-577D-8A0E-98844783EB14}"/>
              </a:ext>
            </a:extLst>
          </p:cNvPr>
          <p:cNvCxnSpPr/>
          <p:nvPr>
            <p:custDataLst>
              <p:tags r:id="rId60"/>
            </p:custDataLst>
          </p:nvPr>
        </p:nvCxnSpPr>
        <p:spPr bwMode="auto">
          <a:xfrm>
            <a:off x="10991850" y="5241925"/>
            <a:ext cx="0" cy="25400"/>
          </a:xfrm>
          <a:prstGeom prst="line">
            <a:avLst/>
          </a:prstGeom>
          <a:ln w="6350"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A04601D8-5515-464D-CE3C-2DC46124BD17}"/>
              </a:ext>
            </a:extLst>
          </p:cNvPr>
          <p:cNvCxnSpPr/>
          <p:nvPr>
            <p:custDataLst>
              <p:tags r:id="rId61"/>
            </p:custDataLst>
          </p:nvPr>
        </p:nvCxnSpPr>
        <p:spPr bwMode="auto">
          <a:xfrm>
            <a:off x="11439525" y="5195888"/>
            <a:ext cx="0" cy="25400"/>
          </a:xfrm>
          <a:prstGeom prst="line">
            <a:avLst/>
          </a:prstGeom>
          <a:ln w="6350"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460" name="Text Placeholder 2">
            <a:extLst>
              <a:ext uri="{FF2B5EF4-FFF2-40B4-BE49-F238E27FC236}">
                <a16:creationId xmlns:a16="http://schemas.microsoft.com/office/drawing/2014/main" id="{821AB204-5E53-677A-0500-47DA033FF464}"/>
              </a:ext>
            </a:extLst>
          </p:cNvPr>
          <p:cNvSpPr>
            <a:spLocks/>
          </p:cNvSpPr>
          <p:nvPr>
            <p:custDataLst>
              <p:tags r:id="rId62"/>
            </p:custDataLst>
          </p:nvPr>
        </p:nvSpPr>
        <p:spPr bwMode="auto">
          <a:xfrm>
            <a:off x="6773863" y="6357938"/>
            <a:ext cx="373063" cy="1444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2EEF3864-3E45-4FEF-8939-69A02080F040}" type="datetime'''''''''''J''''''''''''''''u''''''''''''''n-''''2''5'''''">
              <a:rPr lang="en-US" altLang="en-US" sz="1050" smtClean="0"/>
              <a:pPr marL="0" lvl="0" indent="0" algn="ctr">
                <a:spcBef>
                  <a:spcPct val="0"/>
                </a:spcBef>
                <a:spcAft>
                  <a:spcPct val="0"/>
                </a:spcAft>
                <a:buNone/>
              </a:pPr>
              <a:t>Jun-25</a:t>
            </a:fld>
            <a:endParaRPr lang="en-US" sz="1050" dirty="0"/>
          </a:p>
        </p:txBody>
      </p:sp>
      <p:sp>
        <p:nvSpPr>
          <p:cNvPr id="458" name="Text Placeholder 2">
            <a:extLst>
              <a:ext uri="{FF2B5EF4-FFF2-40B4-BE49-F238E27FC236}">
                <a16:creationId xmlns:a16="http://schemas.microsoft.com/office/drawing/2014/main" id="{CD1D8292-E37C-A39A-6BA2-E00AD8D7ED7B}"/>
              </a:ext>
            </a:extLst>
          </p:cNvPr>
          <p:cNvSpPr>
            <a:spLocks/>
          </p:cNvSpPr>
          <p:nvPr>
            <p:custDataLst>
              <p:tags r:id="rId63"/>
            </p:custDataLst>
          </p:nvPr>
        </p:nvSpPr>
        <p:spPr bwMode="auto">
          <a:xfrm>
            <a:off x="7240588" y="6357938"/>
            <a:ext cx="333375" cy="1444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C5ABBE16-4F65-4143-AF8C-9B4C2CCDBBDC}" type="datetime'''''J''u''''''''''''''''''''''''l''''''''-''''''''25'''''''">
              <a:rPr lang="en-US" altLang="en-US" sz="1050" smtClean="0"/>
              <a:pPr marL="0" lvl="0" indent="0" algn="ctr">
                <a:spcBef>
                  <a:spcPct val="0"/>
                </a:spcBef>
                <a:spcAft>
                  <a:spcPct val="0"/>
                </a:spcAft>
                <a:buNone/>
              </a:pPr>
              <a:t>Jul-25</a:t>
            </a:fld>
            <a:endParaRPr lang="en-US" sz="1050" dirty="0"/>
          </a:p>
        </p:txBody>
      </p:sp>
      <p:sp>
        <p:nvSpPr>
          <p:cNvPr id="467" name="Text Placeholder 2">
            <a:extLst>
              <a:ext uri="{FF2B5EF4-FFF2-40B4-BE49-F238E27FC236}">
                <a16:creationId xmlns:a16="http://schemas.microsoft.com/office/drawing/2014/main" id="{8096E354-45B6-DABC-E64C-6A30D19A4974}"/>
              </a:ext>
            </a:extLst>
          </p:cNvPr>
          <p:cNvSpPr>
            <a:spLocks/>
          </p:cNvSpPr>
          <p:nvPr>
            <p:custDataLst>
              <p:tags r:id="rId64"/>
            </p:custDataLst>
          </p:nvPr>
        </p:nvSpPr>
        <p:spPr bwMode="auto">
          <a:xfrm>
            <a:off x="7654925" y="6357938"/>
            <a:ext cx="401638" cy="1444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BE8433FA-16BB-474C-916B-E06BB7901279}" type="datetime'''''A''u''''g''''''''-''''''2''''''''''''''''''5'''">
              <a:rPr lang="en-US" altLang="en-US" sz="1050" smtClean="0"/>
              <a:pPr marL="0" lvl="0" indent="0" algn="ctr">
                <a:spcBef>
                  <a:spcPct val="0"/>
                </a:spcBef>
                <a:spcAft>
                  <a:spcPct val="0"/>
                </a:spcAft>
                <a:buNone/>
              </a:pPr>
              <a:t>Aug-25</a:t>
            </a:fld>
            <a:endParaRPr lang="en-US" sz="1050" dirty="0"/>
          </a:p>
        </p:txBody>
      </p:sp>
      <p:sp>
        <p:nvSpPr>
          <p:cNvPr id="456" name="Text Placeholder 2">
            <a:extLst>
              <a:ext uri="{FF2B5EF4-FFF2-40B4-BE49-F238E27FC236}">
                <a16:creationId xmlns:a16="http://schemas.microsoft.com/office/drawing/2014/main" id="{15EA3496-AF0C-7504-253F-23E2423B410E}"/>
              </a:ext>
            </a:extLst>
          </p:cNvPr>
          <p:cNvSpPr>
            <a:spLocks/>
          </p:cNvSpPr>
          <p:nvPr>
            <p:custDataLst>
              <p:tags r:id="rId65"/>
            </p:custDataLst>
          </p:nvPr>
        </p:nvSpPr>
        <p:spPr bwMode="auto">
          <a:xfrm>
            <a:off x="8110538" y="6357938"/>
            <a:ext cx="388938" cy="1444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3AD150E0-AF66-4B05-B8C4-02360D50AE08}" type="datetime'''''''''S''''''''''''''e''''p''''''''''''''''-''''''25'''''''">
              <a:rPr lang="en-US" altLang="en-US" sz="1050" smtClean="0"/>
              <a:pPr marL="0" lvl="0" indent="0" algn="ctr">
                <a:spcBef>
                  <a:spcPct val="0"/>
                </a:spcBef>
                <a:spcAft>
                  <a:spcPct val="0"/>
                </a:spcAft>
                <a:buNone/>
              </a:pPr>
              <a:t>Sep-25</a:t>
            </a:fld>
            <a:endParaRPr lang="en-US" sz="1050" dirty="0"/>
          </a:p>
        </p:txBody>
      </p:sp>
      <p:sp>
        <p:nvSpPr>
          <p:cNvPr id="468" name="Text Placeholder 2">
            <a:extLst>
              <a:ext uri="{FF2B5EF4-FFF2-40B4-BE49-F238E27FC236}">
                <a16:creationId xmlns:a16="http://schemas.microsoft.com/office/drawing/2014/main" id="{FD36925D-9DDA-7632-38C8-81264C9DE40F}"/>
              </a:ext>
            </a:extLst>
          </p:cNvPr>
          <p:cNvSpPr>
            <a:spLocks/>
          </p:cNvSpPr>
          <p:nvPr>
            <p:custDataLst>
              <p:tags r:id="rId66"/>
            </p:custDataLst>
          </p:nvPr>
        </p:nvSpPr>
        <p:spPr bwMode="auto">
          <a:xfrm>
            <a:off x="8561388" y="6357938"/>
            <a:ext cx="381000" cy="1444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11C871E7-43E3-4084-8DAA-841A6CAEE68C}" type="datetime'O''''''''''''''''''''''c''t''''''''''''''''''''-''''''''''25'">
              <a:rPr lang="en-US" altLang="en-US" sz="1050" smtClean="0"/>
              <a:pPr marL="0" lvl="0" indent="0" algn="ctr">
                <a:spcBef>
                  <a:spcPct val="0"/>
                </a:spcBef>
                <a:spcAft>
                  <a:spcPct val="0"/>
                </a:spcAft>
                <a:buNone/>
              </a:pPr>
              <a:t>Oct-25</a:t>
            </a:fld>
            <a:endParaRPr lang="en-US" sz="1050" dirty="0"/>
          </a:p>
        </p:txBody>
      </p:sp>
      <p:sp>
        <p:nvSpPr>
          <p:cNvPr id="56" name="Text Placeholder 2">
            <a:extLst>
              <a:ext uri="{FF2B5EF4-FFF2-40B4-BE49-F238E27FC236}">
                <a16:creationId xmlns:a16="http://schemas.microsoft.com/office/drawing/2014/main" id="{2EEFBC5D-C7CD-FB80-00C2-17C06165FDAC}"/>
              </a:ext>
            </a:extLst>
          </p:cNvPr>
          <p:cNvSpPr>
            <a:spLocks/>
          </p:cNvSpPr>
          <p:nvPr>
            <p:custDataLst>
              <p:tags r:id="rId67"/>
            </p:custDataLst>
          </p:nvPr>
        </p:nvSpPr>
        <p:spPr bwMode="auto">
          <a:xfrm>
            <a:off x="8996363" y="6357938"/>
            <a:ext cx="406400" cy="1444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B280AABA-EF7F-41B0-9A4B-48927F1C87A5}" type="datetime'''N''''''''''''''o''''v''-''''''''''''''''2''5'''">
              <a:rPr lang="en-US" altLang="en-US" sz="1050" smtClean="0"/>
              <a:pPr marL="0" lvl="0" indent="0" algn="ctr">
                <a:spcBef>
                  <a:spcPct val="0"/>
                </a:spcBef>
                <a:spcAft>
                  <a:spcPct val="0"/>
                </a:spcAft>
                <a:buNone/>
              </a:pPr>
              <a:t>Nov-25</a:t>
            </a:fld>
            <a:endParaRPr lang="en-US" sz="1050" dirty="0"/>
          </a:p>
        </p:txBody>
      </p:sp>
      <p:sp>
        <p:nvSpPr>
          <p:cNvPr id="50" name="Text Placeholder 2">
            <a:extLst>
              <a:ext uri="{FF2B5EF4-FFF2-40B4-BE49-F238E27FC236}">
                <a16:creationId xmlns:a16="http://schemas.microsoft.com/office/drawing/2014/main" id="{5AA2BCA1-473D-3EE0-B032-063138D77D90}"/>
              </a:ext>
            </a:extLst>
          </p:cNvPr>
          <p:cNvSpPr>
            <a:spLocks/>
          </p:cNvSpPr>
          <p:nvPr>
            <p:custDataLst>
              <p:tags r:id="rId68"/>
            </p:custDataLst>
          </p:nvPr>
        </p:nvSpPr>
        <p:spPr bwMode="auto">
          <a:xfrm>
            <a:off x="9448800" y="6357938"/>
            <a:ext cx="396875" cy="1444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3354A944-883B-45B8-A246-8487F542626E}" type="datetime'''''''''D''''ec''-''''''2''''''''''''''5'''''''''''">
              <a:rPr lang="en-US" altLang="en-US" sz="1050" smtClean="0"/>
              <a:pPr marL="0" lvl="0" indent="0" algn="ctr">
                <a:spcBef>
                  <a:spcPct val="0"/>
                </a:spcBef>
                <a:spcAft>
                  <a:spcPct val="0"/>
                </a:spcAft>
                <a:buNone/>
              </a:pPr>
              <a:t>Dec-25</a:t>
            </a:fld>
            <a:endParaRPr lang="en-US" sz="1050" dirty="0"/>
          </a:p>
        </p:txBody>
      </p:sp>
      <p:sp>
        <p:nvSpPr>
          <p:cNvPr id="280" name="Text Placeholder 2">
            <a:extLst>
              <a:ext uri="{FF2B5EF4-FFF2-40B4-BE49-F238E27FC236}">
                <a16:creationId xmlns:a16="http://schemas.microsoft.com/office/drawing/2014/main" id="{1CAD132C-6773-F6D0-9EA6-8E8BB1A54170}"/>
              </a:ext>
            </a:extLst>
          </p:cNvPr>
          <p:cNvSpPr>
            <a:spLocks/>
          </p:cNvSpPr>
          <p:nvPr>
            <p:custDataLst>
              <p:tags r:id="rId69"/>
            </p:custDataLst>
          </p:nvPr>
        </p:nvSpPr>
        <p:spPr bwMode="auto">
          <a:xfrm>
            <a:off x="9912350" y="6357938"/>
            <a:ext cx="366713" cy="1444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E98B1907-3DE7-4BD1-BD9E-72C115438432}" type="datetime'''''''J''''a''n''''''''''''''''''-''''''''''''26'''''''''''''">
              <a:rPr lang="en-US" altLang="en-US" sz="1050" smtClean="0"/>
              <a:pPr marL="0" lvl="0" indent="0" algn="ctr">
                <a:spcBef>
                  <a:spcPct val="0"/>
                </a:spcBef>
                <a:spcAft>
                  <a:spcPct val="0"/>
                </a:spcAft>
                <a:buNone/>
              </a:pPr>
              <a:t>Jan-26</a:t>
            </a:fld>
            <a:endParaRPr lang="en-US" sz="1050" dirty="0"/>
          </a:p>
        </p:txBody>
      </p:sp>
      <p:sp>
        <p:nvSpPr>
          <p:cNvPr id="60" name="Text Placeholder 2">
            <a:extLst>
              <a:ext uri="{FF2B5EF4-FFF2-40B4-BE49-F238E27FC236}">
                <a16:creationId xmlns:a16="http://schemas.microsoft.com/office/drawing/2014/main" id="{C80A7EF1-B7FF-B20D-B3D4-7C3EE351CEA7}"/>
              </a:ext>
            </a:extLst>
          </p:cNvPr>
          <p:cNvSpPr>
            <a:spLocks/>
          </p:cNvSpPr>
          <p:nvPr>
            <p:custDataLst>
              <p:tags r:id="rId70"/>
            </p:custDataLst>
          </p:nvPr>
        </p:nvSpPr>
        <p:spPr bwMode="auto">
          <a:xfrm>
            <a:off x="10348913" y="6357938"/>
            <a:ext cx="388938" cy="1444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C0C29FBE-B7E2-463C-BFBF-EF7211A0836F}" type="datetime'''F''''e''''''''''''''''''''''''''''b''-''''2''''''6'''">
              <a:rPr lang="en-US" altLang="en-US" sz="1050" smtClean="0"/>
              <a:pPr marL="0" lvl="0" indent="0" algn="ctr">
                <a:spcBef>
                  <a:spcPct val="0"/>
                </a:spcBef>
                <a:spcAft>
                  <a:spcPct val="0"/>
                </a:spcAft>
                <a:buNone/>
              </a:pPr>
              <a:t>Feb-26</a:t>
            </a:fld>
            <a:endParaRPr lang="en-US" sz="1050" dirty="0"/>
          </a:p>
        </p:txBody>
      </p:sp>
      <p:sp>
        <p:nvSpPr>
          <p:cNvPr id="54" name="Text Placeholder 2">
            <a:extLst>
              <a:ext uri="{FF2B5EF4-FFF2-40B4-BE49-F238E27FC236}">
                <a16:creationId xmlns:a16="http://schemas.microsoft.com/office/drawing/2014/main" id="{F5CE0F8E-B2AC-9858-60AA-E1757EE47BB7}"/>
              </a:ext>
            </a:extLst>
          </p:cNvPr>
          <p:cNvSpPr>
            <a:spLocks/>
          </p:cNvSpPr>
          <p:nvPr>
            <p:custDataLst>
              <p:tags r:id="rId71"/>
            </p:custDataLst>
          </p:nvPr>
        </p:nvSpPr>
        <p:spPr bwMode="auto">
          <a:xfrm>
            <a:off x="10785475" y="6357938"/>
            <a:ext cx="414338" cy="1444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595FDAA1-29DF-41B2-A09C-3F40CD4DC3E3}" type="datetime'''''''''''''''M''a''r''''-''''''2''''6'''''''''''">
              <a:rPr lang="en-US" altLang="en-US" sz="1050" smtClean="0"/>
              <a:pPr marL="0" lvl="0" indent="0" algn="ctr">
                <a:spcBef>
                  <a:spcPct val="0"/>
                </a:spcBef>
                <a:spcAft>
                  <a:spcPct val="0"/>
                </a:spcAft>
                <a:buNone/>
              </a:pPr>
              <a:t>Mar-26</a:t>
            </a:fld>
            <a:endParaRPr lang="en-US" sz="1050" dirty="0"/>
          </a:p>
        </p:txBody>
      </p:sp>
      <p:sp>
        <p:nvSpPr>
          <p:cNvPr id="35" name="Text Placeholder 2">
            <a:extLst>
              <a:ext uri="{FF2B5EF4-FFF2-40B4-BE49-F238E27FC236}">
                <a16:creationId xmlns:a16="http://schemas.microsoft.com/office/drawing/2014/main" id="{D8ACEF0A-6999-9F77-5E2F-1F147A36B688}"/>
              </a:ext>
            </a:extLst>
          </p:cNvPr>
          <p:cNvSpPr>
            <a:spLocks/>
          </p:cNvSpPr>
          <p:nvPr>
            <p:custDataLst>
              <p:tags r:id="rId72"/>
            </p:custDataLst>
          </p:nvPr>
        </p:nvSpPr>
        <p:spPr bwMode="auto">
          <a:xfrm>
            <a:off x="11247438" y="6357938"/>
            <a:ext cx="384175" cy="1444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E14166AD-1892-4D8E-8718-487AF96D821B}" type="datetime'A''''''''''''''''''''''''''''''''pr''-''''''2''''''''6'''''">
              <a:rPr lang="en-US" altLang="en-US" sz="1050" smtClean="0"/>
              <a:pPr marL="0" lvl="0" indent="0" algn="ctr">
                <a:spcBef>
                  <a:spcPct val="0"/>
                </a:spcBef>
                <a:spcAft>
                  <a:spcPct val="0"/>
                </a:spcAft>
                <a:buNone/>
              </a:pPr>
              <a:t>Apr-26</a:t>
            </a:fld>
            <a:endParaRPr lang="en-US" sz="1050" dirty="0"/>
          </a:p>
        </p:txBody>
      </p:sp>
      <p:sp>
        <p:nvSpPr>
          <p:cNvPr id="48" name="Text Placeholder 2">
            <a:extLst>
              <a:ext uri="{FF2B5EF4-FFF2-40B4-BE49-F238E27FC236}">
                <a16:creationId xmlns:a16="http://schemas.microsoft.com/office/drawing/2014/main" id="{63211122-AE35-76A8-5412-30B0000405D1}"/>
              </a:ext>
            </a:extLst>
          </p:cNvPr>
          <p:cNvSpPr>
            <a:spLocks/>
          </p:cNvSpPr>
          <p:nvPr>
            <p:custDataLst>
              <p:tags r:id="rId73"/>
            </p:custDataLst>
          </p:nvPr>
        </p:nvSpPr>
        <p:spPr bwMode="auto">
          <a:xfrm>
            <a:off x="11672888" y="6357938"/>
            <a:ext cx="428625" cy="1444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E5C5EA05-313F-4B82-8C2C-AAC1CBA7E9A0}" type="datetime'''''''M''''''''ay''''''''''''-''''''''''''''''''''''26'''''''">
              <a:rPr lang="en-US" altLang="en-US" sz="1050" smtClean="0"/>
              <a:pPr marL="0" lvl="0" indent="0" algn="ctr">
                <a:spcBef>
                  <a:spcPct val="0"/>
                </a:spcBef>
                <a:spcAft>
                  <a:spcPct val="0"/>
                </a:spcAft>
                <a:buNone/>
              </a:pPr>
              <a:t>May-26</a:t>
            </a:fld>
            <a:endParaRPr lang="en-US" sz="1050" dirty="0"/>
          </a:p>
        </p:txBody>
      </p:sp>
      <p:cxnSp>
        <p:nvCxnSpPr>
          <p:cNvPr id="399" name="Straight Connector 398">
            <a:extLst>
              <a:ext uri="{FF2B5EF4-FFF2-40B4-BE49-F238E27FC236}">
                <a16:creationId xmlns:a16="http://schemas.microsoft.com/office/drawing/2014/main" id="{7FFC5505-D3B9-CE59-A4CE-70DDF1463E8D}"/>
              </a:ext>
            </a:extLst>
          </p:cNvPr>
          <p:cNvCxnSpPr/>
          <p:nvPr>
            <p:custDataLst>
              <p:tags r:id="rId74"/>
            </p:custDataLst>
          </p:nvPr>
        </p:nvCxnSpPr>
        <p:spPr bwMode="gray">
          <a:xfrm>
            <a:off x="8705850" y="5854700"/>
            <a:ext cx="280988" cy="0"/>
          </a:xfrm>
          <a:prstGeom prst="line">
            <a:avLst/>
          </a:prstGeom>
          <a:ln w="19050" cap="rnd" cmpd="sng" algn="ctr">
            <a:solidFill>
              <a:srgbClr val="007770"/>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00" name="Straight Connector 399">
            <a:extLst>
              <a:ext uri="{FF2B5EF4-FFF2-40B4-BE49-F238E27FC236}">
                <a16:creationId xmlns:a16="http://schemas.microsoft.com/office/drawing/2014/main" id="{104028CF-B0A1-3776-0A9E-B2FBBA4E10EC}"/>
              </a:ext>
            </a:extLst>
          </p:cNvPr>
          <p:cNvCxnSpPr/>
          <p:nvPr>
            <p:custDataLst>
              <p:tags r:id="rId75"/>
            </p:custDataLst>
          </p:nvPr>
        </p:nvCxnSpPr>
        <p:spPr bwMode="gray">
          <a:xfrm>
            <a:off x="9539288" y="5854700"/>
            <a:ext cx="280988" cy="0"/>
          </a:xfrm>
          <a:prstGeom prst="line">
            <a:avLst/>
          </a:prstGeom>
          <a:ln w="19050" cap="rnd" cmpd="sng" algn="ctr">
            <a:solidFill>
              <a:srgbClr val="000000"/>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508" name="Diamond 507">
            <a:extLst>
              <a:ext uri="{FF2B5EF4-FFF2-40B4-BE49-F238E27FC236}">
                <a16:creationId xmlns:a16="http://schemas.microsoft.com/office/drawing/2014/main" id="{1A0CE076-C63A-CB72-E6B9-5523E3C2C4DF}"/>
              </a:ext>
            </a:extLst>
          </p:cNvPr>
          <p:cNvSpPr/>
          <p:nvPr>
            <p:custDataLst>
              <p:tags r:id="rId76"/>
            </p:custDataLst>
          </p:nvPr>
        </p:nvSpPr>
        <p:spPr bwMode="auto">
          <a:xfrm>
            <a:off x="8807450" y="5816600"/>
            <a:ext cx="76200" cy="76200"/>
          </a:xfrm>
          <a:prstGeom prst="diamond">
            <a:avLst/>
          </a:prstGeom>
          <a:solidFill>
            <a:srgbClr val="007770"/>
          </a:solidFill>
          <a:ln w="9525" cap="flat" cmpd="sng" algn="ctr">
            <a:solidFill>
              <a:srgbClr val="007770"/>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Text Placeholder 2">
            <a:extLst>
              <a:ext uri="{FF2B5EF4-FFF2-40B4-BE49-F238E27FC236}">
                <a16:creationId xmlns:a16="http://schemas.microsoft.com/office/drawing/2014/main" id="{937504AD-2806-B8F4-5782-910F20FF8B22}"/>
              </a:ext>
            </a:extLst>
          </p:cNvPr>
          <p:cNvSpPr>
            <a:spLocks/>
          </p:cNvSpPr>
          <p:nvPr>
            <p:custDataLst>
              <p:tags r:id="rId77"/>
            </p:custDataLst>
          </p:nvPr>
        </p:nvSpPr>
        <p:spPr bwMode="auto">
          <a:xfrm>
            <a:off x="9047163" y="5783263"/>
            <a:ext cx="381000" cy="1651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9BB59180-367A-4069-9E0C-FD0C832E5B82}" type="datetime'R''''''''e''''''s''u''''''''''l''''''''t'''''''''">
              <a:rPr lang="en-US" altLang="en-US" sz="1200" smtClean="0"/>
              <a:pPr/>
              <a:t>Result</a:t>
            </a:fld>
            <a:endParaRPr lang="en-US" sz="1200" dirty="0"/>
          </a:p>
        </p:txBody>
      </p:sp>
      <p:sp>
        <p:nvSpPr>
          <p:cNvPr id="402" name="Text Placeholder 2">
            <a:extLst>
              <a:ext uri="{FF2B5EF4-FFF2-40B4-BE49-F238E27FC236}">
                <a16:creationId xmlns:a16="http://schemas.microsoft.com/office/drawing/2014/main" id="{54A50511-8137-91F0-6AA8-1D657EEE3E68}"/>
              </a:ext>
            </a:extLst>
          </p:cNvPr>
          <p:cNvSpPr>
            <a:spLocks/>
          </p:cNvSpPr>
          <p:nvPr>
            <p:custDataLst>
              <p:tags r:id="rId78"/>
            </p:custDataLst>
          </p:nvPr>
        </p:nvSpPr>
        <p:spPr bwMode="auto">
          <a:xfrm>
            <a:off x="9880600" y="5783263"/>
            <a:ext cx="382588" cy="1651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46EEB5AA-3184-4BDD-B7C9-882CC272B213}" type="datetime'''''''''''''''''''''''T''a''''''''r''''''ge''''''t'''''">
              <a:rPr lang="en-US" altLang="en-US" sz="1200" smtClean="0"/>
              <a:pPr/>
              <a:t>Target</a:t>
            </a:fld>
            <a:endParaRPr lang="en-US" sz="1200" dirty="0"/>
          </a:p>
        </p:txBody>
      </p:sp>
      <p:sp>
        <p:nvSpPr>
          <p:cNvPr id="473" name="TextBox 472">
            <a:extLst>
              <a:ext uri="{FF2B5EF4-FFF2-40B4-BE49-F238E27FC236}">
                <a16:creationId xmlns:a16="http://schemas.microsoft.com/office/drawing/2014/main" id="{AE2F1EAE-ABB5-4447-617C-C6ACD05D6C34}"/>
              </a:ext>
            </a:extLst>
          </p:cNvPr>
          <p:cNvSpPr txBox="1"/>
          <p:nvPr/>
        </p:nvSpPr>
        <p:spPr>
          <a:xfrm>
            <a:off x="13210" y="6624498"/>
            <a:ext cx="12066441" cy="246221"/>
          </a:xfrm>
          <a:prstGeom prst="rect">
            <a:avLst/>
          </a:prstGeom>
          <a:noFill/>
        </p:spPr>
        <p:txBody>
          <a:bodyPr wrap="square" rtlCol="0">
            <a:spAutoFit/>
          </a:bodyPr>
          <a:lstStyle/>
          <a:p>
            <a:r>
              <a:rPr lang="en-US" sz="1000" dirty="0"/>
              <a:t>New administrative call-bot was deployed mid-December 2025, reducing non-emergency calls manually processed by Jeffcom.</a:t>
            </a:r>
          </a:p>
        </p:txBody>
      </p:sp>
    </p:spTree>
    <p:extLst>
      <p:ext uri="{BB962C8B-B14F-4D97-AF65-F5344CB8AC3E}">
        <p14:creationId xmlns:p14="http://schemas.microsoft.com/office/powerpoint/2010/main" val="77660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3A0D37E-AFD5-48BA-904D-A699E76C02E6}"/>
              </a:ext>
            </a:extLst>
          </p:cNvPr>
          <p:cNvGraphicFramePr>
            <a:graphicFrameLocks/>
          </p:cNvGraphicFramePr>
          <p:nvPr>
            <p:custDataLst>
              <p:tags r:id="rId1"/>
            </p:custDataLst>
            <p:extLst>
              <p:ext uri="{D42A27DB-BD31-4B8C-83A1-F6EECF244321}">
                <p14:modId xmlns:p14="http://schemas.microsoft.com/office/powerpoint/2010/main" val="8911700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5" imgW="383" imgH="384" progId="TCLayout.ActiveDocument.1">
                  <p:embed/>
                </p:oleObj>
              </mc:Choice>
              <mc:Fallback>
                <p:oleObj name="think-cell Slide" r:id="rId115" imgW="383" imgH="384" progId="TCLayout.ActiveDocument.1">
                  <p:embed/>
                  <p:pic>
                    <p:nvPicPr>
                      <p:cNvPr id="4" name="Object 3" hidden="1">
                        <a:extLst>
                          <a:ext uri="{FF2B5EF4-FFF2-40B4-BE49-F238E27FC236}">
                            <a16:creationId xmlns:a16="http://schemas.microsoft.com/office/drawing/2014/main" id="{13A0D37E-AFD5-48BA-904D-A699E76C02E6}"/>
                          </a:ext>
                        </a:extLst>
                      </p:cNvPr>
                      <p:cNvPicPr/>
                      <p:nvPr/>
                    </p:nvPicPr>
                    <p:blipFill>
                      <a:blip r:embed="rId116"/>
                      <a:stretch>
                        <a:fillRect/>
                      </a:stretch>
                    </p:blipFill>
                    <p:spPr>
                      <a:xfrm>
                        <a:off x="1588" y="1588"/>
                        <a:ext cx="1588" cy="1588"/>
                      </a:xfrm>
                      <a:prstGeom prst="rect">
                        <a:avLst/>
                      </a:prstGeom>
                    </p:spPr>
                  </p:pic>
                </p:oleObj>
              </mc:Fallback>
            </mc:AlternateContent>
          </a:graphicData>
        </a:graphic>
      </p:graphicFrame>
      <p:pic>
        <p:nvPicPr>
          <p:cNvPr id="30" name="Picture 29">
            <a:extLst>
              <a:ext uri="{FF2B5EF4-FFF2-40B4-BE49-F238E27FC236}">
                <a16:creationId xmlns:a16="http://schemas.microsoft.com/office/drawing/2014/main" id="{04278B9E-61FF-2C04-6C3D-C3C1388179AD}"/>
              </a:ext>
            </a:extLst>
          </p:cNvPr>
          <p:cNvPicPr>
            <a:picLocks noChangeAspect="1"/>
          </p:cNvPicPr>
          <p:nvPr/>
        </p:nvPicPr>
        <p:blipFill>
          <a:blip r:embed="rId117"/>
          <a:stretch>
            <a:fillRect/>
          </a:stretch>
        </p:blipFill>
        <p:spPr>
          <a:xfrm>
            <a:off x="198654" y="4968874"/>
            <a:ext cx="5424573" cy="1131062"/>
          </a:xfrm>
          <a:prstGeom prst="rect">
            <a:avLst/>
          </a:prstGeom>
        </p:spPr>
      </p:pic>
      <p:pic>
        <p:nvPicPr>
          <p:cNvPr id="7" name="Picture 6">
            <a:extLst>
              <a:ext uri="{FF2B5EF4-FFF2-40B4-BE49-F238E27FC236}">
                <a16:creationId xmlns:a16="http://schemas.microsoft.com/office/drawing/2014/main" id="{3694E5AF-5048-5371-6A3F-6556CDDEB73A}"/>
              </a:ext>
            </a:extLst>
          </p:cNvPr>
          <p:cNvPicPr>
            <a:picLocks noChangeAspect="1"/>
          </p:cNvPicPr>
          <p:nvPr/>
        </p:nvPicPr>
        <p:blipFill>
          <a:blip r:embed="rId118"/>
          <a:srcRect r="63200"/>
          <a:stretch>
            <a:fillRect/>
          </a:stretch>
        </p:blipFill>
        <p:spPr>
          <a:xfrm>
            <a:off x="164151" y="4968874"/>
            <a:ext cx="2045650" cy="1125980"/>
          </a:xfrm>
          <a:prstGeom prst="rect">
            <a:avLst/>
          </a:prstGeom>
        </p:spPr>
      </p:pic>
      <p:sp>
        <p:nvSpPr>
          <p:cNvPr id="5" name="Text Box 58">
            <a:extLst>
              <a:ext uri="{FF2B5EF4-FFF2-40B4-BE49-F238E27FC236}">
                <a16:creationId xmlns:a16="http://schemas.microsoft.com/office/drawing/2014/main" id="{7B827F87-784E-46DA-B4AC-26C5F16C015D}"/>
              </a:ext>
            </a:extLst>
          </p:cNvPr>
          <p:cNvSpPr txBox="1"/>
          <p:nvPr/>
        </p:nvSpPr>
        <p:spPr>
          <a:xfrm>
            <a:off x="1078522" y="165505"/>
            <a:ext cx="9305316" cy="1044575"/>
          </a:xfrm>
          <a:prstGeom prst="rect">
            <a:avLst/>
          </a:prstGeom>
          <a:solidFill>
            <a:schemeClr val="lt1"/>
          </a:solidFill>
          <a:ln w="6350">
            <a:noFill/>
          </a:ln>
        </p:spPr>
        <p:txBody>
          <a:bodyPr rot="0" spcFirstLastPara="0" vert="horz" wrap="square" lIns="91439" tIns="45720" rIns="91439" bIns="45720" numCol="1" spcCol="0" rtlCol="0" fromWordArt="0" anchor="t"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Call Volume/Agency Specific Inquiries</a:t>
            </a:r>
          </a:p>
          <a:p>
            <a:pPr>
              <a:spcBef>
                <a:spcPts val="1200"/>
              </a:spcBef>
            </a:pPr>
            <a:r>
              <a:rPr lang="en-US" sz="1600" dirty="0">
                <a:latin typeface="Tahoma" panose="020B0604030504040204" pitchFamily="34" charset="0"/>
                <a:ea typeface="Tahoma" panose="020B0604030504040204" pitchFamily="34" charset="0"/>
                <a:cs typeface="Tahoma" panose="020B0604030504040204" pitchFamily="34" charset="0"/>
              </a:rPr>
              <a:t>JEFFCOM</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106" name="TextBox 105">
            <a:extLst>
              <a:ext uri="{FF2B5EF4-FFF2-40B4-BE49-F238E27FC236}">
                <a16:creationId xmlns:a16="http://schemas.microsoft.com/office/drawing/2014/main" id="{58013157-8B72-4777-A1DA-B9BACD5A28D4}"/>
              </a:ext>
            </a:extLst>
          </p:cNvPr>
          <p:cNvSpPr txBox="1"/>
          <p:nvPr/>
        </p:nvSpPr>
        <p:spPr>
          <a:xfrm>
            <a:off x="164150" y="1501757"/>
            <a:ext cx="11863701" cy="307777"/>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2000" b="0" i="0" u="none" strike="noStrike" kern="1200" spc="0" baseline="0">
                <a:solidFill>
                  <a:sysClr val="windowText" lastClr="000000"/>
                </a:solidFill>
                <a:latin typeface="+mn-lt"/>
                <a:ea typeface="+mn-ea"/>
                <a:cs typeface="+mn-cs"/>
              </a:defRPr>
            </a:pPr>
            <a:r>
              <a:rPr lang="en-US" sz="14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12 Month Trends</a:t>
            </a:r>
            <a:endParaRPr lang="en-US" sz="14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pic>
        <p:nvPicPr>
          <p:cNvPr id="3" name="Picture 2">
            <a:extLst>
              <a:ext uri="{FF2B5EF4-FFF2-40B4-BE49-F238E27FC236}">
                <a16:creationId xmlns:a16="http://schemas.microsoft.com/office/drawing/2014/main" id="{2D4B0DAF-6DD7-4B10-8D9C-0B8AAD6563B0}"/>
              </a:ext>
            </a:extLst>
          </p:cNvPr>
          <p:cNvPicPr>
            <a:picLocks noChangeAspect="1"/>
          </p:cNvPicPr>
          <p:nvPr/>
        </p:nvPicPr>
        <p:blipFill>
          <a:blip r:embed="rId119"/>
          <a:stretch>
            <a:fillRect/>
          </a:stretch>
        </p:blipFill>
        <p:spPr>
          <a:xfrm>
            <a:off x="130031" y="354555"/>
            <a:ext cx="942331" cy="654302"/>
          </a:xfrm>
          <a:prstGeom prst="rect">
            <a:avLst/>
          </a:prstGeom>
        </p:spPr>
      </p:pic>
      <p:graphicFrame>
        <p:nvGraphicFramePr>
          <p:cNvPr id="56" name="Chart 55">
            <a:extLst>
              <a:ext uri="{FF2B5EF4-FFF2-40B4-BE49-F238E27FC236}">
                <a16:creationId xmlns:a16="http://schemas.microsoft.com/office/drawing/2014/main" id="{6AFF2EB9-C71C-24E8-FDD7-C45881EA4C31}"/>
              </a:ext>
            </a:extLst>
          </p:cNvPr>
          <p:cNvGraphicFramePr/>
          <p:nvPr>
            <p:custDataLst>
              <p:tags r:id="rId2"/>
            </p:custDataLst>
            <p:extLst>
              <p:ext uri="{D42A27DB-BD31-4B8C-83A1-F6EECF244321}">
                <p14:modId xmlns:p14="http://schemas.microsoft.com/office/powerpoint/2010/main" val="1435753082"/>
              </p:ext>
            </p:extLst>
          </p:nvPr>
        </p:nvGraphicFramePr>
        <p:xfrm>
          <a:off x="3065463" y="2649538"/>
          <a:ext cx="2938462" cy="1258887"/>
        </p:xfrm>
        <a:graphic>
          <a:graphicData uri="http://schemas.openxmlformats.org/drawingml/2006/chart">
            <c:chart xmlns:c="http://schemas.openxmlformats.org/drawingml/2006/chart" xmlns:r="http://schemas.openxmlformats.org/officeDocument/2006/relationships" r:id="rId120"/>
          </a:graphicData>
        </a:graphic>
      </p:graphicFrame>
      <p:sp>
        <p:nvSpPr>
          <p:cNvPr id="40" name="Text Placeholder 2">
            <a:extLst>
              <a:ext uri="{FF2B5EF4-FFF2-40B4-BE49-F238E27FC236}">
                <a16:creationId xmlns:a16="http://schemas.microsoft.com/office/drawing/2014/main" id="{1A2B1DC5-E94A-DAB9-8F06-DB210EC4DDB7}"/>
              </a:ext>
            </a:extLst>
          </p:cNvPr>
          <p:cNvSpPr>
            <a:spLocks/>
          </p:cNvSpPr>
          <p:nvPr>
            <p:custDataLst>
              <p:tags r:id="rId3"/>
            </p:custDataLst>
          </p:nvPr>
        </p:nvSpPr>
        <p:spPr bwMode="auto">
          <a:xfrm>
            <a:off x="3181350" y="3876675"/>
            <a:ext cx="165100" cy="40957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2873E322-1FD0-4120-B5C0-AAC03597ADDF}" type="datetime'''''''''''''''''''J''''''''''''''''''''''un-2''5'''''''''''">
              <a:rPr lang="en-US" altLang="en-US" sz="1200" smtClean="0"/>
              <a:pPr marL="0" indent="0" algn="r">
                <a:spcBef>
                  <a:spcPct val="0"/>
                </a:spcBef>
                <a:spcAft>
                  <a:spcPct val="0"/>
                </a:spcAft>
                <a:buNone/>
              </a:pPr>
              <a:t>Jun-25</a:t>
            </a:fld>
            <a:endParaRPr lang="en-US" sz="1200" dirty="0"/>
          </a:p>
        </p:txBody>
      </p:sp>
      <p:sp>
        <p:nvSpPr>
          <p:cNvPr id="74" name="Text Placeholder 2">
            <a:extLst>
              <a:ext uri="{FF2B5EF4-FFF2-40B4-BE49-F238E27FC236}">
                <a16:creationId xmlns:a16="http://schemas.microsoft.com/office/drawing/2014/main" id="{9F2FDC81-278E-9048-C0C0-EC2B44660172}"/>
              </a:ext>
            </a:extLst>
          </p:cNvPr>
          <p:cNvSpPr>
            <a:spLocks/>
          </p:cNvSpPr>
          <p:nvPr>
            <p:custDataLst>
              <p:tags r:id="rId4"/>
            </p:custDataLst>
          </p:nvPr>
        </p:nvSpPr>
        <p:spPr bwMode="auto">
          <a:xfrm>
            <a:off x="3411538" y="3876675"/>
            <a:ext cx="165100" cy="3651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682736FF-8E61-4DC4-A7AA-CAB1CDCB29E1}" type="datetime'''''''J''''''''''u''''l''''-''''''''''2''''''5'''">
              <a:rPr lang="en-US" altLang="en-US" sz="1200" smtClean="0"/>
              <a:pPr marL="0" indent="0" algn="r">
                <a:spcBef>
                  <a:spcPct val="0"/>
                </a:spcBef>
                <a:spcAft>
                  <a:spcPct val="0"/>
                </a:spcAft>
                <a:buNone/>
              </a:pPr>
              <a:t>Jul-25</a:t>
            </a:fld>
            <a:endParaRPr lang="en-US" sz="1200" dirty="0"/>
          </a:p>
        </p:txBody>
      </p:sp>
      <p:sp>
        <p:nvSpPr>
          <p:cNvPr id="37" name="Text Placeholder 2">
            <a:extLst>
              <a:ext uri="{FF2B5EF4-FFF2-40B4-BE49-F238E27FC236}">
                <a16:creationId xmlns:a16="http://schemas.microsoft.com/office/drawing/2014/main" id="{A7560BEA-81DB-7546-C922-E848D339D2C9}"/>
              </a:ext>
            </a:extLst>
          </p:cNvPr>
          <p:cNvSpPr>
            <a:spLocks/>
          </p:cNvSpPr>
          <p:nvPr>
            <p:custDataLst>
              <p:tags r:id="rId5"/>
            </p:custDataLst>
          </p:nvPr>
        </p:nvSpPr>
        <p:spPr bwMode="auto">
          <a:xfrm>
            <a:off x="3643313" y="3876675"/>
            <a:ext cx="165100" cy="4413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21BC0F63-EF0E-4820-B7FF-472A966EC47C}" type="datetime'''''A''''''''''''''''''''u''''''g''''-''''''''''''25'''''''">
              <a:rPr lang="en-US" altLang="en-US" sz="1200" smtClean="0"/>
              <a:pPr marL="0" indent="0" algn="r">
                <a:spcBef>
                  <a:spcPct val="0"/>
                </a:spcBef>
                <a:spcAft>
                  <a:spcPct val="0"/>
                </a:spcAft>
                <a:buNone/>
              </a:pPr>
              <a:t>Aug-25</a:t>
            </a:fld>
            <a:endParaRPr lang="en-US" sz="1200" dirty="0"/>
          </a:p>
        </p:txBody>
      </p:sp>
      <p:sp>
        <p:nvSpPr>
          <p:cNvPr id="58" name="Text Placeholder 2">
            <a:extLst>
              <a:ext uri="{FF2B5EF4-FFF2-40B4-BE49-F238E27FC236}">
                <a16:creationId xmlns:a16="http://schemas.microsoft.com/office/drawing/2014/main" id="{61D4A623-6BBA-20F7-1E09-FE8F3330106B}"/>
              </a:ext>
            </a:extLst>
          </p:cNvPr>
          <p:cNvSpPr>
            <a:spLocks/>
          </p:cNvSpPr>
          <p:nvPr>
            <p:custDataLst>
              <p:tags r:id="rId6"/>
            </p:custDataLst>
          </p:nvPr>
        </p:nvSpPr>
        <p:spPr bwMode="auto">
          <a:xfrm>
            <a:off x="3873500" y="3876675"/>
            <a:ext cx="165100" cy="4270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13A51382-1505-4312-8C03-FDF6E7D0BD09}" type="datetime'''''''Sep''''''''''''-''2''''''''''''''''''5'">
              <a:rPr lang="en-US" altLang="en-US" sz="1200" smtClean="0"/>
              <a:pPr marL="0" indent="0" algn="r">
                <a:spcBef>
                  <a:spcPct val="0"/>
                </a:spcBef>
                <a:spcAft>
                  <a:spcPct val="0"/>
                </a:spcAft>
                <a:buNone/>
              </a:pPr>
              <a:t>Sep-25</a:t>
            </a:fld>
            <a:endParaRPr lang="en-US" sz="1200" dirty="0"/>
          </a:p>
        </p:txBody>
      </p:sp>
      <p:sp>
        <p:nvSpPr>
          <p:cNvPr id="67" name="Text Placeholder 2">
            <a:extLst>
              <a:ext uri="{FF2B5EF4-FFF2-40B4-BE49-F238E27FC236}">
                <a16:creationId xmlns:a16="http://schemas.microsoft.com/office/drawing/2014/main" id="{5E4D84BE-7E29-97C7-B11F-B64FB9C27C94}"/>
              </a:ext>
            </a:extLst>
          </p:cNvPr>
          <p:cNvSpPr>
            <a:spLocks/>
          </p:cNvSpPr>
          <p:nvPr>
            <p:custDataLst>
              <p:tags r:id="rId7"/>
            </p:custDataLst>
          </p:nvPr>
        </p:nvSpPr>
        <p:spPr bwMode="auto">
          <a:xfrm>
            <a:off x="4105275" y="3876675"/>
            <a:ext cx="165100" cy="4191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9C05B396-914F-4BF7-9F54-C73FDFEB263F}" type="datetime'Oc''''''t''''''''-''''''2''''''''''''''''''''5'''''''''''''''">
              <a:rPr lang="en-US" altLang="en-US" sz="1200" smtClean="0"/>
              <a:pPr marL="0" indent="0" algn="r">
                <a:spcBef>
                  <a:spcPct val="0"/>
                </a:spcBef>
                <a:spcAft>
                  <a:spcPct val="0"/>
                </a:spcAft>
                <a:buNone/>
              </a:pPr>
              <a:t>Oct-25</a:t>
            </a:fld>
            <a:endParaRPr lang="en-US" sz="1200" dirty="0"/>
          </a:p>
        </p:txBody>
      </p:sp>
      <p:sp>
        <p:nvSpPr>
          <p:cNvPr id="38" name="Text Placeholder 2">
            <a:extLst>
              <a:ext uri="{FF2B5EF4-FFF2-40B4-BE49-F238E27FC236}">
                <a16:creationId xmlns:a16="http://schemas.microsoft.com/office/drawing/2014/main" id="{47E70271-3EDF-41FA-622C-3C3DEA376EAF}"/>
              </a:ext>
            </a:extLst>
          </p:cNvPr>
          <p:cNvSpPr>
            <a:spLocks/>
          </p:cNvSpPr>
          <p:nvPr>
            <p:custDataLst>
              <p:tags r:id="rId8"/>
            </p:custDataLst>
          </p:nvPr>
        </p:nvSpPr>
        <p:spPr bwMode="auto">
          <a:xfrm>
            <a:off x="4337050" y="3876675"/>
            <a:ext cx="165100" cy="449263"/>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65D20D0C-3C6E-49FB-8F63-C2B0FB6E3067}" type="datetime'''N''''o''''''''''''''''''v-''''2''5'''''''''''''''''">
              <a:rPr lang="en-US" altLang="en-US" sz="1200" smtClean="0"/>
              <a:pPr marL="0" indent="0" algn="r">
                <a:spcBef>
                  <a:spcPct val="0"/>
                </a:spcBef>
                <a:spcAft>
                  <a:spcPct val="0"/>
                </a:spcAft>
                <a:buNone/>
              </a:pPr>
              <a:t>Nov-25</a:t>
            </a:fld>
            <a:endParaRPr lang="en-US" sz="1200" dirty="0"/>
          </a:p>
        </p:txBody>
      </p:sp>
      <p:sp>
        <p:nvSpPr>
          <p:cNvPr id="150" name="Text Placeholder 2">
            <a:extLst>
              <a:ext uri="{FF2B5EF4-FFF2-40B4-BE49-F238E27FC236}">
                <a16:creationId xmlns:a16="http://schemas.microsoft.com/office/drawing/2014/main" id="{6F418CA5-F1ED-C506-ECD0-88B737DD1DFC}"/>
              </a:ext>
            </a:extLst>
          </p:cNvPr>
          <p:cNvSpPr>
            <a:spLocks/>
          </p:cNvSpPr>
          <p:nvPr>
            <p:custDataLst>
              <p:tags r:id="rId9"/>
            </p:custDataLst>
          </p:nvPr>
        </p:nvSpPr>
        <p:spPr bwMode="auto">
          <a:xfrm>
            <a:off x="4567238" y="3876675"/>
            <a:ext cx="165100" cy="436563"/>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15FE4FDA-815C-4643-9C95-9C6DB0B3BE37}" type="datetime'''''''''''''D''e''c''''''-''''2''5'">
              <a:rPr lang="en-US" altLang="en-US" sz="1200" smtClean="0"/>
              <a:pPr marL="0" indent="0" algn="r">
                <a:spcBef>
                  <a:spcPct val="0"/>
                </a:spcBef>
                <a:spcAft>
                  <a:spcPct val="0"/>
                </a:spcAft>
                <a:buNone/>
              </a:pPr>
              <a:t>Dec-25</a:t>
            </a:fld>
            <a:endParaRPr lang="en-US" sz="1200" dirty="0"/>
          </a:p>
        </p:txBody>
      </p:sp>
      <p:sp>
        <p:nvSpPr>
          <p:cNvPr id="65" name="Text Placeholder 2">
            <a:extLst>
              <a:ext uri="{FF2B5EF4-FFF2-40B4-BE49-F238E27FC236}">
                <a16:creationId xmlns:a16="http://schemas.microsoft.com/office/drawing/2014/main" id="{1EFB1240-977D-FCCF-F4EE-3F391A90AE4E}"/>
              </a:ext>
            </a:extLst>
          </p:cNvPr>
          <p:cNvSpPr>
            <a:spLocks/>
          </p:cNvSpPr>
          <p:nvPr>
            <p:custDataLst>
              <p:tags r:id="rId10"/>
            </p:custDataLst>
          </p:nvPr>
        </p:nvSpPr>
        <p:spPr bwMode="auto">
          <a:xfrm>
            <a:off x="4799013" y="3876675"/>
            <a:ext cx="165100" cy="4032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BFB8A8F4-0011-4737-B758-2FE9F0780D97}" type="datetime'''J''''''''''''''''''''an''''''''''''''-''''''''''2''''''''6'">
              <a:rPr lang="en-US" altLang="en-US" sz="1200" smtClean="0"/>
              <a:pPr marL="0" indent="0" algn="r">
                <a:spcBef>
                  <a:spcPct val="0"/>
                </a:spcBef>
                <a:spcAft>
                  <a:spcPct val="0"/>
                </a:spcAft>
                <a:buNone/>
              </a:pPr>
              <a:t>Jan-26</a:t>
            </a:fld>
            <a:endParaRPr lang="en-US" sz="1200" dirty="0"/>
          </a:p>
        </p:txBody>
      </p:sp>
      <p:sp>
        <p:nvSpPr>
          <p:cNvPr id="53" name="Text Placeholder 2">
            <a:extLst>
              <a:ext uri="{FF2B5EF4-FFF2-40B4-BE49-F238E27FC236}">
                <a16:creationId xmlns:a16="http://schemas.microsoft.com/office/drawing/2014/main" id="{2C2D2FAF-FBC4-517E-AB36-597CF68D99F4}"/>
              </a:ext>
            </a:extLst>
          </p:cNvPr>
          <p:cNvSpPr>
            <a:spLocks/>
          </p:cNvSpPr>
          <p:nvPr>
            <p:custDataLst>
              <p:tags r:id="rId11"/>
            </p:custDataLst>
          </p:nvPr>
        </p:nvSpPr>
        <p:spPr bwMode="auto">
          <a:xfrm>
            <a:off x="5029200" y="3876674"/>
            <a:ext cx="165100" cy="4254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382BA85D-8CF6-45B0-9850-39D99D0D223A}" type="datetime'''''F''''''''''''''''e''''''''''b''''-2''''''''''''''''''6'">
              <a:rPr lang="en-US" altLang="en-US" sz="1200" smtClean="0"/>
              <a:pPr marL="0" indent="0" algn="r">
                <a:spcBef>
                  <a:spcPct val="0"/>
                </a:spcBef>
                <a:spcAft>
                  <a:spcPct val="0"/>
                </a:spcAft>
                <a:buNone/>
              </a:pPr>
              <a:t>Feb-26</a:t>
            </a:fld>
            <a:endParaRPr lang="en-US" sz="1200" dirty="0"/>
          </a:p>
        </p:txBody>
      </p:sp>
      <p:sp>
        <p:nvSpPr>
          <p:cNvPr id="103" name="Text Placeholder 2">
            <a:extLst>
              <a:ext uri="{FF2B5EF4-FFF2-40B4-BE49-F238E27FC236}">
                <a16:creationId xmlns:a16="http://schemas.microsoft.com/office/drawing/2014/main" id="{61E47996-38CF-EA38-87E9-3874CCFEB964}"/>
              </a:ext>
            </a:extLst>
          </p:cNvPr>
          <p:cNvSpPr>
            <a:spLocks/>
          </p:cNvSpPr>
          <p:nvPr>
            <p:custDataLst>
              <p:tags r:id="rId12"/>
            </p:custDataLst>
          </p:nvPr>
        </p:nvSpPr>
        <p:spPr bwMode="auto">
          <a:xfrm>
            <a:off x="5260975" y="3876675"/>
            <a:ext cx="165100" cy="4572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374471B0-A88E-4C8F-83D9-CAAAD62CAF73}" type="datetime'''''''''''M''''''''''a''''''r''''-2''''''''''''''''6'">
              <a:rPr lang="en-US" altLang="en-US" sz="1200" smtClean="0"/>
              <a:pPr marL="0" indent="0" algn="r">
                <a:spcBef>
                  <a:spcPct val="0"/>
                </a:spcBef>
                <a:spcAft>
                  <a:spcPct val="0"/>
                </a:spcAft>
                <a:buNone/>
              </a:pPr>
              <a:t>Mar-26</a:t>
            </a:fld>
            <a:endParaRPr lang="en-US" sz="1200" dirty="0"/>
          </a:p>
        </p:txBody>
      </p:sp>
      <p:sp>
        <p:nvSpPr>
          <p:cNvPr id="24" name="Text Placeholder 2">
            <a:extLst>
              <a:ext uri="{FF2B5EF4-FFF2-40B4-BE49-F238E27FC236}">
                <a16:creationId xmlns:a16="http://schemas.microsoft.com/office/drawing/2014/main" id="{9619EFC1-0342-EF39-CFC8-F1C2C0A1F99B}"/>
              </a:ext>
            </a:extLst>
          </p:cNvPr>
          <p:cNvSpPr>
            <a:spLocks/>
          </p:cNvSpPr>
          <p:nvPr>
            <p:custDataLst>
              <p:tags r:id="rId13"/>
            </p:custDataLst>
          </p:nvPr>
        </p:nvSpPr>
        <p:spPr bwMode="auto">
          <a:xfrm>
            <a:off x="5491163" y="3876675"/>
            <a:ext cx="165100" cy="42227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BED06DC1-DB75-4DE2-9BEA-CFDBA8E50650}" type="datetime'''A''p''''''''''''''''''r-''''''''''''2''''''''''6'''">
              <a:rPr lang="en-US" altLang="en-US" sz="1200" smtClean="0"/>
              <a:pPr marL="0" indent="0" algn="r">
                <a:spcBef>
                  <a:spcPct val="0"/>
                </a:spcBef>
                <a:spcAft>
                  <a:spcPct val="0"/>
                </a:spcAft>
                <a:buNone/>
              </a:pPr>
              <a:t>Apr-26</a:t>
            </a:fld>
            <a:endParaRPr lang="en-US" sz="1200" dirty="0"/>
          </a:p>
        </p:txBody>
      </p:sp>
      <p:sp>
        <p:nvSpPr>
          <p:cNvPr id="36" name="Text Placeholder 2">
            <a:extLst>
              <a:ext uri="{FF2B5EF4-FFF2-40B4-BE49-F238E27FC236}">
                <a16:creationId xmlns:a16="http://schemas.microsoft.com/office/drawing/2014/main" id="{D43DDF20-9A7F-F8D5-4264-6A272C4C882D}"/>
              </a:ext>
            </a:extLst>
          </p:cNvPr>
          <p:cNvSpPr>
            <a:spLocks/>
          </p:cNvSpPr>
          <p:nvPr>
            <p:custDataLst>
              <p:tags r:id="rId14"/>
            </p:custDataLst>
          </p:nvPr>
        </p:nvSpPr>
        <p:spPr bwMode="auto">
          <a:xfrm>
            <a:off x="5722938" y="3876675"/>
            <a:ext cx="165100" cy="4699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74C7B0D9-EBE6-41F2-ACB7-5D8A3DAEBC9C}" type="datetime'''M''a''''y''''''-''''''''''''''''''''''''2''''''''6'''">
              <a:rPr lang="en-US" altLang="en-US" sz="1200" smtClean="0"/>
              <a:pPr marL="0" indent="0" algn="r">
                <a:spcBef>
                  <a:spcPct val="0"/>
                </a:spcBef>
                <a:spcAft>
                  <a:spcPct val="0"/>
                </a:spcAft>
                <a:buNone/>
              </a:pPr>
              <a:t>May-26</a:t>
            </a:fld>
            <a:endParaRPr lang="en-US" sz="1200" dirty="0"/>
          </a:p>
        </p:txBody>
      </p:sp>
      <p:sp>
        <p:nvSpPr>
          <p:cNvPr id="46" name="Text Placeholder 2">
            <a:extLst>
              <a:ext uri="{FF2B5EF4-FFF2-40B4-BE49-F238E27FC236}">
                <a16:creationId xmlns:a16="http://schemas.microsoft.com/office/drawing/2014/main" id="{92838E7B-100B-73AF-BFF1-0FC3B1CB65CE}"/>
              </a:ext>
            </a:extLst>
          </p:cNvPr>
          <p:cNvSpPr>
            <a:spLocks/>
          </p:cNvSpPr>
          <p:nvPr>
            <p:custDataLst>
              <p:tags r:id="rId15"/>
            </p:custDataLst>
          </p:nvPr>
        </p:nvSpPr>
        <p:spPr bwMode="gray">
          <a:xfrm>
            <a:off x="3181350" y="2719388"/>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90D3989B-8C4B-4D49-801C-72824B76F927}" type="datetime'''''''''''''''''1''''''''9.''''1''k'''''''">
              <a:rPr lang="en-US" altLang="en-US" sz="1200" smtClean="0"/>
              <a:pPr/>
              <a:t>19.1k</a:t>
            </a:fld>
            <a:endParaRPr lang="en-US" sz="1200" dirty="0"/>
          </a:p>
        </p:txBody>
      </p:sp>
      <p:sp>
        <p:nvSpPr>
          <p:cNvPr id="89" name="Text Placeholder 2">
            <a:extLst>
              <a:ext uri="{FF2B5EF4-FFF2-40B4-BE49-F238E27FC236}">
                <a16:creationId xmlns:a16="http://schemas.microsoft.com/office/drawing/2014/main" id="{F7A7698D-A181-DD02-211C-7F2174F5FAAA}"/>
              </a:ext>
            </a:extLst>
          </p:cNvPr>
          <p:cNvSpPr>
            <a:spLocks/>
          </p:cNvSpPr>
          <p:nvPr>
            <p:custDataLst>
              <p:tags r:id="rId16"/>
            </p:custDataLst>
          </p:nvPr>
        </p:nvSpPr>
        <p:spPr bwMode="gray">
          <a:xfrm>
            <a:off x="3411538" y="2684463"/>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92C78A62-7353-47D2-AA6A-06DA25D0C066}" type="datetime'2''''''''''''0''''''.''''''1k'">
              <a:rPr lang="en-US" altLang="en-US" sz="1200" smtClean="0"/>
              <a:pPr/>
              <a:t>20.1k</a:t>
            </a:fld>
            <a:endParaRPr lang="en-US" sz="1200" dirty="0"/>
          </a:p>
        </p:txBody>
      </p:sp>
      <p:sp>
        <p:nvSpPr>
          <p:cNvPr id="43" name="Text Placeholder 2">
            <a:extLst>
              <a:ext uri="{FF2B5EF4-FFF2-40B4-BE49-F238E27FC236}">
                <a16:creationId xmlns:a16="http://schemas.microsoft.com/office/drawing/2014/main" id="{1CBE4338-27FE-1809-EA39-7A147765221A}"/>
              </a:ext>
            </a:extLst>
          </p:cNvPr>
          <p:cNvSpPr>
            <a:spLocks/>
          </p:cNvSpPr>
          <p:nvPr>
            <p:custDataLst>
              <p:tags r:id="rId17"/>
            </p:custDataLst>
          </p:nvPr>
        </p:nvSpPr>
        <p:spPr bwMode="gray">
          <a:xfrm>
            <a:off x="3643313" y="2714625"/>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A6E52E12-7B58-4FCB-B6A7-06447D11B742}" type="datetime'''''''''1''''''''9''.2''''''''''''''''''''''k'''''''''''''''''">
              <a:rPr lang="en-US" altLang="en-US" sz="1200" smtClean="0"/>
              <a:pPr/>
              <a:t>19.2k</a:t>
            </a:fld>
            <a:endParaRPr lang="en-US" sz="1200" dirty="0"/>
          </a:p>
        </p:txBody>
      </p:sp>
      <p:sp>
        <p:nvSpPr>
          <p:cNvPr id="77" name="Text Placeholder 2">
            <a:extLst>
              <a:ext uri="{FF2B5EF4-FFF2-40B4-BE49-F238E27FC236}">
                <a16:creationId xmlns:a16="http://schemas.microsoft.com/office/drawing/2014/main" id="{42D9DF14-910B-8109-7787-419B9751685E}"/>
              </a:ext>
            </a:extLst>
          </p:cNvPr>
          <p:cNvSpPr>
            <a:spLocks/>
          </p:cNvSpPr>
          <p:nvPr>
            <p:custDataLst>
              <p:tags r:id="rId18"/>
            </p:custDataLst>
          </p:nvPr>
        </p:nvSpPr>
        <p:spPr bwMode="gray">
          <a:xfrm>
            <a:off x="3873500" y="2743200"/>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9181608D-21E3-4AC1-94CD-BA6382E87CA7}" type="datetime'''''''1''''''''''''''''''''''8''''''''''.''4''''''k'''''''''">
              <a:rPr lang="en-US" altLang="en-US" sz="1200" smtClean="0"/>
              <a:pPr/>
              <a:t>18.4k</a:t>
            </a:fld>
            <a:endParaRPr lang="en-US" sz="1200" dirty="0"/>
          </a:p>
        </p:txBody>
      </p:sp>
      <p:sp>
        <p:nvSpPr>
          <p:cNvPr id="78" name="Text Placeholder 2">
            <a:extLst>
              <a:ext uri="{FF2B5EF4-FFF2-40B4-BE49-F238E27FC236}">
                <a16:creationId xmlns:a16="http://schemas.microsoft.com/office/drawing/2014/main" id="{46652DD4-2305-8D2E-1E71-290C9C3B9057}"/>
              </a:ext>
            </a:extLst>
          </p:cNvPr>
          <p:cNvSpPr>
            <a:spLocks/>
          </p:cNvSpPr>
          <p:nvPr>
            <p:custDataLst>
              <p:tags r:id="rId19"/>
            </p:custDataLst>
          </p:nvPr>
        </p:nvSpPr>
        <p:spPr bwMode="gray">
          <a:xfrm>
            <a:off x="4105275" y="2808288"/>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A66BB08D-097D-4DDD-A1BE-E44F68818014}" type="datetime'''1''''''''''''''6''''''''''.''''''''''''''6''''''''''''''''k'">
              <a:rPr lang="en-US" altLang="en-US" sz="1200" smtClean="0"/>
              <a:pPr/>
              <a:t>16.6k</a:t>
            </a:fld>
            <a:endParaRPr lang="en-US" sz="1200" dirty="0"/>
          </a:p>
        </p:txBody>
      </p:sp>
      <p:sp>
        <p:nvSpPr>
          <p:cNvPr id="54" name="Text Placeholder 2">
            <a:extLst>
              <a:ext uri="{FF2B5EF4-FFF2-40B4-BE49-F238E27FC236}">
                <a16:creationId xmlns:a16="http://schemas.microsoft.com/office/drawing/2014/main" id="{90BFC1FD-979A-E8E1-4DE8-13C5AFD317B2}"/>
              </a:ext>
            </a:extLst>
          </p:cNvPr>
          <p:cNvSpPr>
            <a:spLocks/>
          </p:cNvSpPr>
          <p:nvPr>
            <p:custDataLst>
              <p:tags r:id="rId20"/>
            </p:custDataLst>
          </p:nvPr>
        </p:nvSpPr>
        <p:spPr bwMode="gray">
          <a:xfrm>
            <a:off x="4337050" y="2889250"/>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99C6300C-4E45-473A-A4C7-AEC1226F5799}" type="datetime'''14''''''''.''''''''''''''4''''''''''''''''''k'''''''">
              <a:rPr lang="en-US" altLang="en-US" sz="1200" smtClean="0"/>
              <a:pPr/>
              <a:t>14.4k</a:t>
            </a:fld>
            <a:endParaRPr lang="en-US" sz="1200" dirty="0"/>
          </a:p>
        </p:txBody>
      </p:sp>
      <p:sp>
        <p:nvSpPr>
          <p:cNvPr id="155" name="Text Placeholder 2">
            <a:extLst>
              <a:ext uri="{FF2B5EF4-FFF2-40B4-BE49-F238E27FC236}">
                <a16:creationId xmlns:a16="http://schemas.microsoft.com/office/drawing/2014/main" id="{43DC6A0C-B9D7-2F6D-EB6F-06BE60DB745C}"/>
              </a:ext>
            </a:extLst>
          </p:cNvPr>
          <p:cNvSpPr>
            <a:spLocks/>
          </p:cNvSpPr>
          <p:nvPr>
            <p:custDataLst>
              <p:tags r:id="rId21"/>
            </p:custDataLst>
          </p:nvPr>
        </p:nvSpPr>
        <p:spPr bwMode="gray">
          <a:xfrm>
            <a:off x="4567238" y="2879725"/>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2210C186-4F9F-44F1-AACF-66882BE38835}" type="datetime'''''''''''''''''14''.''''''''''''''''''7k'''''''''''''''''''">
              <a:rPr lang="en-US" altLang="en-US" sz="1200" smtClean="0"/>
              <a:pPr/>
              <a:t>14.7k</a:t>
            </a:fld>
            <a:endParaRPr lang="en-US" sz="1200" dirty="0"/>
          </a:p>
        </p:txBody>
      </p:sp>
      <p:sp>
        <p:nvSpPr>
          <p:cNvPr id="81" name="Text Placeholder 2">
            <a:extLst>
              <a:ext uri="{FF2B5EF4-FFF2-40B4-BE49-F238E27FC236}">
                <a16:creationId xmlns:a16="http://schemas.microsoft.com/office/drawing/2014/main" id="{EC618914-4401-8034-A9B5-B3C0DFFF386C}"/>
              </a:ext>
            </a:extLst>
          </p:cNvPr>
          <p:cNvSpPr>
            <a:spLocks/>
          </p:cNvSpPr>
          <p:nvPr>
            <p:custDataLst>
              <p:tags r:id="rId22"/>
            </p:custDataLst>
          </p:nvPr>
        </p:nvSpPr>
        <p:spPr bwMode="gray">
          <a:xfrm>
            <a:off x="4799013" y="2998788"/>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6EC3BCD1-89EE-4CE1-B148-86E3523666E0}" type="datetime'1''''''1''''''''.''''''''''''''''''''''4''''''''''k'''''">
              <a:rPr lang="en-US" altLang="en-US" sz="1200" smtClean="0"/>
              <a:pPr/>
              <a:t>11.4k</a:t>
            </a:fld>
            <a:endParaRPr lang="en-US" sz="1200" dirty="0"/>
          </a:p>
        </p:txBody>
      </p:sp>
      <p:sp>
        <p:nvSpPr>
          <p:cNvPr id="57" name="Text Placeholder 2">
            <a:extLst>
              <a:ext uri="{FF2B5EF4-FFF2-40B4-BE49-F238E27FC236}">
                <a16:creationId xmlns:a16="http://schemas.microsoft.com/office/drawing/2014/main" id="{2AA8F835-6151-6014-F378-F768BDB22252}"/>
              </a:ext>
            </a:extLst>
          </p:cNvPr>
          <p:cNvSpPr>
            <a:spLocks/>
          </p:cNvSpPr>
          <p:nvPr>
            <p:custDataLst>
              <p:tags r:id="rId23"/>
            </p:custDataLst>
          </p:nvPr>
        </p:nvSpPr>
        <p:spPr bwMode="gray">
          <a:xfrm>
            <a:off x="5029200" y="3024188"/>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B4FE1E3A-6259-4392-A4C8-C915905B65E1}" type="datetime'''''''''''''''''''1''0''.''''''''''''''''''''''''7''''k'''">
              <a:rPr lang="en-US" altLang="en-US" sz="1200" smtClean="0"/>
              <a:pPr/>
              <a:t>10.7k</a:t>
            </a:fld>
            <a:endParaRPr lang="en-US" sz="1200" dirty="0"/>
          </a:p>
        </p:txBody>
      </p:sp>
      <p:sp>
        <p:nvSpPr>
          <p:cNvPr id="107" name="Text Placeholder 2">
            <a:extLst>
              <a:ext uri="{FF2B5EF4-FFF2-40B4-BE49-F238E27FC236}">
                <a16:creationId xmlns:a16="http://schemas.microsoft.com/office/drawing/2014/main" id="{F225EB19-A9BD-1121-D674-43ADD571374D}"/>
              </a:ext>
            </a:extLst>
          </p:cNvPr>
          <p:cNvSpPr>
            <a:spLocks/>
          </p:cNvSpPr>
          <p:nvPr>
            <p:custDataLst>
              <p:tags r:id="rId24"/>
            </p:custDataLst>
          </p:nvPr>
        </p:nvSpPr>
        <p:spPr bwMode="gray">
          <a:xfrm>
            <a:off x="5260975" y="2901950"/>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8E514547-5B46-4FC4-8C7C-B61198F2E425}" type="datetime'''''''''''''1''''''''''''''4.''''''''''''''''''''''1''''k'''">
              <a:rPr lang="en-US" altLang="en-US" sz="1200" smtClean="0"/>
              <a:pPr/>
              <a:t>14.1k</a:t>
            </a:fld>
            <a:endParaRPr lang="en-US" sz="1200" dirty="0"/>
          </a:p>
        </p:txBody>
      </p:sp>
      <p:sp>
        <p:nvSpPr>
          <p:cNvPr id="52" name="Text Placeholder 2">
            <a:extLst>
              <a:ext uri="{FF2B5EF4-FFF2-40B4-BE49-F238E27FC236}">
                <a16:creationId xmlns:a16="http://schemas.microsoft.com/office/drawing/2014/main" id="{B41DF062-93E5-6F5A-9EC9-4D305B0CDDED}"/>
              </a:ext>
            </a:extLst>
          </p:cNvPr>
          <p:cNvSpPr>
            <a:spLocks/>
          </p:cNvSpPr>
          <p:nvPr>
            <p:custDataLst>
              <p:tags r:id="rId25"/>
            </p:custDataLst>
          </p:nvPr>
        </p:nvSpPr>
        <p:spPr bwMode="gray">
          <a:xfrm>
            <a:off x="5491163" y="2905125"/>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C6F6B533-7424-4BF5-82FE-0CE5D009682A}" type="datetime'''''1''''''''''''4''''''''''.''''''''''0k'''">
              <a:rPr lang="en-US" altLang="en-US" sz="1200" smtClean="0"/>
              <a:pPr/>
              <a:t>14.0k</a:t>
            </a:fld>
            <a:endParaRPr lang="en-US" sz="1200" dirty="0"/>
          </a:p>
        </p:txBody>
      </p:sp>
      <p:sp>
        <p:nvSpPr>
          <p:cNvPr id="47" name="Text Placeholder 2">
            <a:extLst>
              <a:ext uri="{FF2B5EF4-FFF2-40B4-BE49-F238E27FC236}">
                <a16:creationId xmlns:a16="http://schemas.microsoft.com/office/drawing/2014/main" id="{33EBCC36-BE72-16E6-D4E4-CE80A2A7D0BC}"/>
              </a:ext>
            </a:extLst>
          </p:cNvPr>
          <p:cNvSpPr>
            <a:spLocks/>
          </p:cNvSpPr>
          <p:nvPr>
            <p:custDataLst>
              <p:tags r:id="rId26"/>
            </p:custDataLst>
          </p:nvPr>
        </p:nvSpPr>
        <p:spPr bwMode="gray">
          <a:xfrm>
            <a:off x="5722938" y="2895600"/>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EE59DF7B-6C9A-4F2F-8B86-EF7481C1C30C}" type="datetime'''''''''''''''''''''''''''''1''4''''''''''.3''''''k'''''''''''">
              <a:rPr lang="en-US" altLang="en-US" sz="1200" smtClean="0"/>
              <a:pPr/>
              <a:t>14.3k</a:t>
            </a:fld>
            <a:endParaRPr lang="en-US" sz="1200" dirty="0"/>
          </a:p>
        </p:txBody>
      </p:sp>
      <p:graphicFrame>
        <p:nvGraphicFramePr>
          <p:cNvPr id="102" name="Chart 101">
            <a:extLst>
              <a:ext uri="{FF2B5EF4-FFF2-40B4-BE49-F238E27FC236}">
                <a16:creationId xmlns:a16="http://schemas.microsoft.com/office/drawing/2014/main" id="{8521DA6B-DF55-9655-FBA5-258149BA957B}"/>
              </a:ext>
            </a:extLst>
          </p:cNvPr>
          <p:cNvGraphicFramePr/>
          <p:nvPr>
            <p:custDataLst>
              <p:tags r:id="rId27"/>
            </p:custDataLst>
            <p:extLst>
              <p:ext uri="{D42A27DB-BD31-4B8C-83A1-F6EECF244321}">
                <p14:modId xmlns:p14="http://schemas.microsoft.com/office/powerpoint/2010/main" val="27781648"/>
              </p:ext>
            </p:extLst>
          </p:nvPr>
        </p:nvGraphicFramePr>
        <p:xfrm>
          <a:off x="9104313" y="2649538"/>
          <a:ext cx="2938462" cy="1258887"/>
        </p:xfrm>
        <a:graphic>
          <a:graphicData uri="http://schemas.openxmlformats.org/drawingml/2006/chart">
            <c:chart xmlns:c="http://schemas.openxmlformats.org/drawingml/2006/chart" xmlns:r="http://schemas.openxmlformats.org/officeDocument/2006/relationships" r:id="rId121"/>
          </a:graphicData>
        </a:graphic>
      </p:graphicFrame>
      <p:sp>
        <p:nvSpPr>
          <p:cNvPr id="122" name="Text Placeholder 2">
            <a:extLst>
              <a:ext uri="{FF2B5EF4-FFF2-40B4-BE49-F238E27FC236}">
                <a16:creationId xmlns:a16="http://schemas.microsoft.com/office/drawing/2014/main" id="{3D1F9538-6F30-0F13-B03D-ABD2D0E5557B}"/>
              </a:ext>
            </a:extLst>
          </p:cNvPr>
          <p:cNvSpPr>
            <a:spLocks/>
          </p:cNvSpPr>
          <p:nvPr>
            <p:custDataLst>
              <p:tags r:id="rId28"/>
            </p:custDataLst>
          </p:nvPr>
        </p:nvSpPr>
        <p:spPr bwMode="auto">
          <a:xfrm>
            <a:off x="9220200" y="3876675"/>
            <a:ext cx="165100" cy="40957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7B58AECC-EF1B-41DC-A029-8A991414078D}" type="datetime'''''''''J''u''''''n''-''''''''''2''''''''''''''''''''5'''''">
              <a:rPr lang="en-US" altLang="en-US" sz="1200" smtClean="0"/>
              <a:pPr marL="0" indent="0" algn="r">
                <a:spcBef>
                  <a:spcPct val="0"/>
                </a:spcBef>
                <a:spcAft>
                  <a:spcPct val="0"/>
                </a:spcAft>
                <a:buNone/>
              </a:pPr>
              <a:t>Jun-25</a:t>
            </a:fld>
            <a:endParaRPr lang="en-US" sz="1200" dirty="0"/>
          </a:p>
        </p:txBody>
      </p:sp>
      <p:sp>
        <p:nvSpPr>
          <p:cNvPr id="137" name="Text Placeholder 2">
            <a:extLst>
              <a:ext uri="{FF2B5EF4-FFF2-40B4-BE49-F238E27FC236}">
                <a16:creationId xmlns:a16="http://schemas.microsoft.com/office/drawing/2014/main" id="{C46CF14A-CEC1-8E80-7286-58E5B2C6DB94}"/>
              </a:ext>
            </a:extLst>
          </p:cNvPr>
          <p:cNvSpPr>
            <a:spLocks/>
          </p:cNvSpPr>
          <p:nvPr>
            <p:custDataLst>
              <p:tags r:id="rId29"/>
            </p:custDataLst>
          </p:nvPr>
        </p:nvSpPr>
        <p:spPr bwMode="auto">
          <a:xfrm>
            <a:off x="9450388" y="3876675"/>
            <a:ext cx="165100" cy="3651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F2AA1CD7-C6A1-49E9-86EF-95CA9AC39E69}" type="datetime'''''''''''''''''''Ju''''''''l''''''-''2''''5'">
              <a:rPr lang="en-US" altLang="en-US" sz="1200" smtClean="0"/>
              <a:pPr marL="0" indent="0" algn="r">
                <a:spcBef>
                  <a:spcPct val="0"/>
                </a:spcBef>
                <a:spcAft>
                  <a:spcPct val="0"/>
                </a:spcAft>
                <a:buNone/>
              </a:pPr>
              <a:t>Jul-25</a:t>
            </a:fld>
            <a:endParaRPr lang="en-US" sz="1200" dirty="0"/>
          </a:p>
        </p:txBody>
      </p:sp>
      <p:sp>
        <p:nvSpPr>
          <p:cNvPr id="71" name="Text Placeholder 2">
            <a:extLst>
              <a:ext uri="{FF2B5EF4-FFF2-40B4-BE49-F238E27FC236}">
                <a16:creationId xmlns:a16="http://schemas.microsoft.com/office/drawing/2014/main" id="{0996F99D-239E-D8D6-33A8-715EFF17C734}"/>
              </a:ext>
            </a:extLst>
          </p:cNvPr>
          <p:cNvSpPr>
            <a:spLocks/>
          </p:cNvSpPr>
          <p:nvPr>
            <p:custDataLst>
              <p:tags r:id="rId30"/>
            </p:custDataLst>
          </p:nvPr>
        </p:nvSpPr>
        <p:spPr bwMode="auto">
          <a:xfrm>
            <a:off x="9682163" y="3876675"/>
            <a:ext cx="165100" cy="4413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28613820-7FFA-4D38-96ED-C86F23249009}" type="datetime'''''''''''A''''''''''''''''''''u''''g-''25'''''''''">
              <a:rPr lang="en-US" altLang="en-US" sz="1200" smtClean="0"/>
              <a:pPr marL="0" indent="0" algn="r">
                <a:spcBef>
                  <a:spcPct val="0"/>
                </a:spcBef>
                <a:spcAft>
                  <a:spcPct val="0"/>
                </a:spcAft>
                <a:buNone/>
              </a:pPr>
              <a:t>Aug-25</a:t>
            </a:fld>
            <a:endParaRPr lang="en-US" sz="1200" dirty="0"/>
          </a:p>
        </p:txBody>
      </p:sp>
      <p:sp>
        <p:nvSpPr>
          <p:cNvPr id="115" name="Text Placeholder 2">
            <a:extLst>
              <a:ext uri="{FF2B5EF4-FFF2-40B4-BE49-F238E27FC236}">
                <a16:creationId xmlns:a16="http://schemas.microsoft.com/office/drawing/2014/main" id="{59CCEB12-1E8A-8CEE-F95E-37517DED225C}"/>
              </a:ext>
            </a:extLst>
          </p:cNvPr>
          <p:cNvSpPr>
            <a:spLocks/>
          </p:cNvSpPr>
          <p:nvPr>
            <p:custDataLst>
              <p:tags r:id="rId31"/>
            </p:custDataLst>
          </p:nvPr>
        </p:nvSpPr>
        <p:spPr bwMode="auto">
          <a:xfrm>
            <a:off x="9912350" y="3876675"/>
            <a:ext cx="165100" cy="4270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D2160342-CC57-40B3-90CC-F5EBF2293666}" type="datetime'S''''''''''e''p''''''-''''''''''25'''''''''''''''''''''">
              <a:rPr lang="en-US" altLang="en-US" sz="1200" smtClean="0"/>
              <a:pPr marL="0" indent="0" algn="r">
                <a:spcBef>
                  <a:spcPct val="0"/>
                </a:spcBef>
                <a:spcAft>
                  <a:spcPct val="0"/>
                </a:spcAft>
                <a:buNone/>
              </a:pPr>
              <a:t>Sep-25</a:t>
            </a:fld>
            <a:endParaRPr lang="en-US" sz="1200" dirty="0"/>
          </a:p>
        </p:txBody>
      </p:sp>
      <p:sp>
        <p:nvSpPr>
          <p:cNvPr id="118" name="Text Placeholder 2">
            <a:extLst>
              <a:ext uri="{FF2B5EF4-FFF2-40B4-BE49-F238E27FC236}">
                <a16:creationId xmlns:a16="http://schemas.microsoft.com/office/drawing/2014/main" id="{4F47E137-BB58-3E45-884A-9021A0863AF4}"/>
              </a:ext>
            </a:extLst>
          </p:cNvPr>
          <p:cNvSpPr>
            <a:spLocks/>
          </p:cNvSpPr>
          <p:nvPr>
            <p:custDataLst>
              <p:tags r:id="rId32"/>
            </p:custDataLst>
          </p:nvPr>
        </p:nvSpPr>
        <p:spPr bwMode="auto">
          <a:xfrm>
            <a:off x="10144125" y="3876675"/>
            <a:ext cx="165100" cy="4191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B97F94FD-E205-4547-9200-19E7B02263E9}" type="datetime'O''''''c''''''''''''''t''''''''''''-2''''5'''''''''''''">
              <a:rPr lang="en-US" altLang="en-US" sz="1200" smtClean="0"/>
              <a:pPr marL="0" indent="0" algn="r">
                <a:spcBef>
                  <a:spcPct val="0"/>
                </a:spcBef>
                <a:spcAft>
                  <a:spcPct val="0"/>
                </a:spcAft>
                <a:buNone/>
              </a:pPr>
              <a:t>Oct-25</a:t>
            </a:fld>
            <a:endParaRPr lang="en-US" sz="1200" dirty="0"/>
          </a:p>
        </p:txBody>
      </p:sp>
      <p:sp>
        <p:nvSpPr>
          <p:cNvPr id="98" name="Text Placeholder 2">
            <a:extLst>
              <a:ext uri="{FF2B5EF4-FFF2-40B4-BE49-F238E27FC236}">
                <a16:creationId xmlns:a16="http://schemas.microsoft.com/office/drawing/2014/main" id="{18294083-472E-5A31-65DE-C82955F96262}"/>
              </a:ext>
            </a:extLst>
          </p:cNvPr>
          <p:cNvSpPr>
            <a:spLocks/>
          </p:cNvSpPr>
          <p:nvPr>
            <p:custDataLst>
              <p:tags r:id="rId33"/>
            </p:custDataLst>
          </p:nvPr>
        </p:nvSpPr>
        <p:spPr bwMode="auto">
          <a:xfrm>
            <a:off x="10375900" y="3876675"/>
            <a:ext cx="165100" cy="449263"/>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904E5AD4-AA65-4968-A9E4-4CDC7A72403F}" type="datetime'''''''N''o''''v-''''''''25'''''''''''''''''''''''''''">
              <a:rPr lang="en-US" altLang="en-US" sz="1200" smtClean="0"/>
              <a:pPr marL="0" indent="0" algn="r">
                <a:spcBef>
                  <a:spcPct val="0"/>
                </a:spcBef>
                <a:spcAft>
                  <a:spcPct val="0"/>
                </a:spcAft>
                <a:buNone/>
              </a:pPr>
              <a:t>Nov-25</a:t>
            </a:fld>
            <a:endParaRPr lang="en-US" sz="1200" dirty="0"/>
          </a:p>
        </p:txBody>
      </p:sp>
      <p:sp>
        <p:nvSpPr>
          <p:cNvPr id="166" name="Text Placeholder 2">
            <a:extLst>
              <a:ext uri="{FF2B5EF4-FFF2-40B4-BE49-F238E27FC236}">
                <a16:creationId xmlns:a16="http://schemas.microsoft.com/office/drawing/2014/main" id="{DC56264F-F64D-663D-D439-5D9C69217CF8}"/>
              </a:ext>
            </a:extLst>
          </p:cNvPr>
          <p:cNvSpPr>
            <a:spLocks/>
          </p:cNvSpPr>
          <p:nvPr>
            <p:custDataLst>
              <p:tags r:id="rId34"/>
            </p:custDataLst>
          </p:nvPr>
        </p:nvSpPr>
        <p:spPr bwMode="auto">
          <a:xfrm>
            <a:off x="10606088" y="3876675"/>
            <a:ext cx="165100" cy="436563"/>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E5479FF9-4538-4EA2-A691-5B03785CDC86}" type="datetime'''D''''''''''''e''''''''c-''''''''2''''''''''5'">
              <a:rPr lang="en-US" altLang="en-US" sz="1200" smtClean="0"/>
              <a:pPr marL="0" indent="0" algn="r">
                <a:spcBef>
                  <a:spcPct val="0"/>
                </a:spcBef>
                <a:spcAft>
                  <a:spcPct val="0"/>
                </a:spcAft>
                <a:buNone/>
              </a:pPr>
              <a:t>Dec-25</a:t>
            </a:fld>
            <a:endParaRPr lang="en-US" sz="1200" dirty="0"/>
          </a:p>
        </p:txBody>
      </p:sp>
      <p:sp>
        <p:nvSpPr>
          <p:cNvPr id="108" name="Text Placeholder 2">
            <a:extLst>
              <a:ext uri="{FF2B5EF4-FFF2-40B4-BE49-F238E27FC236}">
                <a16:creationId xmlns:a16="http://schemas.microsoft.com/office/drawing/2014/main" id="{45A6175E-A77C-E254-F3F0-990500BE0AE9}"/>
              </a:ext>
            </a:extLst>
          </p:cNvPr>
          <p:cNvSpPr>
            <a:spLocks/>
          </p:cNvSpPr>
          <p:nvPr>
            <p:custDataLst>
              <p:tags r:id="rId35"/>
            </p:custDataLst>
          </p:nvPr>
        </p:nvSpPr>
        <p:spPr bwMode="auto">
          <a:xfrm>
            <a:off x="10837863" y="3876675"/>
            <a:ext cx="165100" cy="4032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25AEFB74-E88D-427E-9897-9A52D32424AC}" type="datetime'''''J''''''a''''''''''n''''''''''-''2''''''''6'">
              <a:rPr lang="en-US" altLang="en-US" sz="1200" smtClean="0"/>
              <a:pPr marL="0" indent="0" algn="r">
                <a:spcBef>
                  <a:spcPct val="0"/>
                </a:spcBef>
                <a:spcAft>
                  <a:spcPct val="0"/>
                </a:spcAft>
                <a:buNone/>
              </a:pPr>
              <a:t>Jan-26</a:t>
            </a:fld>
            <a:endParaRPr lang="en-US" sz="1200" dirty="0"/>
          </a:p>
        </p:txBody>
      </p:sp>
      <p:sp>
        <p:nvSpPr>
          <p:cNvPr id="83" name="Text Placeholder 2">
            <a:extLst>
              <a:ext uri="{FF2B5EF4-FFF2-40B4-BE49-F238E27FC236}">
                <a16:creationId xmlns:a16="http://schemas.microsoft.com/office/drawing/2014/main" id="{D42B843B-960E-4D1D-42C1-2718E081E75B}"/>
              </a:ext>
            </a:extLst>
          </p:cNvPr>
          <p:cNvSpPr>
            <a:spLocks/>
          </p:cNvSpPr>
          <p:nvPr>
            <p:custDataLst>
              <p:tags r:id="rId36"/>
            </p:custDataLst>
          </p:nvPr>
        </p:nvSpPr>
        <p:spPr bwMode="auto">
          <a:xfrm>
            <a:off x="11068050" y="3876674"/>
            <a:ext cx="165100" cy="4254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CF11728A-BB9A-4E4E-B734-38B6DE2429C0}" type="datetime'''''''''Feb''''''''''''-''''''''''''''''''2''''''6'">
              <a:rPr lang="en-US" altLang="en-US" sz="1200" smtClean="0"/>
              <a:pPr marL="0" indent="0" algn="r">
                <a:spcBef>
                  <a:spcPct val="0"/>
                </a:spcBef>
                <a:spcAft>
                  <a:spcPct val="0"/>
                </a:spcAft>
                <a:buNone/>
              </a:pPr>
              <a:t>Feb-26</a:t>
            </a:fld>
            <a:endParaRPr lang="en-US" sz="1200" dirty="0"/>
          </a:p>
        </p:txBody>
      </p:sp>
      <p:sp>
        <p:nvSpPr>
          <p:cNvPr id="139" name="Text Placeholder 2">
            <a:extLst>
              <a:ext uri="{FF2B5EF4-FFF2-40B4-BE49-F238E27FC236}">
                <a16:creationId xmlns:a16="http://schemas.microsoft.com/office/drawing/2014/main" id="{A540D85D-6205-0EDF-1021-3AACE64651BC}"/>
              </a:ext>
            </a:extLst>
          </p:cNvPr>
          <p:cNvSpPr>
            <a:spLocks/>
          </p:cNvSpPr>
          <p:nvPr>
            <p:custDataLst>
              <p:tags r:id="rId37"/>
            </p:custDataLst>
          </p:nvPr>
        </p:nvSpPr>
        <p:spPr bwMode="auto">
          <a:xfrm>
            <a:off x="11299825" y="3876675"/>
            <a:ext cx="165100" cy="4572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A556E400-3C6A-46FF-B735-B7218679B3DA}" type="datetime'''''M''ar''-''''''''''''''2''''''''''''''6'''''''''''''">
              <a:rPr lang="en-US" altLang="en-US" sz="1200" smtClean="0"/>
              <a:pPr marL="0" indent="0" algn="r">
                <a:spcBef>
                  <a:spcPct val="0"/>
                </a:spcBef>
                <a:spcAft>
                  <a:spcPct val="0"/>
                </a:spcAft>
                <a:buNone/>
              </a:pPr>
              <a:t>Mar-26</a:t>
            </a:fld>
            <a:endParaRPr lang="en-US" sz="1200" dirty="0"/>
          </a:p>
        </p:txBody>
      </p:sp>
      <p:sp>
        <p:nvSpPr>
          <p:cNvPr id="35" name="Text Placeholder 2">
            <a:extLst>
              <a:ext uri="{FF2B5EF4-FFF2-40B4-BE49-F238E27FC236}">
                <a16:creationId xmlns:a16="http://schemas.microsoft.com/office/drawing/2014/main" id="{70A35872-06C6-8193-A1D2-3F6E1A0C81EE}"/>
              </a:ext>
            </a:extLst>
          </p:cNvPr>
          <p:cNvSpPr>
            <a:spLocks/>
          </p:cNvSpPr>
          <p:nvPr>
            <p:custDataLst>
              <p:tags r:id="rId38"/>
            </p:custDataLst>
          </p:nvPr>
        </p:nvSpPr>
        <p:spPr bwMode="auto">
          <a:xfrm>
            <a:off x="11530013" y="3876675"/>
            <a:ext cx="165100" cy="42227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5D47AE37-7917-478E-A958-EA5C075EB784}" type="datetime'''Ap''''''''''r''''''''''''''''-''''''''2''''''''''6'''''''''">
              <a:rPr lang="en-US" altLang="en-US" sz="1200" smtClean="0"/>
              <a:pPr marL="0" indent="0" algn="r">
                <a:spcBef>
                  <a:spcPct val="0"/>
                </a:spcBef>
                <a:spcAft>
                  <a:spcPct val="0"/>
                </a:spcAft>
                <a:buNone/>
              </a:pPr>
              <a:t>Apr-26</a:t>
            </a:fld>
            <a:endParaRPr lang="en-US" sz="1200" dirty="0"/>
          </a:p>
        </p:txBody>
      </p:sp>
      <p:sp>
        <p:nvSpPr>
          <p:cNvPr id="69" name="Text Placeholder 2">
            <a:extLst>
              <a:ext uri="{FF2B5EF4-FFF2-40B4-BE49-F238E27FC236}">
                <a16:creationId xmlns:a16="http://schemas.microsoft.com/office/drawing/2014/main" id="{A28A147D-B57A-E86A-E00C-4A3AE71B7E27}"/>
              </a:ext>
            </a:extLst>
          </p:cNvPr>
          <p:cNvSpPr>
            <a:spLocks/>
          </p:cNvSpPr>
          <p:nvPr>
            <p:custDataLst>
              <p:tags r:id="rId39"/>
            </p:custDataLst>
          </p:nvPr>
        </p:nvSpPr>
        <p:spPr bwMode="auto">
          <a:xfrm>
            <a:off x="11761788" y="3876675"/>
            <a:ext cx="165100" cy="4699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ED2D948E-DBF7-4796-A698-8BB228638DCF}" type="datetime'''''''Ma''''''''''y''''''''''''''''-2''6'''''''''''''''''''''">
              <a:rPr lang="en-US" altLang="en-US" sz="1200" smtClean="0"/>
              <a:pPr marL="0" indent="0" algn="r">
                <a:spcBef>
                  <a:spcPct val="0"/>
                </a:spcBef>
                <a:spcAft>
                  <a:spcPct val="0"/>
                </a:spcAft>
                <a:buNone/>
              </a:pPr>
              <a:t>May-26</a:t>
            </a:fld>
            <a:endParaRPr lang="en-US" sz="1200" dirty="0"/>
          </a:p>
        </p:txBody>
      </p:sp>
      <p:sp>
        <p:nvSpPr>
          <p:cNvPr id="127" name="Text Placeholder 2">
            <a:extLst>
              <a:ext uri="{FF2B5EF4-FFF2-40B4-BE49-F238E27FC236}">
                <a16:creationId xmlns:a16="http://schemas.microsoft.com/office/drawing/2014/main" id="{62F8E12F-8B90-45B5-D56E-1D9FC1E3245E}"/>
              </a:ext>
            </a:extLst>
          </p:cNvPr>
          <p:cNvSpPr>
            <a:spLocks/>
          </p:cNvSpPr>
          <p:nvPr>
            <p:custDataLst>
              <p:tags r:id="rId40"/>
            </p:custDataLst>
          </p:nvPr>
        </p:nvSpPr>
        <p:spPr bwMode="gray">
          <a:xfrm>
            <a:off x="9220200" y="2757488"/>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D1994242-A17B-45F2-815B-6ABD1662E32F}" type="datetime'''1''''8''''''''''''''.1''''k'''''''''''''''''">
              <a:rPr lang="en-US" altLang="en-US" sz="1200" smtClean="0"/>
              <a:pPr/>
              <a:t>18.1k</a:t>
            </a:fld>
            <a:endParaRPr lang="en-US" sz="1200" dirty="0"/>
          </a:p>
        </p:txBody>
      </p:sp>
      <p:sp>
        <p:nvSpPr>
          <p:cNvPr id="149" name="Text Placeholder 2">
            <a:extLst>
              <a:ext uri="{FF2B5EF4-FFF2-40B4-BE49-F238E27FC236}">
                <a16:creationId xmlns:a16="http://schemas.microsoft.com/office/drawing/2014/main" id="{69D81281-3159-0CBD-8D80-FED733685387}"/>
              </a:ext>
            </a:extLst>
          </p:cNvPr>
          <p:cNvSpPr>
            <a:spLocks/>
          </p:cNvSpPr>
          <p:nvPr>
            <p:custDataLst>
              <p:tags r:id="rId41"/>
            </p:custDataLst>
          </p:nvPr>
        </p:nvSpPr>
        <p:spPr bwMode="gray">
          <a:xfrm>
            <a:off x="9450388" y="2733675"/>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DBDDB078-DFC4-423E-ADC8-22DA60A28E23}" type="datetime'''''''''''1''''''''8''.''''''''''''''''7''k'''''''''''''''">
              <a:rPr lang="en-US" altLang="en-US" sz="1200" smtClean="0"/>
              <a:pPr/>
              <a:t>18.7k</a:t>
            </a:fld>
            <a:endParaRPr lang="en-US" sz="1200" dirty="0"/>
          </a:p>
        </p:txBody>
      </p:sp>
      <p:sp>
        <p:nvSpPr>
          <p:cNvPr id="75" name="Text Placeholder 2">
            <a:extLst>
              <a:ext uri="{FF2B5EF4-FFF2-40B4-BE49-F238E27FC236}">
                <a16:creationId xmlns:a16="http://schemas.microsoft.com/office/drawing/2014/main" id="{7AB25858-ED5B-0032-8A38-AAEEA190273B}"/>
              </a:ext>
            </a:extLst>
          </p:cNvPr>
          <p:cNvSpPr>
            <a:spLocks/>
          </p:cNvSpPr>
          <p:nvPr>
            <p:custDataLst>
              <p:tags r:id="rId42"/>
            </p:custDataLst>
          </p:nvPr>
        </p:nvSpPr>
        <p:spPr bwMode="gray">
          <a:xfrm>
            <a:off x="9682163" y="2744788"/>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A73FD779-45DE-45BB-9C3D-F871AD45A33F}" type="datetime'''1''8''''''''''''''''''''''''''''.''''''''''''4k'''''''''''''">
              <a:rPr lang="en-US" altLang="en-US" sz="1200" smtClean="0"/>
              <a:pPr/>
              <a:t>18.4k</a:t>
            </a:fld>
            <a:endParaRPr lang="en-US" sz="1200" dirty="0"/>
          </a:p>
        </p:txBody>
      </p:sp>
      <p:sp>
        <p:nvSpPr>
          <p:cNvPr id="129" name="Text Placeholder 2">
            <a:extLst>
              <a:ext uri="{FF2B5EF4-FFF2-40B4-BE49-F238E27FC236}">
                <a16:creationId xmlns:a16="http://schemas.microsoft.com/office/drawing/2014/main" id="{D36987C0-5135-6090-4CC6-FB9908CC0C3A}"/>
              </a:ext>
            </a:extLst>
          </p:cNvPr>
          <p:cNvSpPr>
            <a:spLocks/>
          </p:cNvSpPr>
          <p:nvPr>
            <p:custDataLst>
              <p:tags r:id="rId43"/>
            </p:custDataLst>
          </p:nvPr>
        </p:nvSpPr>
        <p:spPr bwMode="gray">
          <a:xfrm>
            <a:off x="9912350" y="2779713"/>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393DDF29-733D-4FC8-AEB6-746630F004E4}" type="datetime'1''''''''''''''''''7''''.4''''k'''''''''''''''">
              <a:rPr lang="en-US" altLang="en-US" sz="1200" smtClean="0"/>
              <a:pPr/>
              <a:t>17.4k</a:t>
            </a:fld>
            <a:endParaRPr lang="en-US" sz="1200" dirty="0"/>
          </a:p>
        </p:txBody>
      </p:sp>
      <p:sp>
        <p:nvSpPr>
          <p:cNvPr id="133" name="Text Placeholder 2">
            <a:extLst>
              <a:ext uri="{FF2B5EF4-FFF2-40B4-BE49-F238E27FC236}">
                <a16:creationId xmlns:a16="http://schemas.microsoft.com/office/drawing/2014/main" id="{0C87BE8E-6A50-F013-B440-F7330DD21AA8}"/>
              </a:ext>
            </a:extLst>
          </p:cNvPr>
          <p:cNvSpPr>
            <a:spLocks/>
          </p:cNvSpPr>
          <p:nvPr>
            <p:custDataLst>
              <p:tags r:id="rId44"/>
            </p:custDataLst>
          </p:nvPr>
        </p:nvSpPr>
        <p:spPr bwMode="gray">
          <a:xfrm>
            <a:off x="10144125" y="2789238"/>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855C0141-F72D-4B7F-8501-8F4AA330D8FF}" type="datetime'''''''''''''17''''''''''''.''''''''''''2''''''''''''''''''''k'">
              <a:rPr lang="en-US" altLang="en-US" sz="1200" smtClean="0"/>
              <a:pPr/>
              <a:t>17.2k</a:t>
            </a:fld>
            <a:endParaRPr lang="en-US" sz="1200" dirty="0"/>
          </a:p>
        </p:txBody>
      </p:sp>
      <p:sp>
        <p:nvSpPr>
          <p:cNvPr id="113" name="Text Placeholder 2">
            <a:extLst>
              <a:ext uri="{FF2B5EF4-FFF2-40B4-BE49-F238E27FC236}">
                <a16:creationId xmlns:a16="http://schemas.microsoft.com/office/drawing/2014/main" id="{89F7786E-956B-FF35-C47B-4435C2B5EA07}"/>
              </a:ext>
            </a:extLst>
          </p:cNvPr>
          <p:cNvSpPr>
            <a:spLocks/>
          </p:cNvSpPr>
          <p:nvPr>
            <p:custDataLst>
              <p:tags r:id="rId45"/>
            </p:custDataLst>
          </p:nvPr>
        </p:nvSpPr>
        <p:spPr bwMode="gray">
          <a:xfrm>
            <a:off x="10375900" y="2835275"/>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47CFAC74-4AEA-4E83-8431-F3414D2F894D}" type="datetime'''''''''''''''''1''''''''''''5.''''''''''''9''''k'''''">
              <a:rPr lang="en-US" altLang="en-US" sz="1200" smtClean="0"/>
              <a:pPr/>
              <a:t>15.9k</a:t>
            </a:fld>
            <a:endParaRPr lang="en-US" sz="1200" dirty="0"/>
          </a:p>
        </p:txBody>
      </p:sp>
      <p:sp>
        <p:nvSpPr>
          <p:cNvPr id="170" name="Text Placeholder 2">
            <a:extLst>
              <a:ext uri="{FF2B5EF4-FFF2-40B4-BE49-F238E27FC236}">
                <a16:creationId xmlns:a16="http://schemas.microsoft.com/office/drawing/2014/main" id="{39018674-E279-42E3-EAE8-3702A8E3EF84}"/>
              </a:ext>
            </a:extLst>
          </p:cNvPr>
          <p:cNvSpPr>
            <a:spLocks/>
          </p:cNvSpPr>
          <p:nvPr>
            <p:custDataLst>
              <p:tags r:id="rId46"/>
            </p:custDataLst>
          </p:nvPr>
        </p:nvSpPr>
        <p:spPr bwMode="gray">
          <a:xfrm>
            <a:off x="10606088" y="2820988"/>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A0695AF7-2530-4F85-A5DB-264BFE9139B8}" type="datetime'''''''''1''''''6''''''''''''''''''''''''.''3''''''k'''''''">
              <a:rPr lang="en-US" altLang="en-US" sz="1200" smtClean="0"/>
              <a:pPr/>
              <a:t>16.3k</a:t>
            </a:fld>
            <a:endParaRPr lang="en-US" sz="1200" dirty="0"/>
          </a:p>
        </p:txBody>
      </p:sp>
      <p:sp>
        <p:nvSpPr>
          <p:cNvPr id="121" name="Text Placeholder 2">
            <a:extLst>
              <a:ext uri="{FF2B5EF4-FFF2-40B4-BE49-F238E27FC236}">
                <a16:creationId xmlns:a16="http://schemas.microsoft.com/office/drawing/2014/main" id="{020731FA-49FE-984B-606C-A289AB4AEDC7}"/>
              </a:ext>
            </a:extLst>
          </p:cNvPr>
          <p:cNvSpPr>
            <a:spLocks/>
          </p:cNvSpPr>
          <p:nvPr>
            <p:custDataLst>
              <p:tags r:id="rId47"/>
            </p:custDataLst>
          </p:nvPr>
        </p:nvSpPr>
        <p:spPr bwMode="gray">
          <a:xfrm>
            <a:off x="10837863" y="2820988"/>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BE195CCE-E007-4269-8121-3271D2915D79}" type="datetime'1''''''''''''6''.''''''''3''''''''k'''''''''''''''''''''">
              <a:rPr lang="en-US" altLang="en-US" sz="1200" smtClean="0"/>
              <a:pPr/>
              <a:t>16.3k</a:t>
            </a:fld>
            <a:endParaRPr lang="en-US" sz="1200" dirty="0"/>
          </a:p>
        </p:txBody>
      </p:sp>
      <p:sp>
        <p:nvSpPr>
          <p:cNvPr id="90" name="Text Placeholder 2">
            <a:extLst>
              <a:ext uri="{FF2B5EF4-FFF2-40B4-BE49-F238E27FC236}">
                <a16:creationId xmlns:a16="http://schemas.microsoft.com/office/drawing/2014/main" id="{207EFF71-5E6D-93E4-AB03-8D261DE5FD9F}"/>
              </a:ext>
            </a:extLst>
          </p:cNvPr>
          <p:cNvSpPr>
            <a:spLocks/>
          </p:cNvSpPr>
          <p:nvPr>
            <p:custDataLst>
              <p:tags r:id="rId48"/>
            </p:custDataLst>
          </p:nvPr>
        </p:nvSpPr>
        <p:spPr bwMode="gray">
          <a:xfrm>
            <a:off x="11068050" y="2871788"/>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66E9ECF5-1A89-40C1-A34E-22329F348A88}" type="datetime'''''''14''''''''''''''''''''''''''''.''9''k'''''''''">
              <a:rPr lang="en-US" altLang="en-US" sz="1200" smtClean="0"/>
              <a:pPr/>
              <a:t>14.9k</a:t>
            </a:fld>
            <a:endParaRPr lang="en-US" sz="1200" dirty="0"/>
          </a:p>
        </p:txBody>
      </p:sp>
      <p:sp>
        <p:nvSpPr>
          <p:cNvPr id="147" name="Text Placeholder 2">
            <a:extLst>
              <a:ext uri="{FF2B5EF4-FFF2-40B4-BE49-F238E27FC236}">
                <a16:creationId xmlns:a16="http://schemas.microsoft.com/office/drawing/2014/main" id="{F6397DDE-337D-1408-D374-3F76CFE4C149}"/>
              </a:ext>
            </a:extLst>
          </p:cNvPr>
          <p:cNvSpPr>
            <a:spLocks/>
          </p:cNvSpPr>
          <p:nvPr>
            <p:custDataLst>
              <p:tags r:id="rId49"/>
            </p:custDataLst>
          </p:nvPr>
        </p:nvSpPr>
        <p:spPr bwMode="gray">
          <a:xfrm>
            <a:off x="11299825" y="2771775"/>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4289500E-234D-4CF6-BD3B-F30CC46D73E3}" type="datetime'''''''''''''1''''''''''''''''''''7''''''''''''.6''''''''''''k'">
              <a:rPr lang="en-US" altLang="en-US" sz="1200" smtClean="0"/>
              <a:pPr/>
              <a:t>17.6k</a:t>
            </a:fld>
            <a:endParaRPr lang="en-US" sz="1200" dirty="0"/>
          </a:p>
        </p:txBody>
      </p:sp>
      <p:sp>
        <p:nvSpPr>
          <p:cNvPr id="95" name="Text Placeholder 2">
            <a:extLst>
              <a:ext uri="{FF2B5EF4-FFF2-40B4-BE49-F238E27FC236}">
                <a16:creationId xmlns:a16="http://schemas.microsoft.com/office/drawing/2014/main" id="{D9388BD2-FB97-D319-3D1B-C910782DBB35}"/>
              </a:ext>
            </a:extLst>
          </p:cNvPr>
          <p:cNvSpPr>
            <a:spLocks/>
          </p:cNvSpPr>
          <p:nvPr>
            <p:custDataLst>
              <p:tags r:id="rId50"/>
            </p:custDataLst>
          </p:nvPr>
        </p:nvSpPr>
        <p:spPr bwMode="gray">
          <a:xfrm>
            <a:off x="11530013" y="2830513"/>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F54A17DD-24D0-49ED-93CE-14BCC77A9904}" type="datetime'1''''''6.''''''''''''''''''''1''''''''''k'''''''''''''">
              <a:rPr lang="en-US" altLang="en-US" sz="1200" smtClean="0"/>
              <a:pPr/>
              <a:t>16.1k</a:t>
            </a:fld>
            <a:endParaRPr lang="en-US" sz="1200" dirty="0"/>
          </a:p>
        </p:txBody>
      </p:sp>
      <p:sp>
        <p:nvSpPr>
          <p:cNvPr id="82" name="Text Placeholder 2">
            <a:extLst>
              <a:ext uri="{FF2B5EF4-FFF2-40B4-BE49-F238E27FC236}">
                <a16:creationId xmlns:a16="http://schemas.microsoft.com/office/drawing/2014/main" id="{4AABE84C-FD70-D978-1878-764B1A64050D}"/>
              </a:ext>
            </a:extLst>
          </p:cNvPr>
          <p:cNvSpPr>
            <a:spLocks/>
          </p:cNvSpPr>
          <p:nvPr>
            <p:custDataLst>
              <p:tags r:id="rId51"/>
            </p:custDataLst>
          </p:nvPr>
        </p:nvSpPr>
        <p:spPr bwMode="gray">
          <a:xfrm>
            <a:off x="11761788" y="2747963"/>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A89C1477-6305-452E-BC41-C87B06515B94}" type="datetime'''''''''1''''''''8''''.3''''''k'''''''''''''''''''">
              <a:rPr lang="en-US" altLang="en-US" sz="1200" smtClean="0"/>
              <a:pPr/>
              <a:t>18.3k</a:t>
            </a:fld>
            <a:endParaRPr lang="en-US" sz="1200" dirty="0"/>
          </a:p>
        </p:txBody>
      </p:sp>
      <p:graphicFrame>
        <p:nvGraphicFramePr>
          <p:cNvPr id="32" name="Chart 31">
            <a:extLst>
              <a:ext uri="{FF2B5EF4-FFF2-40B4-BE49-F238E27FC236}">
                <a16:creationId xmlns:a16="http://schemas.microsoft.com/office/drawing/2014/main" id="{2FD0DB8C-438B-349C-691B-09C29DA2E9D5}"/>
              </a:ext>
            </a:extLst>
          </p:cNvPr>
          <p:cNvGraphicFramePr/>
          <p:nvPr>
            <p:custDataLst>
              <p:tags r:id="rId52"/>
            </p:custDataLst>
            <p:extLst>
              <p:ext uri="{D42A27DB-BD31-4B8C-83A1-F6EECF244321}">
                <p14:modId xmlns:p14="http://schemas.microsoft.com/office/powerpoint/2010/main" val="170693736"/>
              </p:ext>
            </p:extLst>
          </p:nvPr>
        </p:nvGraphicFramePr>
        <p:xfrm>
          <a:off x="80963" y="2649538"/>
          <a:ext cx="2938462" cy="1258887"/>
        </p:xfrm>
        <a:graphic>
          <a:graphicData uri="http://schemas.openxmlformats.org/drawingml/2006/chart">
            <c:chart xmlns:c="http://schemas.openxmlformats.org/drawingml/2006/chart" xmlns:r="http://schemas.openxmlformats.org/officeDocument/2006/relationships" r:id="rId122"/>
          </a:graphicData>
        </a:graphic>
      </p:graphicFrame>
      <p:sp>
        <p:nvSpPr>
          <p:cNvPr id="19" name="Text Placeholder 2">
            <a:extLst>
              <a:ext uri="{FF2B5EF4-FFF2-40B4-BE49-F238E27FC236}">
                <a16:creationId xmlns:a16="http://schemas.microsoft.com/office/drawing/2014/main" id="{A0293C18-3382-58EE-B25D-82D4FA20D481}"/>
              </a:ext>
            </a:extLst>
          </p:cNvPr>
          <p:cNvSpPr>
            <a:spLocks/>
          </p:cNvSpPr>
          <p:nvPr>
            <p:custDataLst>
              <p:tags r:id="rId53"/>
            </p:custDataLst>
          </p:nvPr>
        </p:nvSpPr>
        <p:spPr bwMode="auto">
          <a:xfrm>
            <a:off x="196850" y="3876675"/>
            <a:ext cx="165100" cy="40957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715063EB-A11E-4AC3-AC3E-8B8BEEAD1E96}" type="datetime'''''''''''''''J''''u''''''''''''''''n-2''''''''5'''''''''''''">
              <a:rPr lang="en-US" altLang="en-US" sz="1200" smtClean="0"/>
              <a:pPr marL="0" indent="0" algn="r">
                <a:spcBef>
                  <a:spcPct val="0"/>
                </a:spcBef>
                <a:spcAft>
                  <a:spcPct val="0"/>
                </a:spcAft>
                <a:buNone/>
              </a:pPr>
              <a:t>Jun-25</a:t>
            </a:fld>
            <a:endParaRPr lang="en-US" sz="1200" dirty="0"/>
          </a:p>
        </p:txBody>
      </p:sp>
      <p:sp>
        <p:nvSpPr>
          <p:cNvPr id="34" name="Text Placeholder 2">
            <a:extLst>
              <a:ext uri="{FF2B5EF4-FFF2-40B4-BE49-F238E27FC236}">
                <a16:creationId xmlns:a16="http://schemas.microsoft.com/office/drawing/2014/main" id="{EA149E97-CD1F-1936-6806-D7DE442C05F8}"/>
              </a:ext>
            </a:extLst>
          </p:cNvPr>
          <p:cNvSpPr>
            <a:spLocks/>
          </p:cNvSpPr>
          <p:nvPr>
            <p:custDataLst>
              <p:tags r:id="rId54"/>
            </p:custDataLst>
          </p:nvPr>
        </p:nvSpPr>
        <p:spPr bwMode="auto">
          <a:xfrm>
            <a:off x="427038" y="3876675"/>
            <a:ext cx="165100" cy="3651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86716E5B-D5C8-46B4-8FE8-249869F82666}" type="datetime'''''''''''''''J''''''''''''''''''''''''''''''ul-2''''5'''''''">
              <a:rPr lang="en-US" altLang="en-US" sz="1200" smtClean="0"/>
              <a:pPr marL="0" indent="0" algn="r">
                <a:spcBef>
                  <a:spcPct val="0"/>
                </a:spcBef>
                <a:spcAft>
                  <a:spcPct val="0"/>
                </a:spcAft>
                <a:buNone/>
              </a:pPr>
              <a:t>Jul-25</a:t>
            </a:fld>
            <a:endParaRPr lang="en-US" sz="1200" dirty="0"/>
          </a:p>
        </p:txBody>
      </p:sp>
      <p:sp>
        <p:nvSpPr>
          <p:cNvPr id="2" name="Text Placeholder 2">
            <a:extLst>
              <a:ext uri="{FF2B5EF4-FFF2-40B4-BE49-F238E27FC236}">
                <a16:creationId xmlns:a16="http://schemas.microsoft.com/office/drawing/2014/main" id="{2FC30F3B-815D-07EA-3B58-FA60D9BC5E4A}"/>
              </a:ext>
            </a:extLst>
          </p:cNvPr>
          <p:cNvSpPr>
            <a:spLocks/>
          </p:cNvSpPr>
          <p:nvPr>
            <p:custDataLst>
              <p:tags r:id="rId55"/>
            </p:custDataLst>
          </p:nvPr>
        </p:nvSpPr>
        <p:spPr bwMode="auto">
          <a:xfrm>
            <a:off x="658813" y="3876675"/>
            <a:ext cx="165100" cy="4413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B48A3E7B-B9AC-4CD3-AC38-CC69DFC56F82}" type="datetime'Aug''''''''''-''''''''''''''''''''''''''2''''''''''''5'''''">
              <a:rPr lang="en-US" altLang="en-US" sz="1200" smtClean="0"/>
              <a:pPr marL="0" indent="0" algn="r">
                <a:spcBef>
                  <a:spcPct val="0"/>
                </a:spcBef>
                <a:spcAft>
                  <a:spcPct val="0"/>
                </a:spcAft>
                <a:buNone/>
              </a:pPr>
              <a:t>Aug-25</a:t>
            </a:fld>
            <a:endParaRPr lang="en-US" sz="1200" dirty="0"/>
          </a:p>
        </p:txBody>
      </p:sp>
      <p:sp>
        <p:nvSpPr>
          <p:cNvPr id="27" name="Text Placeholder 2">
            <a:extLst>
              <a:ext uri="{FF2B5EF4-FFF2-40B4-BE49-F238E27FC236}">
                <a16:creationId xmlns:a16="http://schemas.microsoft.com/office/drawing/2014/main" id="{9560C112-7073-86ED-7483-DAD4D91C8A45}"/>
              </a:ext>
            </a:extLst>
          </p:cNvPr>
          <p:cNvSpPr>
            <a:spLocks/>
          </p:cNvSpPr>
          <p:nvPr>
            <p:custDataLst>
              <p:tags r:id="rId56"/>
            </p:custDataLst>
          </p:nvPr>
        </p:nvSpPr>
        <p:spPr bwMode="auto">
          <a:xfrm>
            <a:off x="889000" y="3876675"/>
            <a:ext cx="165100" cy="4270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DA723DAE-7846-45A5-A7A5-0D51B555C084}" type="datetime'''''''S''''''''''''''''''''e''''p-''''''''2''''5'''''''''''">
              <a:rPr lang="en-US" altLang="en-US" sz="1200" smtClean="0"/>
              <a:pPr marL="0" indent="0" algn="r">
                <a:spcBef>
                  <a:spcPct val="0"/>
                </a:spcBef>
                <a:spcAft>
                  <a:spcPct val="0"/>
                </a:spcAft>
                <a:buNone/>
              </a:pPr>
              <a:t>Sep-25</a:t>
            </a:fld>
            <a:endParaRPr lang="en-US" sz="1200" dirty="0"/>
          </a:p>
        </p:txBody>
      </p:sp>
      <p:sp>
        <p:nvSpPr>
          <p:cNvPr id="26" name="Text Placeholder 2">
            <a:extLst>
              <a:ext uri="{FF2B5EF4-FFF2-40B4-BE49-F238E27FC236}">
                <a16:creationId xmlns:a16="http://schemas.microsoft.com/office/drawing/2014/main" id="{9AFDE46C-53DF-BFC5-CA34-D3D9C66A0671}"/>
              </a:ext>
            </a:extLst>
          </p:cNvPr>
          <p:cNvSpPr>
            <a:spLocks/>
          </p:cNvSpPr>
          <p:nvPr>
            <p:custDataLst>
              <p:tags r:id="rId57"/>
            </p:custDataLst>
          </p:nvPr>
        </p:nvSpPr>
        <p:spPr bwMode="auto">
          <a:xfrm>
            <a:off x="1120775" y="3876675"/>
            <a:ext cx="165100" cy="4191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EED0F910-5AE2-46C3-9BAB-CC7B25E4DF8B}" type="datetime'''''''''O''''''''''c''''t-''2''''''''''''''''5'''''''''''''">
              <a:rPr lang="en-US" altLang="en-US" sz="1200" smtClean="0"/>
              <a:pPr marL="0" indent="0" algn="r">
                <a:spcBef>
                  <a:spcPct val="0"/>
                </a:spcBef>
                <a:spcAft>
                  <a:spcPct val="0"/>
                </a:spcAft>
                <a:buNone/>
              </a:pPr>
              <a:t>Oct-25</a:t>
            </a:fld>
            <a:endParaRPr lang="en-US" sz="1200" dirty="0"/>
          </a:p>
        </p:txBody>
      </p:sp>
      <p:sp>
        <p:nvSpPr>
          <p:cNvPr id="12" name="Text Placeholder 2">
            <a:extLst>
              <a:ext uri="{FF2B5EF4-FFF2-40B4-BE49-F238E27FC236}">
                <a16:creationId xmlns:a16="http://schemas.microsoft.com/office/drawing/2014/main" id="{2A3907FA-FFFD-4868-D8D9-AD20E2ECAEEE}"/>
              </a:ext>
            </a:extLst>
          </p:cNvPr>
          <p:cNvSpPr>
            <a:spLocks/>
          </p:cNvSpPr>
          <p:nvPr>
            <p:custDataLst>
              <p:tags r:id="rId58"/>
            </p:custDataLst>
          </p:nvPr>
        </p:nvSpPr>
        <p:spPr bwMode="auto">
          <a:xfrm>
            <a:off x="1352550" y="3876675"/>
            <a:ext cx="165100" cy="449263"/>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3A7AFCE7-90AB-4607-8210-0D1EFEDDA490}" type="datetime'''''''''''N''''o''''v''''''-''''''''''2''''''''''5'''''">
              <a:rPr lang="en-US" altLang="en-US" sz="1200" smtClean="0"/>
              <a:pPr marL="0" indent="0" algn="r">
                <a:spcBef>
                  <a:spcPct val="0"/>
                </a:spcBef>
                <a:spcAft>
                  <a:spcPct val="0"/>
                </a:spcAft>
                <a:buNone/>
              </a:pPr>
              <a:t>Nov-25</a:t>
            </a:fld>
            <a:endParaRPr lang="en-US" sz="1200" dirty="0"/>
          </a:p>
        </p:txBody>
      </p:sp>
      <p:sp>
        <p:nvSpPr>
          <p:cNvPr id="132" name="Text Placeholder 2">
            <a:extLst>
              <a:ext uri="{FF2B5EF4-FFF2-40B4-BE49-F238E27FC236}">
                <a16:creationId xmlns:a16="http://schemas.microsoft.com/office/drawing/2014/main" id="{897AC770-841B-A0F1-9DCE-4E4F617AB313}"/>
              </a:ext>
            </a:extLst>
          </p:cNvPr>
          <p:cNvSpPr>
            <a:spLocks/>
          </p:cNvSpPr>
          <p:nvPr>
            <p:custDataLst>
              <p:tags r:id="rId59"/>
            </p:custDataLst>
          </p:nvPr>
        </p:nvSpPr>
        <p:spPr bwMode="auto">
          <a:xfrm>
            <a:off x="1582738" y="3876675"/>
            <a:ext cx="165100" cy="436563"/>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A196C387-4B53-4B67-9A36-A9BA1E9770F1}" type="datetime'''''''''''D''''''''''e''''''c''''''-2''''''''''5'''''''''''''">
              <a:rPr lang="en-US" altLang="en-US" sz="1200" smtClean="0"/>
              <a:pPr marL="0" indent="0" algn="r">
                <a:spcBef>
                  <a:spcPct val="0"/>
                </a:spcBef>
                <a:spcAft>
                  <a:spcPct val="0"/>
                </a:spcAft>
                <a:buNone/>
              </a:pPr>
              <a:t>Dec-25</a:t>
            </a:fld>
            <a:endParaRPr lang="en-US" sz="1200" dirty="0"/>
          </a:p>
        </p:txBody>
      </p:sp>
      <p:sp>
        <p:nvSpPr>
          <p:cNvPr id="10" name="Text Placeholder 2">
            <a:extLst>
              <a:ext uri="{FF2B5EF4-FFF2-40B4-BE49-F238E27FC236}">
                <a16:creationId xmlns:a16="http://schemas.microsoft.com/office/drawing/2014/main" id="{B3F1BFC7-97DD-360E-E356-E5B6E8BFAAEC}"/>
              </a:ext>
            </a:extLst>
          </p:cNvPr>
          <p:cNvSpPr>
            <a:spLocks/>
          </p:cNvSpPr>
          <p:nvPr>
            <p:custDataLst>
              <p:tags r:id="rId60"/>
            </p:custDataLst>
          </p:nvPr>
        </p:nvSpPr>
        <p:spPr bwMode="auto">
          <a:xfrm>
            <a:off x="1814513" y="3876675"/>
            <a:ext cx="165100" cy="4032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6226C18D-3384-4CD1-AE03-1E5A1F1D9C5E}" type="datetime'''''J''''''''''''''''a''''n''''''-''26'''">
              <a:rPr lang="en-US" altLang="en-US" sz="1200" smtClean="0"/>
              <a:pPr marL="0" indent="0" algn="r">
                <a:spcBef>
                  <a:spcPct val="0"/>
                </a:spcBef>
                <a:spcAft>
                  <a:spcPct val="0"/>
                </a:spcAft>
                <a:buNone/>
              </a:pPr>
              <a:t>Jan-26</a:t>
            </a:fld>
            <a:endParaRPr lang="en-US" sz="1200" dirty="0"/>
          </a:p>
        </p:txBody>
      </p:sp>
      <p:sp>
        <p:nvSpPr>
          <p:cNvPr id="21" name="Text Placeholder 2">
            <a:extLst>
              <a:ext uri="{FF2B5EF4-FFF2-40B4-BE49-F238E27FC236}">
                <a16:creationId xmlns:a16="http://schemas.microsoft.com/office/drawing/2014/main" id="{8D44C09F-E9F1-A672-D072-909B5E84C75E}"/>
              </a:ext>
            </a:extLst>
          </p:cNvPr>
          <p:cNvSpPr>
            <a:spLocks/>
          </p:cNvSpPr>
          <p:nvPr>
            <p:custDataLst>
              <p:tags r:id="rId61"/>
            </p:custDataLst>
          </p:nvPr>
        </p:nvSpPr>
        <p:spPr bwMode="auto">
          <a:xfrm>
            <a:off x="2044700" y="3876674"/>
            <a:ext cx="165100" cy="4254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B4031727-115C-4AD2-9274-ED855F48A9A3}" type="datetime'''F''e''''''''''b''-2''''6'''">
              <a:rPr lang="en-US" altLang="en-US" sz="1200" smtClean="0"/>
              <a:pPr marL="0" indent="0" algn="r">
                <a:spcBef>
                  <a:spcPct val="0"/>
                </a:spcBef>
                <a:spcAft>
                  <a:spcPct val="0"/>
                </a:spcAft>
                <a:buNone/>
              </a:pPr>
              <a:t>Feb-26</a:t>
            </a:fld>
            <a:endParaRPr lang="en-US" sz="1200" dirty="0"/>
          </a:p>
        </p:txBody>
      </p:sp>
      <p:sp>
        <p:nvSpPr>
          <p:cNvPr id="76" name="Text Placeholder 2">
            <a:extLst>
              <a:ext uri="{FF2B5EF4-FFF2-40B4-BE49-F238E27FC236}">
                <a16:creationId xmlns:a16="http://schemas.microsoft.com/office/drawing/2014/main" id="{1BBAFBBE-DFEB-21DA-4DB4-21E75A1E0D18}"/>
              </a:ext>
            </a:extLst>
          </p:cNvPr>
          <p:cNvSpPr>
            <a:spLocks/>
          </p:cNvSpPr>
          <p:nvPr>
            <p:custDataLst>
              <p:tags r:id="rId62"/>
            </p:custDataLst>
          </p:nvPr>
        </p:nvSpPr>
        <p:spPr bwMode="auto">
          <a:xfrm>
            <a:off x="2276475" y="3876674"/>
            <a:ext cx="165100" cy="4572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F8462506-3A87-499F-AAED-53B88C589E07}" type="datetime'''''''''''''''''Mar''''''''''-''''''''2''6'">
              <a:rPr lang="en-US" altLang="en-US" sz="1200" smtClean="0"/>
              <a:pPr marL="0" indent="0" algn="r">
                <a:spcBef>
                  <a:spcPct val="0"/>
                </a:spcBef>
                <a:spcAft>
                  <a:spcPct val="0"/>
                </a:spcAft>
                <a:buNone/>
              </a:pPr>
              <a:t>Mar-26</a:t>
            </a:fld>
            <a:endParaRPr lang="en-US" sz="1200" dirty="0"/>
          </a:p>
        </p:txBody>
      </p:sp>
      <p:sp>
        <p:nvSpPr>
          <p:cNvPr id="8" name="Text Placeholder 2">
            <a:extLst>
              <a:ext uri="{FF2B5EF4-FFF2-40B4-BE49-F238E27FC236}">
                <a16:creationId xmlns:a16="http://schemas.microsoft.com/office/drawing/2014/main" id="{68D99256-7264-809F-FF58-EBE06B84128F}"/>
              </a:ext>
            </a:extLst>
          </p:cNvPr>
          <p:cNvSpPr>
            <a:spLocks/>
          </p:cNvSpPr>
          <p:nvPr>
            <p:custDataLst>
              <p:tags r:id="rId63"/>
            </p:custDataLst>
          </p:nvPr>
        </p:nvSpPr>
        <p:spPr bwMode="auto">
          <a:xfrm>
            <a:off x="2506663" y="3876675"/>
            <a:ext cx="165100" cy="42227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41DF022C-B877-4285-A66D-3FB37A5120C7}" type="datetime'A''''''p''''''''r''''-2''''''6'''''''''''''''''''''''''''''">
              <a:rPr lang="en-US" altLang="en-US" sz="1200" smtClean="0"/>
              <a:pPr marL="0" indent="0" algn="r">
                <a:spcBef>
                  <a:spcPct val="0"/>
                </a:spcBef>
                <a:spcAft>
                  <a:spcPct val="0"/>
                </a:spcAft>
                <a:buNone/>
              </a:pPr>
              <a:t>Apr-26</a:t>
            </a:fld>
            <a:endParaRPr lang="en-US" sz="1200" dirty="0"/>
          </a:p>
        </p:txBody>
      </p:sp>
      <p:sp>
        <p:nvSpPr>
          <p:cNvPr id="15" name="Text Placeholder 2">
            <a:extLst>
              <a:ext uri="{FF2B5EF4-FFF2-40B4-BE49-F238E27FC236}">
                <a16:creationId xmlns:a16="http://schemas.microsoft.com/office/drawing/2014/main" id="{D14AAD64-FBEB-2478-59F3-688EE4C5C202}"/>
              </a:ext>
            </a:extLst>
          </p:cNvPr>
          <p:cNvSpPr>
            <a:spLocks/>
          </p:cNvSpPr>
          <p:nvPr>
            <p:custDataLst>
              <p:tags r:id="rId64"/>
            </p:custDataLst>
          </p:nvPr>
        </p:nvSpPr>
        <p:spPr bwMode="auto">
          <a:xfrm>
            <a:off x="2738438" y="3876675"/>
            <a:ext cx="165100" cy="4699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DF3CEE50-E5D5-4C9A-AF6A-01655C8E60DC}" type="datetime'''''''''M''''ay''-''''''''''2''6'''''''''''''''''''''''">
              <a:rPr lang="en-US" altLang="en-US" sz="1200" smtClean="0"/>
              <a:pPr marL="0" indent="0" algn="r">
                <a:spcBef>
                  <a:spcPct val="0"/>
                </a:spcBef>
                <a:spcAft>
                  <a:spcPct val="0"/>
                </a:spcAft>
                <a:buNone/>
              </a:pPr>
              <a:t>May-26</a:t>
            </a:fld>
            <a:endParaRPr lang="en-US" sz="1200" dirty="0"/>
          </a:p>
        </p:txBody>
      </p:sp>
      <p:sp>
        <p:nvSpPr>
          <p:cNvPr id="25" name="Text Placeholder 2">
            <a:extLst>
              <a:ext uri="{FF2B5EF4-FFF2-40B4-BE49-F238E27FC236}">
                <a16:creationId xmlns:a16="http://schemas.microsoft.com/office/drawing/2014/main" id="{C154AE0D-919B-302D-5E8D-6190F01F732A}"/>
              </a:ext>
            </a:extLst>
          </p:cNvPr>
          <p:cNvSpPr>
            <a:spLocks/>
          </p:cNvSpPr>
          <p:nvPr>
            <p:custDataLst>
              <p:tags r:id="rId65"/>
            </p:custDataLst>
          </p:nvPr>
        </p:nvSpPr>
        <p:spPr bwMode="gray">
          <a:xfrm>
            <a:off x="196850" y="2651125"/>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422AC676-9841-4ED3-80C2-D29BA0ABCBCA}" type="datetime'''2''''''''''''''''1''''''''''''''.''''0''''''k'''''''">
              <a:rPr lang="en-US" altLang="en-US" sz="1200" smtClean="0"/>
              <a:pPr/>
              <a:t>21.0k</a:t>
            </a:fld>
            <a:endParaRPr lang="en-US" sz="1200" dirty="0"/>
          </a:p>
        </p:txBody>
      </p:sp>
      <p:sp>
        <p:nvSpPr>
          <p:cNvPr id="55" name="Text Placeholder 2">
            <a:extLst>
              <a:ext uri="{FF2B5EF4-FFF2-40B4-BE49-F238E27FC236}">
                <a16:creationId xmlns:a16="http://schemas.microsoft.com/office/drawing/2014/main" id="{F9498C1D-DD87-F823-6005-78DCA4FA13DF}"/>
              </a:ext>
            </a:extLst>
          </p:cNvPr>
          <p:cNvSpPr>
            <a:spLocks/>
          </p:cNvSpPr>
          <p:nvPr>
            <p:custDataLst>
              <p:tags r:id="rId66"/>
            </p:custDataLst>
          </p:nvPr>
        </p:nvSpPr>
        <p:spPr bwMode="gray">
          <a:xfrm>
            <a:off x="427038" y="2613025"/>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B6A73C1A-1D2A-4D87-999C-10D7AE12403D}" type="datetime'''''2''''''''''''''''2''''.''''''0''''''k'''''''''''''''">
              <a:rPr lang="en-US" altLang="en-US" sz="1200" smtClean="0"/>
              <a:pPr/>
              <a:t>22.0k</a:t>
            </a:fld>
            <a:endParaRPr lang="en-US" sz="1200" dirty="0"/>
          </a:p>
        </p:txBody>
      </p:sp>
      <p:sp>
        <p:nvSpPr>
          <p:cNvPr id="9" name="Text Placeholder 2">
            <a:extLst>
              <a:ext uri="{FF2B5EF4-FFF2-40B4-BE49-F238E27FC236}">
                <a16:creationId xmlns:a16="http://schemas.microsoft.com/office/drawing/2014/main" id="{CC2CEA94-356B-F61D-EA43-898EDD75FDEC}"/>
              </a:ext>
            </a:extLst>
          </p:cNvPr>
          <p:cNvSpPr>
            <a:spLocks/>
          </p:cNvSpPr>
          <p:nvPr>
            <p:custDataLst>
              <p:tags r:id="rId67"/>
            </p:custDataLst>
          </p:nvPr>
        </p:nvSpPr>
        <p:spPr bwMode="gray">
          <a:xfrm>
            <a:off x="658813" y="2625725"/>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51F89C57-AF06-4EF6-93D7-A1A8E32C5B78}" type="datetime'''''''21''''.''''''''''6''''''''''''''''''''k'''">
              <a:rPr lang="en-US" altLang="en-US" sz="1200" smtClean="0"/>
              <a:pPr/>
              <a:t>21.6k</a:t>
            </a:fld>
            <a:endParaRPr lang="en-US" sz="1200" dirty="0"/>
          </a:p>
        </p:txBody>
      </p:sp>
      <p:sp>
        <p:nvSpPr>
          <p:cNvPr id="44" name="Text Placeholder 2">
            <a:extLst>
              <a:ext uri="{FF2B5EF4-FFF2-40B4-BE49-F238E27FC236}">
                <a16:creationId xmlns:a16="http://schemas.microsoft.com/office/drawing/2014/main" id="{AAB7F180-0FD6-A7F2-5C33-F29F91F178CD}"/>
              </a:ext>
            </a:extLst>
          </p:cNvPr>
          <p:cNvSpPr>
            <a:spLocks/>
          </p:cNvSpPr>
          <p:nvPr>
            <p:custDataLst>
              <p:tags r:id="rId68"/>
            </p:custDataLst>
          </p:nvPr>
        </p:nvSpPr>
        <p:spPr bwMode="gray">
          <a:xfrm>
            <a:off x="889000" y="2681288"/>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3809F499-8064-4B72-B6B7-471EEC9A5F28}" type="datetime'''''2''''''''''''0.''''''''''''''''''1''''''''''k'''">
              <a:rPr lang="en-US" altLang="en-US" sz="1200" smtClean="0"/>
              <a:pPr/>
              <a:t>20.1k</a:t>
            </a:fld>
            <a:endParaRPr lang="en-US" sz="1200" dirty="0"/>
          </a:p>
        </p:txBody>
      </p:sp>
      <p:sp>
        <p:nvSpPr>
          <p:cNvPr id="45" name="Text Placeholder 2">
            <a:extLst>
              <a:ext uri="{FF2B5EF4-FFF2-40B4-BE49-F238E27FC236}">
                <a16:creationId xmlns:a16="http://schemas.microsoft.com/office/drawing/2014/main" id="{32D288B9-9FB6-D0C7-7C7F-7C1A1C55D0AF}"/>
              </a:ext>
            </a:extLst>
          </p:cNvPr>
          <p:cNvSpPr>
            <a:spLocks/>
          </p:cNvSpPr>
          <p:nvPr>
            <p:custDataLst>
              <p:tags r:id="rId69"/>
            </p:custDataLst>
          </p:nvPr>
        </p:nvSpPr>
        <p:spPr bwMode="gray">
          <a:xfrm>
            <a:off x="1120775" y="2703513"/>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E048FD87-429E-4021-BEA6-46D0CC051546}" type="datetime'1''''''''9''''''''.''''''5''''k'''''''''''''''''''''">
              <a:rPr lang="en-US" altLang="en-US" sz="1200" smtClean="0"/>
              <a:pPr/>
              <a:t>19.5k</a:t>
            </a:fld>
            <a:endParaRPr lang="en-US" sz="1200" dirty="0"/>
          </a:p>
        </p:txBody>
      </p:sp>
      <p:sp>
        <p:nvSpPr>
          <p:cNvPr id="20" name="Text Placeholder 2">
            <a:extLst>
              <a:ext uri="{FF2B5EF4-FFF2-40B4-BE49-F238E27FC236}">
                <a16:creationId xmlns:a16="http://schemas.microsoft.com/office/drawing/2014/main" id="{A24CFCC0-7819-918F-68CC-DA4FF0B2A6F5}"/>
              </a:ext>
            </a:extLst>
          </p:cNvPr>
          <p:cNvSpPr>
            <a:spLocks/>
          </p:cNvSpPr>
          <p:nvPr>
            <p:custDataLst>
              <p:tags r:id="rId70"/>
            </p:custDataLst>
          </p:nvPr>
        </p:nvSpPr>
        <p:spPr bwMode="gray">
          <a:xfrm>
            <a:off x="1352550" y="2759075"/>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5909AC36-83D3-44F3-B2CD-CDCA0F2FA57E}" type="datetime'''''1''''''''8''.''''''''''''''''''0''k'''''''''''''">
              <a:rPr lang="en-US" altLang="en-US" sz="1200" smtClean="0"/>
              <a:pPr/>
              <a:t>18.0k</a:t>
            </a:fld>
            <a:endParaRPr lang="en-US" sz="1200" dirty="0"/>
          </a:p>
        </p:txBody>
      </p:sp>
      <p:sp>
        <p:nvSpPr>
          <p:cNvPr id="140" name="Text Placeholder 2">
            <a:extLst>
              <a:ext uri="{FF2B5EF4-FFF2-40B4-BE49-F238E27FC236}">
                <a16:creationId xmlns:a16="http://schemas.microsoft.com/office/drawing/2014/main" id="{0C65CC2C-3ED9-445C-D2AD-08A611AE3598}"/>
              </a:ext>
            </a:extLst>
          </p:cNvPr>
          <p:cNvSpPr>
            <a:spLocks/>
          </p:cNvSpPr>
          <p:nvPr>
            <p:custDataLst>
              <p:tags r:id="rId71"/>
            </p:custDataLst>
          </p:nvPr>
        </p:nvSpPr>
        <p:spPr bwMode="gray">
          <a:xfrm>
            <a:off x="1582738" y="2697163"/>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9E6D2F1C-D9BA-4103-877A-D684033E2FEC}" type="datetime'''''1''''''''''9''.''''''''''''''7''k'''''">
              <a:rPr lang="en-US" altLang="en-US" sz="1200" smtClean="0"/>
              <a:pPr/>
              <a:t>19.7k</a:t>
            </a:fld>
            <a:endParaRPr lang="en-US" sz="1200" dirty="0"/>
          </a:p>
        </p:txBody>
      </p:sp>
      <p:sp>
        <p:nvSpPr>
          <p:cNvPr id="13" name="Text Placeholder 2">
            <a:extLst>
              <a:ext uri="{FF2B5EF4-FFF2-40B4-BE49-F238E27FC236}">
                <a16:creationId xmlns:a16="http://schemas.microsoft.com/office/drawing/2014/main" id="{392B7F96-F898-E6BB-310E-A11B9DB6297A}"/>
              </a:ext>
            </a:extLst>
          </p:cNvPr>
          <p:cNvSpPr>
            <a:spLocks/>
          </p:cNvSpPr>
          <p:nvPr>
            <p:custDataLst>
              <p:tags r:id="rId72"/>
            </p:custDataLst>
          </p:nvPr>
        </p:nvSpPr>
        <p:spPr bwMode="gray">
          <a:xfrm>
            <a:off x="1814513" y="2752725"/>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50A97F5F-4206-4B51-8CA7-8A9944526460}" type="datetime'''''''''''''''1''''8''.''''''''''''''''''2''''''k'''">
              <a:rPr lang="en-US" altLang="en-US" sz="1200" smtClean="0"/>
              <a:pPr/>
              <a:t>18.2k</a:t>
            </a:fld>
            <a:endParaRPr lang="en-US" sz="1200" dirty="0"/>
          </a:p>
        </p:txBody>
      </p:sp>
      <p:sp>
        <p:nvSpPr>
          <p:cNvPr id="28" name="Text Placeholder 2">
            <a:extLst>
              <a:ext uri="{FF2B5EF4-FFF2-40B4-BE49-F238E27FC236}">
                <a16:creationId xmlns:a16="http://schemas.microsoft.com/office/drawing/2014/main" id="{47B009CC-63C9-30B2-FABF-F76B249A93E8}"/>
              </a:ext>
            </a:extLst>
          </p:cNvPr>
          <p:cNvSpPr>
            <a:spLocks/>
          </p:cNvSpPr>
          <p:nvPr>
            <p:custDataLst>
              <p:tags r:id="rId73"/>
            </p:custDataLst>
          </p:nvPr>
        </p:nvSpPr>
        <p:spPr bwMode="gray">
          <a:xfrm>
            <a:off x="2044700" y="2803525"/>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B1360B3E-0CFA-47BD-A007-6898E977BF73}" type="datetime'''''''''''''1''''''''''''''''''''''6.''''''''''''8k'''">
              <a:rPr lang="en-US" altLang="en-US" sz="1200" smtClean="0"/>
              <a:pPr/>
              <a:t>16.8k</a:t>
            </a:fld>
            <a:endParaRPr lang="en-US" sz="1200" dirty="0"/>
          </a:p>
        </p:txBody>
      </p:sp>
      <p:sp>
        <p:nvSpPr>
          <p:cNvPr id="86" name="Text Placeholder 2">
            <a:extLst>
              <a:ext uri="{FF2B5EF4-FFF2-40B4-BE49-F238E27FC236}">
                <a16:creationId xmlns:a16="http://schemas.microsoft.com/office/drawing/2014/main" id="{52F093F5-CE01-E724-761B-5665897510BD}"/>
              </a:ext>
            </a:extLst>
          </p:cNvPr>
          <p:cNvSpPr>
            <a:spLocks/>
          </p:cNvSpPr>
          <p:nvPr>
            <p:custDataLst>
              <p:tags r:id="rId74"/>
            </p:custDataLst>
          </p:nvPr>
        </p:nvSpPr>
        <p:spPr bwMode="gray">
          <a:xfrm>
            <a:off x="2276475" y="2716213"/>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B33B9BC7-8D22-4755-A15B-2D563800E44B}" type="datetime'1''''''9''''''.''''''''''''2''k'''''''''''''''''''''''''''">
              <a:rPr lang="en-US" altLang="en-US" sz="1200" smtClean="0"/>
              <a:pPr/>
              <a:t>19.2k</a:t>
            </a:fld>
            <a:endParaRPr lang="en-US" sz="1200" dirty="0"/>
          </a:p>
        </p:txBody>
      </p:sp>
      <p:sp>
        <p:nvSpPr>
          <p:cNvPr id="14" name="Text Placeholder 2">
            <a:extLst>
              <a:ext uri="{FF2B5EF4-FFF2-40B4-BE49-F238E27FC236}">
                <a16:creationId xmlns:a16="http://schemas.microsoft.com/office/drawing/2014/main" id="{9A670A7D-74F2-74BD-BAB4-DC7A8B5E9955}"/>
              </a:ext>
            </a:extLst>
          </p:cNvPr>
          <p:cNvSpPr>
            <a:spLocks/>
          </p:cNvSpPr>
          <p:nvPr>
            <p:custDataLst>
              <p:tags r:id="rId75"/>
            </p:custDataLst>
          </p:nvPr>
        </p:nvSpPr>
        <p:spPr bwMode="gray">
          <a:xfrm>
            <a:off x="2506663" y="2763838"/>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4E57D482-FC6A-4867-B0B2-4434B0CE4CE0}" type="datetime'''''''''''1''''''7''''''''''.''''''''''''9k'''''''">
              <a:rPr lang="en-US" altLang="en-US" sz="1200" smtClean="0"/>
              <a:pPr/>
              <a:t>17.9k</a:t>
            </a:fld>
            <a:endParaRPr lang="en-US" sz="1200" dirty="0"/>
          </a:p>
        </p:txBody>
      </p:sp>
      <p:sp>
        <p:nvSpPr>
          <p:cNvPr id="23" name="Text Placeholder 2">
            <a:extLst>
              <a:ext uri="{FF2B5EF4-FFF2-40B4-BE49-F238E27FC236}">
                <a16:creationId xmlns:a16="http://schemas.microsoft.com/office/drawing/2014/main" id="{574F9020-9C64-6A67-61A8-39613076D1D7}"/>
              </a:ext>
            </a:extLst>
          </p:cNvPr>
          <p:cNvSpPr>
            <a:spLocks/>
          </p:cNvSpPr>
          <p:nvPr>
            <p:custDataLst>
              <p:tags r:id="rId76"/>
            </p:custDataLst>
          </p:nvPr>
        </p:nvSpPr>
        <p:spPr bwMode="gray">
          <a:xfrm>
            <a:off x="2738438" y="2676525"/>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55161DBE-A584-4FDF-8E29-CE00BA4BD886}" type="datetime'''''''''2''0''.''''''''''''''''3k'''''''">
              <a:rPr lang="en-US" altLang="en-US" sz="1200" smtClean="0"/>
              <a:pPr/>
              <a:t>20.3k</a:t>
            </a:fld>
            <a:endParaRPr lang="en-US" sz="1200" dirty="0"/>
          </a:p>
        </p:txBody>
      </p:sp>
      <p:sp>
        <p:nvSpPr>
          <p:cNvPr id="60" name="TextBox 59">
            <a:extLst>
              <a:ext uri="{FF2B5EF4-FFF2-40B4-BE49-F238E27FC236}">
                <a16:creationId xmlns:a16="http://schemas.microsoft.com/office/drawing/2014/main" id="{9CF60A65-2FA0-41C4-8F42-71E3769BFB68}"/>
              </a:ext>
            </a:extLst>
          </p:cNvPr>
          <p:cNvSpPr txBox="1"/>
          <p:nvPr/>
        </p:nvSpPr>
        <p:spPr>
          <a:xfrm>
            <a:off x="658019" y="1939702"/>
            <a:ext cx="1906588"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2000" b="0" i="0" u="none" strike="noStrike" kern="1200" spc="0" baseline="0">
                <a:solidFill>
                  <a:sysClr val="windowText" lastClr="000000"/>
                </a:solidFill>
                <a:latin typeface="+mn-lt"/>
                <a:ea typeface="+mn-ea"/>
                <a:cs typeface="+mn-cs"/>
              </a:defRPr>
            </a:pPr>
            <a:r>
              <a:rPr lang="en-US" sz="1200" b="1" dirty="0">
                <a:solidFill>
                  <a:sysClr val="windowText" lastClr="000000"/>
                </a:solidFill>
                <a:effectLst/>
                <a:latin typeface="Tahoma" panose="020B0604030504040204" pitchFamily="34" charset="0"/>
                <a:ea typeface="Tahoma" panose="020B0604030504040204" pitchFamily="34" charset="0"/>
                <a:cs typeface="Tahoma" panose="020B0604030504040204" pitchFamily="34" charset="0"/>
              </a:rPr>
              <a:t>Emergency Calls</a:t>
            </a:r>
            <a:endParaRPr lang="en-US" sz="1200" dirty="0">
              <a:solidFill>
                <a:sysClr val="windowText" lastClr="000000"/>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61" name="TextBox 60">
            <a:extLst>
              <a:ext uri="{FF2B5EF4-FFF2-40B4-BE49-F238E27FC236}">
                <a16:creationId xmlns:a16="http://schemas.microsoft.com/office/drawing/2014/main" id="{CA66769F-384C-4E4C-8EC8-419111D9428D}"/>
              </a:ext>
            </a:extLst>
          </p:cNvPr>
          <p:cNvSpPr txBox="1"/>
          <p:nvPr/>
        </p:nvSpPr>
        <p:spPr>
          <a:xfrm>
            <a:off x="3502818" y="1856730"/>
            <a:ext cx="1906588"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2000" b="0" i="0" u="none" strike="noStrike" kern="1200" spc="0" baseline="0">
                <a:solidFill>
                  <a:sysClr val="windowText" lastClr="000000"/>
                </a:solidFill>
                <a:latin typeface="+mn-lt"/>
                <a:ea typeface="+mn-ea"/>
                <a:cs typeface="+mn-cs"/>
              </a:defRPr>
            </a:pPr>
            <a:r>
              <a:rPr lang="en-US" sz="1200" b="1" dirty="0">
                <a:solidFill>
                  <a:sysClr val="windowText" lastClr="000000"/>
                </a:solidFill>
                <a:effectLst/>
                <a:latin typeface="Tahoma" panose="020B0604030504040204" pitchFamily="34" charset="0"/>
                <a:ea typeface="Tahoma" panose="020B0604030504040204" pitchFamily="34" charset="0"/>
                <a:cs typeface="Tahoma" panose="020B0604030504040204" pitchFamily="34" charset="0"/>
              </a:rPr>
              <a:t>Non-Emergency Calls Processed by Jeffcom</a:t>
            </a:r>
            <a:endParaRPr lang="en-US" sz="1200" dirty="0">
              <a:solidFill>
                <a:sysClr val="windowText" lastClr="000000"/>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62" name="TextBox 61">
            <a:extLst>
              <a:ext uri="{FF2B5EF4-FFF2-40B4-BE49-F238E27FC236}">
                <a16:creationId xmlns:a16="http://schemas.microsoft.com/office/drawing/2014/main" id="{19815E26-2ABF-4A16-94FE-6C4A68E6FBBD}"/>
              </a:ext>
            </a:extLst>
          </p:cNvPr>
          <p:cNvSpPr txBox="1"/>
          <p:nvPr/>
        </p:nvSpPr>
        <p:spPr>
          <a:xfrm>
            <a:off x="9615488" y="1885723"/>
            <a:ext cx="1906588"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2000" b="0" i="0" u="none" strike="noStrike" kern="1200" spc="0" baseline="0">
                <a:solidFill>
                  <a:sysClr val="windowText" lastClr="000000"/>
                </a:solidFill>
                <a:latin typeface="+mn-lt"/>
                <a:ea typeface="+mn-ea"/>
                <a:cs typeface="+mn-cs"/>
              </a:defRPr>
            </a:pPr>
            <a:r>
              <a:rPr lang="en-US" sz="1200" b="1" dirty="0">
                <a:solidFill>
                  <a:sysClr val="windowText" lastClr="000000"/>
                </a:solidFill>
                <a:effectLst/>
                <a:latin typeface="Tahoma" panose="020B0604030504040204" pitchFamily="34" charset="0"/>
                <a:ea typeface="Tahoma" panose="020B0604030504040204" pitchFamily="34" charset="0"/>
                <a:cs typeface="Tahoma" panose="020B0604030504040204" pitchFamily="34" charset="0"/>
              </a:rPr>
              <a:t>Outgoing Calls</a:t>
            </a:r>
            <a:endParaRPr lang="en-US" sz="1200" dirty="0">
              <a:solidFill>
                <a:sysClr val="windowText" lastClr="000000"/>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96" name="TextBox 95">
            <a:extLst>
              <a:ext uri="{FF2B5EF4-FFF2-40B4-BE49-F238E27FC236}">
                <a16:creationId xmlns:a16="http://schemas.microsoft.com/office/drawing/2014/main" id="{13AC7CFA-23AF-445A-96F6-EA0D2FF657A3}"/>
              </a:ext>
            </a:extLst>
          </p:cNvPr>
          <p:cNvSpPr txBox="1"/>
          <p:nvPr/>
        </p:nvSpPr>
        <p:spPr>
          <a:xfrm>
            <a:off x="149069" y="4416407"/>
            <a:ext cx="5584982" cy="307777"/>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2000" b="0" i="0" u="none" strike="noStrike" kern="1200" spc="0" baseline="0">
                <a:solidFill>
                  <a:sysClr val="windowText" lastClr="000000"/>
                </a:solidFill>
                <a:latin typeface="+mn-lt"/>
                <a:ea typeface="+mn-ea"/>
                <a:cs typeface="+mn-cs"/>
              </a:defRPr>
            </a:pPr>
            <a:r>
              <a:rPr lang="en-US" sz="14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Call Volume</a:t>
            </a:r>
            <a:endParaRPr lang="en-US" sz="14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97" name="TextBox 96">
            <a:extLst>
              <a:ext uri="{FF2B5EF4-FFF2-40B4-BE49-F238E27FC236}">
                <a16:creationId xmlns:a16="http://schemas.microsoft.com/office/drawing/2014/main" id="{64B2B8D7-E8A8-4757-99A4-69F1EAA48321}"/>
              </a:ext>
            </a:extLst>
          </p:cNvPr>
          <p:cNvSpPr txBox="1"/>
          <p:nvPr/>
        </p:nvSpPr>
        <p:spPr>
          <a:xfrm>
            <a:off x="6343650" y="4416407"/>
            <a:ext cx="5584982" cy="307777"/>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2000" b="0" i="0" u="none" strike="noStrike" kern="1200" spc="0" baseline="0">
                <a:solidFill>
                  <a:sysClr val="windowText" lastClr="000000"/>
                </a:solidFill>
                <a:latin typeface="+mn-lt"/>
                <a:ea typeface="+mn-ea"/>
                <a:cs typeface="+mn-cs"/>
              </a:defRPr>
            </a:pPr>
            <a:r>
              <a:rPr lang="en-US" sz="1400" b="1" dirty="0">
                <a:solidFill>
                  <a:schemeClr val="bg1"/>
                </a:solidFill>
                <a:latin typeface="Tahoma" panose="020B0604030504040204" pitchFamily="34" charset="0"/>
                <a:ea typeface="Tahoma" panose="020B0604030504040204" pitchFamily="34" charset="0"/>
                <a:cs typeface="Tahoma" panose="020B0604030504040204" pitchFamily="34" charset="0"/>
              </a:rPr>
              <a:t>May </a:t>
            </a:r>
            <a:r>
              <a:rPr lang="en-US" sz="14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Inquiries</a:t>
            </a:r>
            <a:endParaRPr lang="en-US" sz="14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11" name="Chart 110">
            <a:extLst>
              <a:ext uri="{FF2B5EF4-FFF2-40B4-BE49-F238E27FC236}">
                <a16:creationId xmlns:a16="http://schemas.microsoft.com/office/drawing/2014/main" id="{4F381E2E-7001-1A43-3F47-6FFD4C907662}"/>
              </a:ext>
            </a:extLst>
          </p:cNvPr>
          <p:cNvGraphicFramePr/>
          <p:nvPr>
            <p:custDataLst>
              <p:tags r:id="rId77"/>
            </p:custDataLst>
            <p:extLst>
              <p:ext uri="{D42A27DB-BD31-4B8C-83A1-F6EECF244321}">
                <p14:modId xmlns:p14="http://schemas.microsoft.com/office/powerpoint/2010/main" val="1232611520"/>
              </p:ext>
            </p:extLst>
          </p:nvPr>
        </p:nvGraphicFramePr>
        <p:xfrm>
          <a:off x="6261100" y="4749800"/>
          <a:ext cx="5749925" cy="1620838"/>
        </p:xfrm>
        <a:graphic>
          <a:graphicData uri="http://schemas.openxmlformats.org/drawingml/2006/chart">
            <c:chart xmlns:c="http://schemas.openxmlformats.org/drawingml/2006/chart" xmlns:r="http://schemas.openxmlformats.org/officeDocument/2006/relationships" r:id="rId123"/>
          </a:graphicData>
        </a:graphic>
      </p:graphicFrame>
      <p:sp>
        <p:nvSpPr>
          <p:cNvPr id="17" name="Text Placeholder 2">
            <a:extLst>
              <a:ext uri="{FF2B5EF4-FFF2-40B4-BE49-F238E27FC236}">
                <a16:creationId xmlns:a16="http://schemas.microsoft.com/office/drawing/2014/main" id="{5AAB24CE-D3AC-688D-8EE0-7DBEF08AB3C2}"/>
              </a:ext>
            </a:extLst>
          </p:cNvPr>
          <p:cNvSpPr>
            <a:spLocks/>
          </p:cNvSpPr>
          <p:nvPr>
            <p:custDataLst>
              <p:tags r:id="rId78"/>
            </p:custDataLst>
          </p:nvPr>
        </p:nvSpPr>
        <p:spPr bwMode="auto">
          <a:xfrm>
            <a:off x="6364288" y="6154738"/>
            <a:ext cx="1077913" cy="1651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2704C3C5-4896-48AA-974E-7EA446D7471D}" type="datetime'We''''s''''''''t'' ''''''''Me''t''ro'' ''F''''i''''''''r''e'''">
              <a:rPr lang="en-US" altLang="en-US" sz="12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West Metro Fire</a:t>
            </a:fld>
            <a:endParaRPr lang="en-US" sz="12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2" name="Text Placeholder 2">
            <a:extLst>
              <a:ext uri="{FF2B5EF4-FFF2-40B4-BE49-F238E27FC236}">
                <a16:creationId xmlns:a16="http://schemas.microsoft.com/office/drawing/2014/main" id="{60C1764A-69A2-F04A-957F-0289083BC6B4}"/>
              </a:ext>
            </a:extLst>
          </p:cNvPr>
          <p:cNvSpPr>
            <a:spLocks/>
          </p:cNvSpPr>
          <p:nvPr>
            <p:custDataLst>
              <p:tags r:id="rId79"/>
            </p:custDataLst>
          </p:nvPr>
        </p:nvSpPr>
        <p:spPr bwMode="auto">
          <a:xfrm>
            <a:off x="7662863" y="6154738"/>
            <a:ext cx="711200" cy="1651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A3922C2B-4DB8-4A40-8FFA-ED993DC22191}" type="datetime'''A''''''r''''''''''''''''v''a''d''''a'''''''' P''D'''">
              <a:rPr lang="en-US" altLang="en-US" sz="12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Arvada PD</a:t>
            </a:fld>
            <a:endParaRPr lang="en-US" sz="12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63" name="Text Placeholder 2">
            <a:extLst>
              <a:ext uri="{FF2B5EF4-FFF2-40B4-BE49-F238E27FC236}">
                <a16:creationId xmlns:a16="http://schemas.microsoft.com/office/drawing/2014/main" id="{D01371B2-3AE8-6745-805E-F8717BA1CCA1}"/>
              </a:ext>
            </a:extLst>
          </p:cNvPr>
          <p:cNvSpPr>
            <a:spLocks/>
          </p:cNvSpPr>
          <p:nvPr>
            <p:custDataLst>
              <p:tags r:id="rId80"/>
            </p:custDataLst>
          </p:nvPr>
        </p:nvSpPr>
        <p:spPr bwMode="auto">
          <a:xfrm>
            <a:off x="8939213" y="6154738"/>
            <a:ext cx="393700" cy="1651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75BFA977-28D3-45EF-AD56-113BC0532B57}" type="datetime'''O''t''''''''''''h''''''''e''''''''''''''''''''''''r'''''''">
              <a:rPr lang="en-US" altLang="en-US" sz="12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Other</a:t>
            </a:fld>
            <a:endParaRPr lang="en-US" sz="12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42" name="Text Placeholder 2">
            <a:extLst>
              <a:ext uri="{FF2B5EF4-FFF2-40B4-BE49-F238E27FC236}">
                <a16:creationId xmlns:a16="http://schemas.microsoft.com/office/drawing/2014/main" id="{B84FA0BD-E6AA-D553-B407-C6C5C8DE1C8C}"/>
              </a:ext>
            </a:extLst>
          </p:cNvPr>
          <p:cNvSpPr>
            <a:spLocks/>
          </p:cNvSpPr>
          <p:nvPr>
            <p:custDataLst>
              <p:tags r:id="rId81"/>
            </p:custDataLst>
          </p:nvPr>
        </p:nvSpPr>
        <p:spPr bwMode="auto">
          <a:xfrm>
            <a:off x="9861550" y="6154738"/>
            <a:ext cx="781050" cy="1651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D28C6136-6693-4458-A21F-8A2C72370D51}" type="datetime'''''''''''''''''''''''Go''ld''e''''n ''''Fi''''''''''''''r''e'">
              <a:rPr lang="en-US" altLang="en-US" sz="12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Golden Fire</a:t>
            </a:fld>
            <a:endParaRPr lang="en-US" sz="12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38" name="Text Placeholder 2">
            <a:extLst>
              <a:ext uri="{FF2B5EF4-FFF2-40B4-BE49-F238E27FC236}">
                <a16:creationId xmlns:a16="http://schemas.microsoft.com/office/drawing/2014/main" id="{3D25A98D-9FB3-9C07-971A-263F38BC30B1}"/>
              </a:ext>
            </a:extLst>
          </p:cNvPr>
          <p:cNvSpPr>
            <a:spLocks/>
          </p:cNvSpPr>
          <p:nvPr>
            <p:custDataLst>
              <p:tags r:id="rId82"/>
            </p:custDataLst>
          </p:nvPr>
        </p:nvSpPr>
        <p:spPr bwMode="auto">
          <a:xfrm>
            <a:off x="10872788" y="6154738"/>
            <a:ext cx="993775" cy="1651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ct val="0"/>
              </a:spcBef>
              <a:spcAft>
                <a:spcPct val="0"/>
              </a:spcAft>
              <a:buNone/>
            </a:pPr>
            <a:fld id="{20B41E7C-263A-4775-AE87-2D15E163A142}" type="datetime'''''''''''E''''v''''e''r''gr''''een'''''''' Fir''''e'''''''">
              <a:rPr lang="en-US" altLang="en-US" sz="1200" smtClean="0">
                <a:latin typeface="Tahoma" panose="020B0604030504040204" pitchFamily="34" charset="0"/>
                <a:ea typeface="Tahoma" panose="020B0604030504040204" pitchFamily="34" charset="0"/>
                <a:cs typeface="Tahoma" panose="020B0604030504040204" pitchFamily="34" charset="0"/>
              </a:rPr>
              <a:pPr marL="0" indent="0" algn="ctr">
                <a:spcBef>
                  <a:spcPct val="0"/>
                </a:spcBef>
                <a:spcAft>
                  <a:spcPct val="0"/>
                </a:spcAft>
                <a:buNone/>
              </a:pPr>
              <a:t>Evergreen Fire</a:t>
            </a:fld>
            <a:endParaRPr lang="en-US" sz="12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05" name="Text Placeholder 2">
            <a:extLst>
              <a:ext uri="{FF2B5EF4-FFF2-40B4-BE49-F238E27FC236}">
                <a16:creationId xmlns:a16="http://schemas.microsoft.com/office/drawing/2014/main" id="{7CAA3B95-4C78-4122-BECA-B5FB0F3F3764}"/>
              </a:ext>
            </a:extLst>
          </p:cNvPr>
          <p:cNvSpPr>
            <a:spLocks/>
          </p:cNvSpPr>
          <p:nvPr>
            <p:custDataLst>
              <p:tags r:id="rId83"/>
            </p:custDataLst>
          </p:nvPr>
        </p:nvSpPr>
        <p:spPr bwMode="gray">
          <a:xfrm>
            <a:off x="6838950" y="4826000"/>
            <a:ext cx="127000" cy="1651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2225" tIns="0" rIns="22225" bIns="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98541E6E-026E-4C0E-B26C-E14A1547BDA1}" type="datetime'4'''''''''''''''''''''''''''''''''''''''''''''''''">
              <a:rPr lang="en-US" altLang="en-US" sz="12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lgn="ctr">
                <a:spcBef>
                  <a:spcPct val="0"/>
                </a:spcBef>
                <a:spcAft>
                  <a:spcPct val="0"/>
                </a:spcAft>
                <a:buNone/>
              </a:pPr>
              <a:t>4</a:t>
            </a:fld>
            <a:endParaRPr lang="en-US" sz="12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210" name="Slide Number Placeholder 209">
            <a:extLst>
              <a:ext uri="{FF2B5EF4-FFF2-40B4-BE49-F238E27FC236}">
                <a16:creationId xmlns:a16="http://schemas.microsoft.com/office/drawing/2014/main" id="{2DBE4665-8B4A-4508-AC03-BDBC6AA30475}"/>
              </a:ext>
            </a:extLst>
          </p:cNvPr>
          <p:cNvSpPr>
            <a:spLocks noGrp="1"/>
          </p:cNvSpPr>
          <p:nvPr>
            <p:ph type="sldNum" sz="quarter" idx="12"/>
          </p:nvPr>
        </p:nvSpPr>
        <p:spPr>
          <a:xfrm>
            <a:off x="9414953" y="6502400"/>
            <a:ext cx="2743200" cy="365125"/>
          </a:xfrm>
        </p:spPr>
        <p:txBody>
          <a:bodyPr/>
          <a:lstStyle/>
          <a:p>
            <a:fld id="{7E42DF0F-B536-4D3B-A493-5032C5E2E097}" type="slidenum">
              <a:rPr lang="en-US" smtClean="0"/>
              <a:t>8</a:t>
            </a:fld>
            <a:endParaRPr lang="en-US" dirty="0"/>
          </a:p>
        </p:txBody>
      </p:sp>
      <p:graphicFrame>
        <p:nvGraphicFramePr>
          <p:cNvPr id="92" name="Chart 91">
            <a:extLst>
              <a:ext uri="{FF2B5EF4-FFF2-40B4-BE49-F238E27FC236}">
                <a16:creationId xmlns:a16="http://schemas.microsoft.com/office/drawing/2014/main" id="{A48ED88C-CFEA-FFFF-152B-C308ADCA9768}"/>
              </a:ext>
            </a:extLst>
          </p:cNvPr>
          <p:cNvGraphicFramePr/>
          <p:nvPr>
            <p:custDataLst>
              <p:tags r:id="rId84"/>
            </p:custDataLst>
            <p:extLst>
              <p:ext uri="{D42A27DB-BD31-4B8C-83A1-F6EECF244321}">
                <p14:modId xmlns:p14="http://schemas.microsoft.com/office/powerpoint/2010/main" val="32265071"/>
              </p:ext>
            </p:extLst>
          </p:nvPr>
        </p:nvGraphicFramePr>
        <p:xfrm>
          <a:off x="6081713" y="2649538"/>
          <a:ext cx="2938462" cy="1258887"/>
        </p:xfrm>
        <a:graphic>
          <a:graphicData uri="http://schemas.openxmlformats.org/drawingml/2006/chart">
            <c:chart xmlns:c="http://schemas.openxmlformats.org/drawingml/2006/chart" xmlns:r="http://schemas.openxmlformats.org/officeDocument/2006/relationships" r:id="rId124"/>
          </a:graphicData>
        </a:graphic>
      </p:graphicFrame>
      <p:sp>
        <p:nvSpPr>
          <p:cNvPr id="120" name="Text Placeholder 2">
            <a:extLst>
              <a:ext uri="{FF2B5EF4-FFF2-40B4-BE49-F238E27FC236}">
                <a16:creationId xmlns:a16="http://schemas.microsoft.com/office/drawing/2014/main" id="{B4381FF7-50FF-0992-7D90-7EDF8F6D3DAD}"/>
              </a:ext>
            </a:extLst>
          </p:cNvPr>
          <p:cNvSpPr>
            <a:spLocks/>
          </p:cNvSpPr>
          <p:nvPr>
            <p:custDataLst>
              <p:tags r:id="rId85"/>
            </p:custDataLst>
          </p:nvPr>
        </p:nvSpPr>
        <p:spPr bwMode="auto">
          <a:xfrm>
            <a:off x="6197600" y="3876674"/>
            <a:ext cx="165100" cy="4699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C022D243-CA1E-45D9-9547-480F6FB757BC}" type="datetime'M''''''''''''''a''y''''''''''''''-''''''''''25'''''''''''">
              <a:rPr lang="en-US" altLang="en-US" sz="1200" smtClean="0"/>
              <a:pPr marL="0" indent="0" algn="r">
                <a:spcBef>
                  <a:spcPct val="0"/>
                </a:spcBef>
                <a:spcAft>
                  <a:spcPct val="0"/>
                </a:spcAft>
                <a:buNone/>
              </a:pPr>
              <a:t>May-25</a:t>
            </a:fld>
            <a:endParaRPr lang="en-US" sz="1200" dirty="0"/>
          </a:p>
        </p:txBody>
      </p:sp>
      <p:sp>
        <p:nvSpPr>
          <p:cNvPr id="146" name="Text Placeholder 2">
            <a:extLst>
              <a:ext uri="{FF2B5EF4-FFF2-40B4-BE49-F238E27FC236}">
                <a16:creationId xmlns:a16="http://schemas.microsoft.com/office/drawing/2014/main" id="{3A5EEF64-C880-D2CF-4C1A-A48788CED625}"/>
              </a:ext>
            </a:extLst>
          </p:cNvPr>
          <p:cNvSpPr>
            <a:spLocks/>
          </p:cNvSpPr>
          <p:nvPr>
            <p:custDataLst>
              <p:tags r:id="rId86"/>
            </p:custDataLst>
          </p:nvPr>
        </p:nvSpPr>
        <p:spPr bwMode="auto">
          <a:xfrm>
            <a:off x="6427788" y="3876675"/>
            <a:ext cx="165100" cy="40957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BBFEF349-D2FE-47CC-805D-430290F877A2}" type="datetime'''''''''J''''''''''un''''''-''''2''''''''''''5'''''''">
              <a:rPr lang="en-US" altLang="en-US" sz="1200" smtClean="0"/>
              <a:pPr marL="0" indent="0" algn="r">
                <a:spcBef>
                  <a:spcPct val="0"/>
                </a:spcBef>
                <a:spcAft>
                  <a:spcPct val="0"/>
                </a:spcAft>
                <a:buNone/>
              </a:pPr>
              <a:t>Jun-25</a:t>
            </a:fld>
            <a:endParaRPr lang="en-US" sz="1200" dirty="0"/>
          </a:p>
        </p:txBody>
      </p:sp>
      <p:sp>
        <p:nvSpPr>
          <p:cNvPr id="109" name="Text Placeholder 2">
            <a:extLst>
              <a:ext uri="{FF2B5EF4-FFF2-40B4-BE49-F238E27FC236}">
                <a16:creationId xmlns:a16="http://schemas.microsoft.com/office/drawing/2014/main" id="{673354DC-6E8F-7BD5-7123-8D9BB93EFB0F}"/>
              </a:ext>
            </a:extLst>
          </p:cNvPr>
          <p:cNvSpPr>
            <a:spLocks/>
          </p:cNvSpPr>
          <p:nvPr>
            <p:custDataLst>
              <p:tags r:id="rId87"/>
            </p:custDataLst>
          </p:nvPr>
        </p:nvSpPr>
        <p:spPr bwMode="auto">
          <a:xfrm>
            <a:off x="6659563" y="3876675"/>
            <a:ext cx="165100" cy="3651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A9FC875D-E798-4D85-9394-F1A0AECFCBE7}" type="datetime'Ju''''''''''''''''''''''l''''-2''''''5'''''''''">
              <a:rPr lang="en-US" altLang="en-US" sz="1200" smtClean="0"/>
              <a:pPr marL="0" indent="0" algn="r">
                <a:spcBef>
                  <a:spcPct val="0"/>
                </a:spcBef>
                <a:spcAft>
                  <a:spcPct val="0"/>
                </a:spcAft>
                <a:buNone/>
              </a:pPr>
              <a:t>Jul-25</a:t>
            </a:fld>
            <a:endParaRPr lang="en-US" sz="1200" dirty="0"/>
          </a:p>
        </p:txBody>
      </p:sp>
      <p:sp>
        <p:nvSpPr>
          <p:cNvPr id="31" name="Text Placeholder 2">
            <a:extLst>
              <a:ext uri="{FF2B5EF4-FFF2-40B4-BE49-F238E27FC236}">
                <a16:creationId xmlns:a16="http://schemas.microsoft.com/office/drawing/2014/main" id="{86E6DD03-EB3D-C597-6493-43495A942EFB}"/>
              </a:ext>
            </a:extLst>
          </p:cNvPr>
          <p:cNvSpPr>
            <a:spLocks/>
          </p:cNvSpPr>
          <p:nvPr>
            <p:custDataLst>
              <p:tags r:id="rId88"/>
            </p:custDataLst>
          </p:nvPr>
        </p:nvSpPr>
        <p:spPr bwMode="auto">
          <a:xfrm>
            <a:off x="6889750" y="3876675"/>
            <a:ext cx="165100" cy="4413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763F91E9-ED35-4C3A-8ED5-7784537AD2E2}" type="datetime'''''''''''''''Au''''''''''''''g-''''''''''''''25'''''''''">
              <a:rPr lang="en-US" altLang="en-US" sz="1200" smtClean="0"/>
              <a:pPr marL="0" indent="0" algn="r">
                <a:spcBef>
                  <a:spcPct val="0"/>
                </a:spcBef>
                <a:spcAft>
                  <a:spcPct val="0"/>
                </a:spcAft>
                <a:buNone/>
              </a:pPr>
              <a:t>Aug-25</a:t>
            </a:fld>
            <a:endParaRPr lang="en-US" sz="1200" dirty="0"/>
          </a:p>
        </p:txBody>
      </p:sp>
      <p:sp>
        <p:nvSpPr>
          <p:cNvPr id="84" name="Text Placeholder 2">
            <a:extLst>
              <a:ext uri="{FF2B5EF4-FFF2-40B4-BE49-F238E27FC236}">
                <a16:creationId xmlns:a16="http://schemas.microsoft.com/office/drawing/2014/main" id="{10EA3A1F-4542-B736-D465-CE8D9992AE7C}"/>
              </a:ext>
            </a:extLst>
          </p:cNvPr>
          <p:cNvSpPr>
            <a:spLocks/>
          </p:cNvSpPr>
          <p:nvPr>
            <p:custDataLst>
              <p:tags r:id="rId89"/>
            </p:custDataLst>
          </p:nvPr>
        </p:nvSpPr>
        <p:spPr bwMode="auto">
          <a:xfrm>
            <a:off x="7121525" y="3876675"/>
            <a:ext cx="165100" cy="4270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B747F0CB-396B-41F6-9105-F9894095BD04}" type="datetime'''''Se''p''''''''-''''2''''''''''''''''''''''''5'''''''''''''">
              <a:rPr lang="en-US" altLang="en-US" sz="1200" smtClean="0"/>
              <a:pPr marL="0" indent="0" algn="r">
                <a:spcBef>
                  <a:spcPct val="0"/>
                </a:spcBef>
                <a:spcAft>
                  <a:spcPct val="0"/>
                </a:spcAft>
                <a:buNone/>
              </a:pPr>
              <a:t>Sep-25</a:t>
            </a:fld>
            <a:endParaRPr lang="en-US" sz="1200" dirty="0"/>
          </a:p>
        </p:txBody>
      </p:sp>
      <p:sp>
        <p:nvSpPr>
          <p:cNvPr id="91" name="Text Placeholder 2">
            <a:extLst>
              <a:ext uri="{FF2B5EF4-FFF2-40B4-BE49-F238E27FC236}">
                <a16:creationId xmlns:a16="http://schemas.microsoft.com/office/drawing/2014/main" id="{7267973F-36C7-D8E1-CD27-9C9940B61C6E}"/>
              </a:ext>
            </a:extLst>
          </p:cNvPr>
          <p:cNvSpPr>
            <a:spLocks/>
          </p:cNvSpPr>
          <p:nvPr>
            <p:custDataLst>
              <p:tags r:id="rId90"/>
            </p:custDataLst>
          </p:nvPr>
        </p:nvSpPr>
        <p:spPr bwMode="auto">
          <a:xfrm>
            <a:off x="7353300" y="3876674"/>
            <a:ext cx="165100" cy="4191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C055007A-3786-418E-AD21-84D3618AB414}" type="datetime'O''''''''ct''''''''''''''''''-''''''2''''''5'">
              <a:rPr lang="en-US" altLang="en-US" sz="1200" smtClean="0"/>
              <a:pPr marL="0" indent="0" algn="r">
                <a:spcBef>
                  <a:spcPct val="0"/>
                </a:spcBef>
                <a:spcAft>
                  <a:spcPct val="0"/>
                </a:spcAft>
                <a:buNone/>
              </a:pPr>
              <a:t>Oct-25</a:t>
            </a:fld>
            <a:endParaRPr lang="en-US" sz="1200" dirty="0"/>
          </a:p>
        </p:txBody>
      </p:sp>
      <p:sp>
        <p:nvSpPr>
          <p:cNvPr id="70" name="Text Placeholder 2">
            <a:extLst>
              <a:ext uri="{FF2B5EF4-FFF2-40B4-BE49-F238E27FC236}">
                <a16:creationId xmlns:a16="http://schemas.microsoft.com/office/drawing/2014/main" id="{A09E0FB3-8419-CAFA-23BD-A95C2EFC4283}"/>
              </a:ext>
            </a:extLst>
          </p:cNvPr>
          <p:cNvSpPr>
            <a:spLocks/>
          </p:cNvSpPr>
          <p:nvPr>
            <p:custDataLst>
              <p:tags r:id="rId91"/>
            </p:custDataLst>
          </p:nvPr>
        </p:nvSpPr>
        <p:spPr bwMode="auto">
          <a:xfrm>
            <a:off x="7583488" y="3876675"/>
            <a:ext cx="165100" cy="449263"/>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F580C18B-CF1D-4869-91F4-3B84C29C7106}" type="datetime'''''N''''ov''''''''''''''-''''''''''''''''''''''''2''5'''">
              <a:rPr lang="en-US" altLang="en-US" sz="1200" smtClean="0"/>
              <a:pPr marL="0" indent="0" algn="r">
                <a:spcBef>
                  <a:spcPct val="0"/>
                </a:spcBef>
                <a:spcAft>
                  <a:spcPct val="0"/>
                </a:spcAft>
                <a:buNone/>
              </a:pPr>
              <a:t>Nov-25</a:t>
            </a:fld>
            <a:endParaRPr lang="en-US" sz="1200" dirty="0"/>
          </a:p>
        </p:txBody>
      </p:sp>
      <p:sp>
        <p:nvSpPr>
          <p:cNvPr id="158" name="Text Placeholder 2">
            <a:extLst>
              <a:ext uri="{FF2B5EF4-FFF2-40B4-BE49-F238E27FC236}">
                <a16:creationId xmlns:a16="http://schemas.microsoft.com/office/drawing/2014/main" id="{98F15C7B-81BC-42BD-9C9E-27D0A63A37E6}"/>
              </a:ext>
            </a:extLst>
          </p:cNvPr>
          <p:cNvSpPr>
            <a:spLocks/>
          </p:cNvSpPr>
          <p:nvPr>
            <p:custDataLst>
              <p:tags r:id="rId92"/>
            </p:custDataLst>
          </p:nvPr>
        </p:nvSpPr>
        <p:spPr bwMode="auto">
          <a:xfrm>
            <a:off x="7815263" y="3876675"/>
            <a:ext cx="165100" cy="436563"/>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013B928B-A361-4116-A340-4364CEBC0B0F}" type="datetime'''D''''''''e''''''''c''''''''''''''''''''''''''''''''-25'''">
              <a:rPr lang="en-US" altLang="en-US" sz="1200" smtClean="0"/>
              <a:pPr marL="0" indent="0" algn="r">
                <a:spcBef>
                  <a:spcPct val="0"/>
                </a:spcBef>
                <a:spcAft>
                  <a:spcPct val="0"/>
                </a:spcAft>
                <a:buNone/>
              </a:pPr>
              <a:t>Dec-25</a:t>
            </a:fld>
            <a:endParaRPr lang="en-US" sz="1200" dirty="0"/>
          </a:p>
        </p:txBody>
      </p:sp>
      <p:sp>
        <p:nvSpPr>
          <p:cNvPr id="88" name="Text Placeholder 2">
            <a:extLst>
              <a:ext uri="{FF2B5EF4-FFF2-40B4-BE49-F238E27FC236}">
                <a16:creationId xmlns:a16="http://schemas.microsoft.com/office/drawing/2014/main" id="{07ECA8F1-D271-7EB4-EFAE-03070EA84D28}"/>
              </a:ext>
            </a:extLst>
          </p:cNvPr>
          <p:cNvSpPr>
            <a:spLocks/>
          </p:cNvSpPr>
          <p:nvPr>
            <p:custDataLst>
              <p:tags r:id="rId93"/>
            </p:custDataLst>
          </p:nvPr>
        </p:nvSpPr>
        <p:spPr bwMode="auto">
          <a:xfrm>
            <a:off x="8045450" y="3876675"/>
            <a:ext cx="165100" cy="4032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1942743F-395E-4DD4-8003-AB1A561F4EAF}" type="datetime'''''''''''''''''''''J''a''''n-''''''2''''''''''''''''''6'''">
              <a:rPr lang="en-US" altLang="en-US" sz="1200" smtClean="0"/>
              <a:pPr marL="0" indent="0" algn="r">
                <a:spcBef>
                  <a:spcPct val="0"/>
                </a:spcBef>
                <a:spcAft>
                  <a:spcPct val="0"/>
                </a:spcAft>
                <a:buNone/>
              </a:pPr>
              <a:t>Jan-26</a:t>
            </a:fld>
            <a:endParaRPr lang="en-US" sz="1200" dirty="0"/>
          </a:p>
        </p:txBody>
      </p:sp>
      <p:sp>
        <p:nvSpPr>
          <p:cNvPr id="172" name="Text Placeholder 2">
            <a:extLst>
              <a:ext uri="{FF2B5EF4-FFF2-40B4-BE49-F238E27FC236}">
                <a16:creationId xmlns:a16="http://schemas.microsoft.com/office/drawing/2014/main" id="{16144E48-0068-5571-6349-0794A6DC481F}"/>
              </a:ext>
            </a:extLst>
          </p:cNvPr>
          <p:cNvSpPr>
            <a:spLocks/>
          </p:cNvSpPr>
          <p:nvPr>
            <p:custDataLst>
              <p:tags r:id="rId94"/>
            </p:custDataLst>
          </p:nvPr>
        </p:nvSpPr>
        <p:spPr bwMode="auto">
          <a:xfrm>
            <a:off x="8277225" y="3876674"/>
            <a:ext cx="165100" cy="4254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397A1C63-174D-4BBC-B465-0D4EB056A002}" type="datetime'''''''''F''e''''''b-''2''''''''''''''''''''''''''''6'''''''">
              <a:rPr lang="en-US" altLang="en-US" sz="1200" smtClean="0"/>
              <a:pPr marL="0" indent="0" algn="r">
                <a:spcBef>
                  <a:spcPct val="0"/>
                </a:spcBef>
                <a:spcAft>
                  <a:spcPct val="0"/>
                </a:spcAft>
                <a:buNone/>
              </a:pPr>
              <a:t>Feb-26</a:t>
            </a:fld>
            <a:endParaRPr lang="en-US" sz="1200" dirty="0"/>
          </a:p>
        </p:txBody>
      </p:sp>
      <p:sp>
        <p:nvSpPr>
          <p:cNvPr id="123" name="Text Placeholder 2">
            <a:extLst>
              <a:ext uri="{FF2B5EF4-FFF2-40B4-BE49-F238E27FC236}">
                <a16:creationId xmlns:a16="http://schemas.microsoft.com/office/drawing/2014/main" id="{8D61D7DF-C55F-AC28-6033-1403F46BD968}"/>
              </a:ext>
            </a:extLst>
          </p:cNvPr>
          <p:cNvSpPr>
            <a:spLocks/>
          </p:cNvSpPr>
          <p:nvPr>
            <p:custDataLst>
              <p:tags r:id="rId95"/>
            </p:custDataLst>
          </p:nvPr>
        </p:nvSpPr>
        <p:spPr bwMode="auto">
          <a:xfrm>
            <a:off x="8507413" y="3876675"/>
            <a:ext cx="165100" cy="45720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FB000AE1-C87C-4459-823E-9BBAFFAF9081}" type="datetime'''M''''''''''''''''''a''r''-''''''''''''2''''''''6'''">
              <a:rPr lang="en-US" altLang="en-US" sz="1200" smtClean="0"/>
              <a:pPr marL="0" indent="0" algn="r">
                <a:spcBef>
                  <a:spcPct val="0"/>
                </a:spcBef>
                <a:spcAft>
                  <a:spcPct val="0"/>
                </a:spcAft>
                <a:buNone/>
              </a:pPr>
              <a:t>Mar-26</a:t>
            </a:fld>
            <a:endParaRPr lang="en-US" sz="1200" dirty="0"/>
          </a:p>
        </p:txBody>
      </p:sp>
      <p:sp>
        <p:nvSpPr>
          <p:cNvPr id="79" name="Text Placeholder 2">
            <a:extLst>
              <a:ext uri="{FF2B5EF4-FFF2-40B4-BE49-F238E27FC236}">
                <a16:creationId xmlns:a16="http://schemas.microsoft.com/office/drawing/2014/main" id="{E50FBADE-F2C6-E5D8-8B22-27F62AC83601}"/>
              </a:ext>
            </a:extLst>
          </p:cNvPr>
          <p:cNvSpPr>
            <a:spLocks/>
          </p:cNvSpPr>
          <p:nvPr>
            <p:custDataLst>
              <p:tags r:id="rId96"/>
            </p:custDataLst>
          </p:nvPr>
        </p:nvSpPr>
        <p:spPr bwMode="auto">
          <a:xfrm>
            <a:off x="8739188" y="3876675"/>
            <a:ext cx="165100" cy="42227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ct val="0"/>
              </a:spcBef>
              <a:spcAft>
                <a:spcPct val="0"/>
              </a:spcAft>
              <a:buNone/>
            </a:pPr>
            <a:fld id="{69593DD6-39C5-4B3C-8BAB-A3D425E0F10A}" type="datetime'''''''''''A''''''''p''''''''r''''''''-''2''6'''''">
              <a:rPr lang="en-US" altLang="en-US" sz="1200" smtClean="0"/>
              <a:pPr marL="0" indent="0" algn="r">
                <a:spcBef>
                  <a:spcPct val="0"/>
                </a:spcBef>
                <a:spcAft>
                  <a:spcPct val="0"/>
                </a:spcAft>
                <a:buNone/>
              </a:pPr>
              <a:t>Apr-26</a:t>
            </a:fld>
            <a:endParaRPr lang="en-US" sz="1200" dirty="0"/>
          </a:p>
        </p:txBody>
      </p:sp>
      <p:sp>
        <p:nvSpPr>
          <p:cNvPr id="131" name="Text Placeholder 2">
            <a:extLst>
              <a:ext uri="{FF2B5EF4-FFF2-40B4-BE49-F238E27FC236}">
                <a16:creationId xmlns:a16="http://schemas.microsoft.com/office/drawing/2014/main" id="{0F40A77A-FD76-A748-53A3-A38EDF4930BB}"/>
              </a:ext>
            </a:extLst>
          </p:cNvPr>
          <p:cNvSpPr>
            <a:spLocks/>
          </p:cNvSpPr>
          <p:nvPr>
            <p:custDataLst>
              <p:tags r:id="rId97"/>
            </p:custDataLst>
          </p:nvPr>
        </p:nvSpPr>
        <p:spPr bwMode="gray">
          <a:xfrm>
            <a:off x="6197600" y="2366963"/>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373E4222-1BE8-43DA-A1B3-B2F6E3792E12}" type="datetime'''''''''''''2''''''''8''''.''''''''''''''''''''''8''k'">
              <a:rPr lang="en-US" altLang="en-US" sz="1200" smtClean="0"/>
              <a:pPr/>
              <a:t>28.8k</a:t>
            </a:fld>
            <a:endParaRPr lang="en-US" sz="1200" dirty="0"/>
          </a:p>
        </p:txBody>
      </p:sp>
      <p:sp>
        <p:nvSpPr>
          <p:cNvPr id="148" name="Text Placeholder 2">
            <a:extLst>
              <a:ext uri="{FF2B5EF4-FFF2-40B4-BE49-F238E27FC236}">
                <a16:creationId xmlns:a16="http://schemas.microsoft.com/office/drawing/2014/main" id="{6580F8BC-6C29-8488-9A31-7B7E0B667B2C}"/>
              </a:ext>
            </a:extLst>
          </p:cNvPr>
          <p:cNvSpPr>
            <a:spLocks/>
          </p:cNvSpPr>
          <p:nvPr>
            <p:custDataLst>
              <p:tags r:id="rId98"/>
            </p:custDataLst>
          </p:nvPr>
        </p:nvSpPr>
        <p:spPr bwMode="gray">
          <a:xfrm>
            <a:off x="6427788" y="2370138"/>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CF816E37-89A0-458B-B6A2-565F990F68D6}" type="datetime'''''''''''''''''''''''''2''8.''''''7k'''''''''''''''''''''">
              <a:rPr lang="en-US" altLang="en-US" sz="1200" smtClean="0"/>
              <a:pPr/>
              <a:t>28.7k</a:t>
            </a:fld>
            <a:endParaRPr lang="en-US" sz="1200" dirty="0"/>
          </a:p>
        </p:txBody>
      </p:sp>
      <p:sp>
        <p:nvSpPr>
          <p:cNvPr id="130" name="Text Placeholder 2">
            <a:extLst>
              <a:ext uri="{FF2B5EF4-FFF2-40B4-BE49-F238E27FC236}">
                <a16:creationId xmlns:a16="http://schemas.microsoft.com/office/drawing/2014/main" id="{E3169AA8-7B4E-4A0E-B5E6-8F84A7C807A8}"/>
              </a:ext>
            </a:extLst>
          </p:cNvPr>
          <p:cNvSpPr>
            <a:spLocks/>
          </p:cNvSpPr>
          <p:nvPr>
            <p:custDataLst>
              <p:tags r:id="rId99"/>
            </p:custDataLst>
          </p:nvPr>
        </p:nvSpPr>
        <p:spPr bwMode="gray">
          <a:xfrm>
            <a:off x="6659563" y="2320925"/>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1754B6F0-7CE8-4320-BBD7-08FC86F8F64B}" type="datetime'''''''3''''''''''''''''''''0''''''''''''.''0''''''''k'''''''">
              <a:rPr lang="en-US" altLang="en-US" sz="1200" smtClean="0"/>
              <a:pPr/>
              <a:t>30.0k</a:t>
            </a:fld>
            <a:endParaRPr lang="en-US" sz="1200" dirty="0"/>
          </a:p>
        </p:txBody>
      </p:sp>
      <p:sp>
        <p:nvSpPr>
          <p:cNvPr id="51" name="Text Placeholder 2">
            <a:extLst>
              <a:ext uri="{FF2B5EF4-FFF2-40B4-BE49-F238E27FC236}">
                <a16:creationId xmlns:a16="http://schemas.microsoft.com/office/drawing/2014/main" id="{46C04FAF-4D2D-1A51-91AE-B3CFDFBA05D0}"/>
              </a:ext>
            </a:extLst>
          </p:cNvPr>
          <p:cNvSpPr>
            <a:spLocks/>
          </p:cNvSpPr>
          <p:nvPr>
            <p:custDataLst>
              <p:tags r:id="rId100"/>
            </p:custDataLst>
          </p:nvPr>
        </p:nvSpPr>
        <p:spPr bwMode="gray">
          <a:xfrm>
            <a:off x="6889750" y="2378075"/>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30E3F52E-A5E4-4669-81BD-DBF0C49C6BE9}" type="datetime'2''''''''8.''5''''''''''''''''''''''''''''''''''''k'">
              <a:rPr lang="en-US" altLang="en-US" sz="1200" smtClean="0"/>
              <a:pPr/>
              <a:t>28.5k</a:t>
            </a:fld>
            <a:endParaRPr lang="en-US" sz="1200" dirty="0"/>
          </a:p>
        </p:txBody>
      </p:sp>
      <p:sp>
        <p:nvSpPr>
          <p:cNvPr id="100" name="Text Placeholder 2">
            <a:extLst>
              <a:ext uri="{FF2B5EF4-FFF2-40B4-BE49-F238E27FC236}">
                <a16:creationId xmlns:a16="http://schemas.microsoft.com/office/drawing/2014/main" id="{972965C2-27E5-6AED-DF9E-6549A23CA557}"/>
              </a:ext>
            </a:extLst>
          </p:cNvPr>
          <p:cNvSpPr>
            <a:spLocks/>
          </p:cNvSpPr>
          <p:nvPr>
            <p:custDataLst>
              <p:tags r:id="rId101"/>
            </p:custDataLst>
          </p:nvPr>
        </p:nvSpPr>
        <p:spPr bwMode="gray">
          <a:xfrm>
            <a:off x="7121525" y="2381250"/>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76FAD005-35AD-4C10-BE01-C528DEB51263}" type="datetime'''''''2''''''8''''''''''.''''''''''''''''''''''''4''k'''''''''">
              <a:rPr lang="en-US" altLang="en-US" sz="1200" smtClean="0"/>
              <a:pPr/>
              <a:t>28.4k</a:t>
            </a:fld>
            <a:endParaRPr lang="en-US" sz="1200" dirty="0"/>
          </a:p>
        </p:txBody>
      </p:sp>
      <p:sp>
        <p:nvSpPr>
          <p:cNvPr id="93" name="Text Placeholder 2">
            <a:extLst>
              <a:ext uri="{FF2B5EF4-FFF2-40B4-BE49-F238E27FC236}">
                <a16:creationId xmlns:a16="http://schemas.microsoft.com/office/drawing/2014/main" id="{28A66471-74E4-D573-F122-231958857D50}"/>
              </a:ext>
            </a:extLst>
          </p:cNvPr>
          <p:cNvSpPr>
            <a:spLocks/>
          </p:cNvSpPr>
          <p:nvPr>
            <p:custDataLst>
              <p:tags r:id="rId102"/>
            </p:custDataLst>
          </p:nvPr>
        </p:nvSpPr>
        <p:spPr bwMode="gray">
          <a:xfrm>
            <a:off x="7353300" y="2459038"/>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E7D004FD-1D3D-4503-8E79-04AB23EBE3BD}" type="datetime'''''''''''''''2''''''6''''.''2''''''''''''''k'">
              <a:rPr lang="en-US" altLang="en-US" sz="1200" smtClean="0"/>
              <a:pPr/>
              <a:t>26.2k</a:t>
            </a:fld>
            <a:endParaRPr lang="en-US" sz="1200" dirty="0"/>
          </a:p>
        </p:txBody>
      </p:sp>
      <p:sp>
        <p:nvSpPr>
          <p:cNvPr id="87" name="Text Placeholder 2">
            <a:extLst>
              <a:ext uri="{FF2B5EF4-FFF2-40B4-BE49-F238E27FC236}">
                <a16:creationId xmlns:a16="http://schemas.microsoft.com/office/drawing/2014/main" id="{5B67059E-341B-6D81-B029-A208B5DE3FC9}"/>
              </a:ext>
            </a:extLst>
          </p:cNvPr>
          <p:cNvSpPr>
            <a:spLocks/>
          </p:cNvSpPr>
          <p:nvPr>
            <p:custDataLst>
              <p:tags r:id="rId103"/>
            </p:custDataLst>
          </p:nvPr>
        </p:nvSpPr>
        <p:spPr bwMode="gray">
          <a:xfrm>
            <a:off x="7583488" y="2501900"/>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0ABB9C1A-9FB0-43DF-8865-5B38FB506C2F}" type="datetime'2''''''''''''''5''''''''.1''''''''''''''''''''''k'''''''''''">
              <a:rPr lang="en-US" altLang="en-US" sz="1200" smtClean="0"/>
              <a:pPr/>
              <a:t>25.1k</a:t>
            </a:fld>
            <a:endParaRPr lang="en-US" sz="1200" dirty="0"/>
          </a:p>
        </p:txBody>
      </p:sp>
      <p:sp>
        <p:nvSpPr>
          <p:cNvPr id="162" name="Text Placeholder 2">
            <a:extLst>
              <a:ext uri="{FF2B5EF4-FFF2-40B4-BE49-F238E27FC236}">
                <a16:creationId xmlns:a16="http://schemas.microsoft.com/office/drawing/2014/main" id="{72F35956-160D-C1EF-8A6C-17DF22D10F00}"/>
              </a:ext>
            </a:extLst>
          </p:cNvPr>
          <p:cNvSpPr>
            <a:spLocks/>
          </p:cNvSpPr>
          <p:nvPr>
            <p:custDataLst>
              <p:tags r:id="rId104"/>
            </p:custDataLst>
          </p:nvPr>
        </p:nvSpPr>
        <p:spPr bwMode="gray">
          <a:xfrm>
            <a:off x="7815263" y="2533650"/>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E077CD11-975A-4D22-95F9-1BECE0314C78}" type="datetime'''''''''''''''''''''''''''''2''''''''''''''4''''.''2''''''k'''">
              <a:rPr lang="en-US" altLang="en-US" sz="1200" smtClean="0"/>
              <a:pPr/>
              <a:t>24.2k</a:t>
            </a:fld>
            <a:endParaRPr lang="en-US" sz="1200" dirty="0"/>
          </a:p>
        </p:txBody>
      </p:sp>
      <p:sp>
        <p:nvSpPr>
          <p:cNvPr id="94" name="Text Placeholder 2">
            <a:extLst>
              <a:ext uri="{FF2B5EF4-FFF2-40B4-BE49-F238E27FC236}">
                <a16:creationId xmlns:a16="http://schemas.microsoft.com/office/drawing/2014/main" id="{681A4751-97BD-87BD-24A8-46988028CAD8}"/>
              </a:ext>
            </a:extLst>
          </p:cNvPr>
          <p:cNvSpPr>
            <a:spLocks/>
          </p:cNvSpPr>
          <p:nvPr>
            <p:custDataLst>
              <p:tags r:id="rId105"/>
            </p:custDataLst>
          </p:nvPr>
        </p:nvSpPr>
        <p:spPr bwMode="gray">
          <a:xfrm>
            <a:off x="8045450" y="2519363"/>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3FBAC143-9D1D-4DF4-9D19-1011BE9E8E24}" type="datetime'''''''''''''''''2''''''''''''''''''4.6''''''''''''''''''k'''">
              <a:rPr lang="en-US" altLang="en-US" sz="1200" smtClean="0"/>
              <a:pPr/>
              <a:t>24.6k</a:t>
            </a:fld>
            <a:endParaRPr lang="en-US" sz="1200" dirty="0"/>
          </a:p>
        </p:txBody>
      </p:sp>
      <p:sp>
        <p:nvSpPr>
          <p:cNvPr id="173" name="Text Placeholder 2">
            <a:extLst>
              <a:ext uri="{FF2B5EF4-FFF2-40B4-BE49-F238E27FC236}">
                <a16:creationId xmlns:a16="http://schemas.microsoft.com/office/drawing/2014/main" id="{48690D3B-0E64-C721-5223-CE9E42A91603}"/>
              </a:ext>
            </a:extLst>
          </p:cNvPr>
          <p:cNvSpPr>
            <a:spLocks/>
          </p:cNvSpPr>
          <p:nvPr>
            <p:custDataLst>
              <p:tags r:id="rId106"/>
            </p:custDataLst>
          </p:nvPr>
        </p:nvSpPr>
        <p:spPr bwMode="gray">
          <a:xfrm>
            <a:off x="8277225" y="2570163"/>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75BC3AC9-DD4C-4613-88DA-7BAFD8A8A0E2}" type="datetime'''''''23''.''''''''''''''''''''''2''''''''''''k'''''''''''''''">
              <a:rPr lang="en-US" altLang="en-US" sz="1200" smtClean="0"/>
              <a:pPr/>
              <a:t>23.2k</a:t>
            </a:fld>
            <a:endParaRPr lang="en-US" sz="1200" dirty="0"/>
          </a:p>
        </p:txBody>
      </p:sp>
      <p:sp>
        <p:nvSpPr>
          <p:cNvPr id="125" name="Text Placeholder 2">
            <a:extLst>
              <a:ext uri="{FF2B5EF4-FFF2-40B4-BE49-F238E27FC236}">
                <a16:creationId xmlns:a16="http://schemas.microsoft.com/office/drawing/2014/main" id="{1C7B6549-4809-ADD1-E08E-1B4774F879F3}"/>
              </a:ext>
            </a:extLst>
          </p:cNvPr>
          <p:cNvSpPr>
            <a:spLocks/>
          </p:cNvSpPr>
          <p:nvPr>
            <p:custDataLst>
              <p:tags r:id="rId107"/>
            </p:custDataLst>
          </p:nvPr>
        </p:nvSpPr>
        <p:spPr bwMode="gray">
          <a:xfrm>
            <a:off x="8507413" y="2439988"/>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BFEF8D36-98CF-438A-AF4D-E29FE8E8080A}" type="datetime'''2''''''6''''''''''''''''''.8''''''''''''''k'''''''''''''''">
              <a:rPr lang="en-US" altLang="en-US" sz="1200" smtClean="0"/>
              <a:pPr/>
              <a:t>26.8k</a:t>
            </a:fld>
            <a:endParaRPr lang="en-US" sz="1200" dirty="0"/>
          </a:p>
        </p:txBody>
      </p:sp>
      <p:sp>
        <p:nvSpPr>
          <p:cNvPr id="99" name="Text Placeholder 2">
            <a:extLst>
              <a:ext uri="{FF2B5EF4-FFF2-40B4-BE49-F238E27FC236}">
                <a16:creationId xmlns:a16="http://schemas.microsoft.com/office/drawing/2014/main" id="{DA2DDD8D-6A1C-FA15-5CFD-0F964978DA88}"/>
              </a:ext>
            </a:extLst>
          </p:cNvPr>
          <p:cNvSpPr>
            <a:spLocks/>
          </p:cNvSpPr>
          <p:nvPr>
            <p:custDataLst>
              <p:tags r:id="rId108"/>
            </p:custDataLst>
          </p:nvPr>
        </p:nvSpPr>
        <p:spPr bwMode="gray">
          <a:xfrm>
            <a:off x="8739188" y="2493963"/>
            <a:ext cx="165100" cy="3857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22225" rIns="0" bIns="222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fld id="{61C54F02-AFFC-4355-BC90-502F654655CF}" type="datetime'''''2''''''5''''''.''''''''''''''3''''''k'''''''''''''''''''">
              <a:rPr lang="en-US" altLang="en-US" sz="1200" smtClean="0"/>
              <a:pPr/>
              <a:t>25.3k</a:t>
            </a:fld>
            <a:endParaRPr lang="en-US" sz="1200" dirty="0"/>
          </a:p>
        </p:txBody>
      </p:sp>
      <p:sp>
        <p:nvSpPr>
          <p:cNvPr id="213" name="TextBox 212">
            <a:extLst>
              <a:ext uri="{FF2B5EF4-FFF2-40B4-BE49-F238E27FC236}">
                <a16:creationId xmlns:a16="http://schemas.microsoft.com/office/drawing/2014/main" id="{9B0722AF-3DCB-CD84-F2F6-AA0AE2D38159}"/>
              </a:ext>
            </a:extLst>
          </p:cNvPr>
          <p:cNvSpPr txBox="1"/>
          <p:nvPr/>
        </p:nvSpPr>
        <p:spPr>
          <a:xfrm>
            <a:off x="6636544" y="1864852"/>
            <a:ext cx="1906588"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2000" b="0" i="0" u="none" strike="noStrike" kern="1200" spc="0" baseline="0">
                <a:solidFill>
                  <a:sysClr val="windowText" lastClr="000000"/>
                </a:solidFill>
                <a:latin typeface="+mn-lt"/>
                <a:ea typeface="+mn-ea"/>
                <a:cs typeface="+mn-cs"/>
              </a:defRPr>
            </a:pPr>
            <a:r>
              <a:rPr lang="en-US" sz="1200" b="1" dirty="0">
                <a:solidFill>
                  <a:sysClr val="windowText" lastClr="000000"/>
                </a:solidFill>
                <a:effectLst/>
                <a:latin typeface="Tahoma" panose="020B0604030504040204" pitchFamily="34" charset="0"/>
                <a:ea typeface="Tahoma" panose="020B0604030504040204" pitchFamily="34" charset="0"/>
                <a:cs typeface="Tahoma" panose="020B0604030504040204" pitchFamily="34" charset="0"/>
              </a:rPr>
              <a:t>Non-Emergency Calls Received </a:t>
            </a:r>
            <a:r>
              <a:rPr lang="en-US" sz="1200" b="1" dirty="0">
                <a:solidFill>
                  <a:sysClr val="windowText" lastClr="000000"/>
                </a:solidFill>
                <a:latin typeface="Tahoma" panose="020B0604030504040204" pitchFamily="34" charset="0"/>
                <a:ea typeface="Tahoma" panose="020B0604030504040204" pitchFamily="34" charset="0"/>
                <a:cs typeface="Tahoma" panose="020B0604030504040204" pitchFamily="34" charset="0"/>
              </a:rPr>
              <a:t>by</a:t>
            </a:r>
            <a:r>
              <a:rPr lang="en-US" sz="1200" b="1" dirty="0">
                <a:solidFill>
                  <a:sysClr val="windowText" lastClr="000000"/>
                </a:solidFill>
                <a:effectLst/>
                <a:latin typeface="Tahoma" panose="020B0604030504040204" pitchFamily="34" charset="0"/>
                <a:ea typeface="Tahoma" panose="020B0604030504040204" pitchFamily="34" charset="0"/>
                <a:cs typeface="Tahoma" panose="020B0604030504040204" pitchFamily="34" charset="0"/>
              </a:rPr>
              <a:t> Bot</a:t>
            </a:r>
            <a:endParaRPr lang="en-US" sz="1200" dirty="0">
              <a:solidFill>
                <a:sysClr val="windowText" lastClr="000000"/>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64" name="Rectangle 63">
            <a:extLst>
              <a:ext uri="{FF2B5EF4-FFF2-40B4-BE49-F238E27FC236}">
                <a16:creationId xmlns:a16="http://schemas.microsoft.com/office/drawing/2014/main" id="{663F609E-5515-D4C0-CB72-0DD67FAFCAF3}"/>
              </a:ext>
            </a:extLst>
          </p:cNvPr>
          <p:cNvSpPr/>
          <p:nvPr>
            <p:custDataLst>
              <p:tags r:id="rId109"/>
            </p:custDataLst>
          </p:nvPr>
        </p:nvSpPr>
        <p:spPr bwMode="auto">
          <a:xfrm>
            <a:off x="10525125" y="4886325"/>
            <a:ext cx="214312" cy="160337"/>
          </a:xfrm>
          <a:prstGeom prst="rect">
            <a:avLst/>
          </a:prstGeom>
          <a:solidFill>
            <a:schemeClr val="accent1"/>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15000"/>
                  </a:schemeClr>
                </a:solidFill>
                <a:prstDash val="solid"/>
                <a:miter lim="800000"/>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8D4070EC-A0DD-106E-59DB-365D2FD82799}"/>
              </a:ext>
            </a:extLst>
          </p:cNvPr>
          <p:cNvSpPr/>
          <p:nvPr>
            <p:custDataLst>
              <p:tags r:id="rId110"/>
            </p:custDataLst>
          </p:nvPr>
        </p:nvSpPr>
        <p:spPr bwMode="auto">
          <a:xfrm>
            <a:off x="10525125" y="5110163"/>
            <a:ext cx="214313" cy="160338"/>
          </a:xfrm>
          <a:prstGeom prst="rect">
            <a:avLst/>
          </a:prstGeom>
          <a:solidFill>
            <a:srgbClr val="00206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15000"/>
                  </a:schemeClr>
                </a:solidFill>
                <a:prstDash val="solid"/>
                <a:miter lim="800000"/>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 Placeholder 2">
            <a:extLst>
              <a:ext uri="{FF2B5EF4-FFF2-40B4-BE49-F238E27FC236}">
                <a16:creationId xmlns:a16="http://schemas.microsoft.com/office/drawing/2014/main" id="{88C9B8FB-FD4C-3550-CB1F-7E4A6807502B}"/>
              </a:ext>
            </a:extLst>
          </p:cNvPr>
          <p:cNvSpPr>
            <a:spLocks/>
          </p:cNvSpPr>
          <p:nvPr>
            <p:custDataLst>
              <p:tags r:id="rId111"/>
            </p:custDataLst>
          </p:nvPr>
        </p:nvSpPr>
        <p:spPr bwMode="auto">
          <a:xfrm>
            <a:off x="10790238" y="4894263"/>
            <a:ext cx="1016000" cy="1651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spcAft>
                <a:spcPct val="0"/>
              </a:spcAft>
              <a:buNone/>
            </a:pPr>
            <a:fld id="{710A3934-6431-4709-90E2-5132528A48BC}" type="datetime'''''C''''''omm''''''''''''e''''n''''d''''''''at''''''ion'">
              <a:rPr lang="en-US" altLang="en-US" sz="1200" smtClean="0">
                <a:latin typeface="Tahoma" panose="020B0604030504040204" pitchFamily="34" charset="0"/>
                <a:ea typeface="Tahoma" panose="020B0604030504040204" pitchFamily="34" charset="0"/>
                <a:cs typeface="Tahoma" panose="020B0604030504040204" pitchFamily="34" charset="0"/>
              </a:rPr>
              <a:pPr/>
              <a:t>Commendation</a:t>
            </a:fld>
            <a:endParaRPr lang="en-US" sz="12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59" name="Text Placeholder 2">
            <a:extLst>
              <a:ext uri="{FF2B5EF4-FFF2-40B4-BE49-F238E27FC236}">
                <a16:creationId xmlns:a16="http://schemas.microsoft.com/office/drawing/2014/main" id="{7CAA3B95-4C78-4122-BECA-B5FB0F3F3764}"/>
              </a:ext>
            </a:extLst>
          </p:cNvPr>
          <p:cNvSpPr>
            <a:spLocks/>
          </p:cNvSpPr>
          <p:nvPr>
            <p:custDataLst>
              <p:tags r:id="rId112"/>
            </p:custDataLst>
          </p:nvPr>
        </p:nvSpPr>
        <p:spPr bwMode="auto">
          <a:xfrm>
            <a:off x="10790238" y="5118100"/>
            <a:ext cx="488950" cy="1651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spcAft>
                <a:spcPct val="0"/>
              </a:spcAft>
              <a:buNone/>
            </a:pPr>
            <a:fld id="{E080D1FB-509F-4856-8DAB-8D135721766E}" type="datetime'A''''''''''''g''''''''''e''''''n''c''''''''y'''''''''''''''">
              <a:rPr lang="en-US" altLang="en-US" sz="1200" smtClean="0">
                <a:effectLst/>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rPr>
              <a:pPr marL="0" lvl="0" indent="0">
                <a:spcBef>
                  <a:spcPct val="0"/>
                </a:spcBef>
                <a:spcAft>
                  <a:spcPct val="0"/>
                </a:spcAft>
                <a:buNone/>
              </a:pPr>
              <a:t>Agency</a:t>
            </a:fld>
            <a:endParaRPr lang="en-US" sz="1200" dirty="0">
              <a:latin typeface="Tahoma" panose="020B0604030504040204" pitchFamily="34" charset="0"/>
              <a:ea typeface="Tahoma" panose="020B0604030504040204" pitchFamily="34" charset="0"/>
              <a:cs typeface="Tahoma" panose="020B0604030504040204" pitchFamily="34" charset="0"/>
              <a:sym typeface="Tahoma" panose="020B0604030504040204" pitchFamily="34" charset="0"/>
            </a:endParaRPr>
          </a:p>
        </p:txBody>
      </p:sp>
      <p:sp>
        <p:nvSpPr>
          <p:cNvPr id="151" name="TextBox 150">
            <a:extLst>
              <a:ext uri="{FF2B5EF4-FFF2-40B4-BE49-F238E27FC236}">
                <a16:creationId xmlns:a16="http://schemas.microsoft.com/office/drawing/2014/main" id="{141F2F3C-14B3-3465-226D-BF8379846008}"/>
              </a:ext>
            </a:extLst>
          </p:cNvPr>
          <p:cNvSpPr txBox="1"/>
          <p:nvPr/>
        </p:nvSpPr>
        <p:spPr>
          <a:xfrm>
            <a:off x="-23666" y="6613920"/>
            <a:ext cx="12066441" cy="246221"/>
          </a:xfrm>
          <a:prstGeom prst="rect">
            <a:avLst/>
          </a:prstGeom>
          <a:noFill/>
        </p:spPr>
        <p:txBody>
          <a:bodyPr wrap="square" rtlCol="0">
            <a:spAutoFit/>
          </a:bodyPr>
          <a:lstStyle/>
          <a:p>
            <a:r>
              <a:rPr lang="en-US" sz="1000" dirty="0"/>
              <a:t>New administrative call-bot was deployed mid-December 2025, reducing non-emergency calls manually processed by Jeffcom.</a:t>
            </a:r>
          </a:p>
        </p:txBody>
      </p:sp>
    </p:spTree>
    <p:extLst>
      <p:ext uri="{BB962C8B-B14F-4D97-AF65-F5344CB8AC3E}">
        <p14:creationId xmlns:p14="http://schemas.microsoft.com/office/powerpoint/2010/main" val="1450446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3A0D37E-AFD5-48BA-904D-A699E76C02E6}"/>
              </a:ext>
            </a:extLst>
          </p:cNvPr>
          <p:cNvGraphicFramePr>
            <a:graphicFrameLocks/>
          </p:cNvGraphicFramePr>
          <p:nvPr>
            <p:custDataLst>
              <p:tags r:id="rId1"/>
            </p:custDataLst>
            <p:extLst>
              <p:ext uri="{D42A27DB-BD31-4B8C-83A1-F6EECF244321}">
                <p14:modId xmlns:p14="http://schemas.microsoft.com/office/powerpoint/2010/main" val="21022713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383" imgH="384" progId="TCLayout.ActiveDocument.1">
                  <p:embed/>
                </p:oleObj>
              </mc:Choice>
              <mc:Fallback>
                <p:oleObj name="think-cell Slide" r:id="rId10" imgW="383" imgH="384" progId="TCLayout.ActiveDocument.1">
                  <p:embed/>
                  <p:pic>
                    <p:nvPicPr>
                      <p:cNvPr id="4" name="Object 3" hidden="1">
                        <a:extLst>
                          <a:ext uri="{FF2B5EF4-FFF2-40B4-BE49-F238E27FC236}">
                            <a16:creationId xmlns:a16="http://schemas.microsoft.com/office/drawing/2014/main" id="{13A0D37E-AFD5-48BA-904D-A699E76C02E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5" name="Text Box 58">
            <a:extLst>
              <a:ext uri="{FF2B5EF4-FFF2-40B4-BE49-F238E27FC236}">
                <a16:creationId xmlns:a16="http://schemas.microsoft.com/office/drawing/2014/main" id="{7B827F87-784E-46DA-B4AC-26C5F16C015D}"/>
              </a:ext>
            </a:extLst>
          </p:cNvPr>
          <p:cNvSpPr txBox="1"/>
          <p:nvPr/>
        </p:nvSpPr>
        <p:spPr>
          <a:xfrm>
            <a:off x="1078522" y="165505"/>
            <a:ext cx="9305316" cy="1044575"/>
          </a:xfrm>
          <a:prstGeom prst="rect">
            <a:avLst/>
          </a:prstGeom>
          <a:solidFill>
            <a:schemeClr val="lt1"/>
          </a:solidFill>
          <a:ln w="6350">
            <a:noFill/>
          </a:ln>
        </p:spPr>
        <p:txBody>
          <a:bodyPr rot="0" spcFirstLastPara="0" vert="horz" wrap="square" lIns="91439" tIns="45720" rIns="91439" bIns="45720" numCol="1" spcCol="0" rtlCol="0" fromWordArt="0" anchor="t" anchorCtr="0" forceAA="0" compatLnSpc="1">
            <a:prstTxWarp prst="textNoShape">
              <a:avLst/>
            </a:prstTxWarp>
            <a:noAutofit/>
          </a:bodyPr>
          <a:lstStyle/>
          <a:p>
            <a:pPr>
              <a:spcBef>
                <a:spcPts val="1200"/>
              </a:spcBef>
            </a:pPr>
            <a:r>
              <a:rPr lang="en-US" sz="3501" b="1" kern="0" dirty="0">
                <a:solidFill>
                  <a:srgbClr val="002060"/>
                </a:solidFill>
                <a:latin typeface="Tahoma" panose="020B0604030504040204" pitchFamily="34" charset="0"/>
                <a:ea typeface="Tahoma" panose="020B0604030504040204" pitchFamily="34" charset="0"/>
                <a:cs typeface="Tahoma" panose="020B0604030504040204" pitchFamily="34" charset="0"/>
              </a:rPr>
              <a:t>PowerEngage Survey Results</a:t>
            </a:r>
          </a:p>
          <a:p>
            <a:pPr>
              <a:spcBef>
                <a:spcPts val="1200"/>
              </a:spcBef>
            </a:pPr>
            <a:r>
              <a:rPr lang="en-US" sz="1600" dirty="0">
                <a:latin typeface="Tahoma" panose="020B0604030504040204" pitchFamily="34" charset="0"/>
                <a:ea typeface="Tahoma" panose="020B0604030504040204" pitchFamily="34" charset="0"/>
                <a:cs typeface="Tahoma" panose="020B0604030504040204" pitchFamily="34" charset="0"/>
              </a:rPr>
              <a:t>JEFFCOM </a:t>
            </a:r>
            <a:endParaRPr lang="en-US" sz="1600" b="1" kern="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96" name="TextBox 95">
            <a:extLst>
              <a:ext uri="{FF2B5EF4-FFF2-40B4-BE49-F238E27FC236}">
                <a16:creationId xmlns:a16="http://schemas.microsoft.com/office/drawing/2014/main" id="{13AC7CFA-23AF-445A-96F6-EA0D2FF657A3}"/>
              </a:ext>
            </a:extLst>
          </p:cNvPr>
          <p:cNvSpPr txBox="1"/>
          <p:nvPr/>
        </p:nvSpPr>
        <p:spPr>
          <a:xfrm>
            <a:off x="149069" y="4044175"/>
            <a:ext cx="5584982" cy="307777"/>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2000" b="0" i="0" u="none" strike="noStrike" kern="1200" spc="0" baseline="0">
                <a:solidFill>
                  <a:sysClr val="windowText" lastClr="000000"/>
                </a:solidFill>
                <a:latin typeface="+mn-lt"/>
                <a:ea typeface="+mn-ea"/>
                <a:cs typeface="+mn-cs"/>
              </a:defRPr>
            </a:pPr>
            <a:r>
              <a:rPr lang="en-US" sz="14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Survey Response Rate</a:t>
            </a:r>
            <a:endParaRPr lang="en-US" sz="14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10" name="Slide Number Placeholder 209">
            <a:extLst>
              <a:ext uri="{FF2B5EF4-FFF2-40B4-BE49-F238E27FC236}">
                <a16:creationId xmlns:a16="http://schemas.microsoft.com/office/drawing/2014/main" id="{2DBE4665-8B4A-4508-AC03-BDBC6AA30475}"/>
              </a:ext>
            </a:extLst>
          </p:cNvPr>
          <p:cNvSpPr>
            <a:spLocks noGrp="1"/>
          </p:cNvSpPr>
          <p:nvPr>
            <p:ph type="sldNum" sz="quarter" idx="12"/>
          </p:nvPr>
        </p:nvSpPr>
        <p:spPr>
          <a:xfrm>
            <a:off x="9414953" y="6502400"/>
            <a:ext cx="2743200" cy="365125"/>
          </a:xfrm>
        </p:spPr>
        <p:txBody>
          <a:bodyPr/>
          <a:lstStyle/>
          <a:p>
            <a:fld id="{7E42DF0F-B536-4D3B-A493-5032C5E2E097}" type="slidenum">
              <a:rPr lang="en-US" smtClean="0"/>
              <a:t>9</a:t>
            </a:fld>
            <a:endParaRPr lang="en-US" dirty="0"/>
          </a:p>
        </p:txBody>
      </p:sp>
      <p:pic>
        <p:nvPicPr>
          <p:cNvPr id="1026" name="Picture 2" descr="PowerEngage (Formerly CueHit) logo">
            <a:extLst>
              <a:ext uri="{FF2B5EF4-FFF2-40B4-BE49-F238E27FC236}">
                <a16:creationId xmlns:a16="http://schemas.microsoft.com/office/drawing/2014/main" id="{A81E4029-9E9C-E6AC-16A9-5E0666C1EEB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271" y="120499"/>
            <a:ext cx="1009783" cy="100978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6D6AA5F-2727-5417-09CB-42026894EFF8}"/>
              </a:ext>
            </a:extLst>
          </p:cNvPr>
          <p:cNvSpPr txBox="1"/>
          <p:nvPr/>
        </p:nvSpPr>
        <p:spPr>
          <a:xfrm>
            <a:off x="149069" y="1429420"/>
            <a:ext cx="5584982" cy="307777"/>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2000" b="0" i="0" u="none" strike="noStrike" kern="1200" spc="0" baseline="0">
                <a:solidFill>
                  <a:sysClr val="windowText" lastClr="000000"/>
                </a:solidFill>
                <a:latin typeface="+mn-lt"/>
                <a:ea typeface="+mn-ea"/>
                <a:cs typeface="+mn-cs"/>
              </a:defRPr>
            </a:pPr>
            <a:r>
              <a:rPr lang="en-US" sz="14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Citizen Positive Satisfaction Score (CPSS)</a:t>
            </a:r>
            <a:endParaRPr lang="en-US" sz="14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8" name="TextBox 7">
            <a:extLst>
              <a:ext uri="{FF2B5EF4-FFF2-40B4-BE49-F238E27FC236}">
                <a16:creationId xmlns:a16="http://schemas.microsoft.com/office/drawing/2014/main" id="{C75CB710-EFB8-7D57-0F83-AB63CD63F5E0}"/>
              </a:ext>
            </a:extLst>
          </p:cNvPr>
          <p:cNvSpPr txBox="1"/>
          <p:nvPr/>
        </p:nvSpPr>
        <p:spPr>
          <a:xfrm>
            <a:off x="6343650" y="1429420"/>
            <a:ext cx="5584982" cy="307777"/>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2000" b="0" i="0" u="none" strike="noStrike" kern="1200" spc="0" baseline="0">
                <a:solidFill>
                  <a:sysClr val="windowText" lastClr="000000"/>
                </a:solidFill>
                <a:latin typeface="+mn-lt"/>
                <a:ea typeface="+mn-ea"/>
                <a:cs typeface="+mn-cs"/>
              </a:defRPr>
            </a:pPr>
            <a:r>
              <a:rPr lang="en-US" sz="1400" b="1" dirty="0">
                <a:solidFill>
                  <a:schemeClr val="bg1"/>
                </a:solidFill>
                <a:latin typeface="Tahoma" panose="020B0604030504040204" pitchFamily="34" charset="0"/>
                <a:ea typeface="Tahoma" panose="020B0604030504040204" pitchFamily="34" charset="0"/>
                <a:cs typeface="Tahoma" panose="020B0604030504040204" pitchFamily="34" charset="0"/>
              </a:rPr>
              <a:t>Survey Responses</a:t>
            </a:r>
            <a:endParaRPr lang="en-US" sz="14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0" name="Chart 9">
            <a:extLst>
              <a:ext uri="{FF2B5EF4-FFF2-40B4-BE49-F238E27FC236}">
                <a16:creationId xmlns:a16="http://schemas.microsoft.com/office/drawing/2014/main" id="{D3A8BA75-734A-91BD-AC69-AF6430A0F323}"/>
              </a:ext>
            </a:extLst>
          </p:cNvPr>
          <p:cNvGraphicFramePr/>
          <p:nvPr>
            <p:custDataLst>
              <p:tags r:id="rId2"/>
            </p:custDataLst>
            <p:extLst>
              <p:ext uri="{D42A27DB-BD31-4B8C-83A1-F6EECF244321}">
                <p14:modId xmlns:p14="http://schemas.microsoft.com/office/powerpoint/2010/main" val="556542878"/>
              </p:ext>
            </p:extLst>
          </p:nvPr>
        </p:nvGraphicFramePr>
        <p:xfrm>
          <a:off x="1581150" y="4244975"/>
          <a:ext cx="2522538" cy="2646363"/>
        </p:xfrm>
        <a:graphic>
          <a:graphicData uri="http://schemas.openxmlformats.org/drawingml/2006/chart">
            <c:chart xmlns:c="http://schemas.openxmlformats.org/drawingml/2006/chart" xmlns:r="http://schemas.openxmlformats.org/officeDocument/2006/relationships" r:id="rId13"/>
          </a:graphicData>
        </a:graphic>
      </p:graphicFrame>
      <p:sp>
        <p:nvSpPr>
          <p:cNvPr id="14" name="Text Placeholder 2">
            <a:extLst>
              <a:ext uri="{FF2B5EF4-FFF2-40B4-BE49-F238E27FC236}">
                <a16:creationId xmlns:a16="http://schemas.microsoft.com/office/drawing/2014/main" id="{7CAA3B95-4C78-4122-BECA-B5FB0F3F3764}"/>
              </a:ext>
            </a:extLst>
          </p:cNvPr>
          <p:cNvSpPr>
            <a:spLocks/>
          </p:cNvSpPr>
          <p:nvPr>
            <p:custDataLst>
              <p:tags r:id="rId3"/>
            </p:custDataLst>
          </p:nvPr>
        </p:nvSpPr>
        <p:spPr bwMode="auto">
          <a:xfrm>
            <a:off x="3660775" y="4843463"/>
            <a:ext cx="809625" cy="19208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spcAft>
                <a:spcPct val="0"/>
              </a:spcAft>
              <a:buNone/>
            </a:pPr>
            <a:fld id="{4E55C3F6-1511-4FE6-8BE3-BAAAD611499B}" type="datetime'''''''R''e''''sp''''''''''''onde''''''''''''d'''''''''''''''''">
              <a:rPr lang="en-US" altLang="en-US" sz="1400" smtClean="0"/>
              <a:pPr marL="0" lvl="0" indent="0">
                <a:spcBef>
                  <a:spcPct val="0"/>
                </a:spcBef>
                <a:spcAft>
                  <a:spcPct val="0"/>
                </a:spcAft>
                <a:buNone/>
              </a:pPr>
              <a:t>Responded</a:t>
            </a:fld>
            <a:endParaRPr lang="en-US" sz="1400" dirty="0"/>
          </a:p>
        </p:txBody>
      </p:sp>
      <p:sp>
        <p:nvSpPr>
          <p:cNvPr id="19" name="Text Placeholder 2">
            <a:extLst>
              <a:ext uri="{FF2B5EF4-FFF2-40B4-BE49-F238E27FC236}">
                <a16:creationId xmlns:a16="http://schemas.microsoft.com/office/drawing/2014/main" id="{A9A4872F-96F3-884C-422C-F1DD26A575CC}"/>
              </a:ext>
            </a:extLst>
          </p:cNvPr>
          <p:cNvSpPr>
            <a:spLocks/>
          </p:cNvSpPr>
          <p:nvPr>
            <p:custDataLst>
              <p:tags r:id="rId4"/>
            </p:custDataLst>
          </p:nvPr>
        </p:nvSpPr>
        <p:spPr bwMode="auto">
          <a:xfrm>
            <a:off x="1087438" y="6100763"/>
            <a:ext cx="939800" cy="19208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spcBef>
                <a:spcPct val="0"/>
              </a:spcBef>
              <a:spcAft>
                <a:spcPct val="0"/>
              </a:spcAft>
              <a:buNone/>
            </a:pPr>
            <a:fld id="{5295DCF6-9805-48BC-9550-EE996A74E5C2}" type="datetime'N''o'''' R''''''''e''''s''''''''''po''n''se'''''''''''''''">
              <a:rPr lang="en-US" altLang="en-US" sz="1400" smtClean="0"/>
              <a:pPr marL="0" lvl="0" indent="0" algn="r">
                <a:spcBef>
                  <a:spcPct val="0"/>
                </a:spcBef>
                <a:spcAft>
                  <a:spcPct val="0"/>
                </a:spcAft>
                <a:buNone/>
              </a:pPr>
              <a:t>No Response</a:t>
            </a:fld>
            <a:endParaRPr lang="en-US" sz="1400" dirty="0"/>
          </a:p>
        </p:txBody>
      </p:sp>
      <p:graphicFrame>
        <p:nvGraphicFramePr>
          <p:cNvPr id="13" name="Chart 12">
            <a:extLst>
              <a:ext uri="{FF2B5EF4-FFF2-40B4-BE49-F238E27FC236}">
                <a16:creationId xmlns:a16="http://schemas.microsoft.com/office/drawing/2014/main" id="{1046AA16-DEEE-027C-5E80-FB26BF884B9F}"/>
              </a:ext>
            </a:extLst>
          </p:cNvPr>
          <p:cNvGraphicFramePr/>
          <p:nvPr>
            <p:custDataLst>
              <p:tags r:id="rId5"/>
            </p:custDataLst>
            <p:extLst>
              <p:ext uri="{D42A27DB-BD31-4B8C-83A1-F6EECF244321}">
                <p14:modId xmlns:p14="http://schemas.microsoft.com/office/powerpoint/2010/main" val="3720318730"/>
              </p:ext>
            </p:extLst>
          </p:nvPr>
        </p:nvGraphicFramePr>
        <p:xfrm>
          <a:off x="407988" y="1704975"/>
          <a:ext cx="4708525" cy="2355850"/>
        </p:xfrm>
        <a:graphic>
          <a:graphicData uri="http://schemas.openxmlformats.org/drawingml/2006/chart">
            <c:chart xmlns:c="http://schemas.openxmlformats.org/drawingml/2006/chart" xmlns:r="http://schemas.openxmlformats.org/officeDocument/2006/relationships" r:id="rId14"/>
          </a:graphicData>
        </a:graphic>
      </p:graphicFrame>
      <p:sp>
        <p:nvSpPr>
          <p:cNvPr id="1062" name="Rectangle 1061">
            <a:extLst>
              <a:ext uri="{FF2B5EF4-FFF2-40B4-BE49-F238E27FC236}">
                <a16:creationId xmlns:a16="http://schemas.microsoft.com/office/drawing/2014/main" id="{AAB4FE2D-13B1-774A-33CC-02765FFAA2DA}"/>
              </a:ext>
            </a:extLst>
          </p:cNvPr>
          <p:cNvSpPr/>
          <p:nvPr>
            <p:custDataLst>
              <p:tags r:id="rId6"/>
            </p:custDataLst>
          </p:nvPr>
        </p:nvSpPr>
        <p:spPr bwMode="auto">
          <a:xfrm>
            <a:off x="1768475" y="2082800"/>
            <a:ext cx="250825" cy="187325"/>
          </a:xfrm>
          <a:prstGeom prst="rect">
            <a:avLst/>
          </a:prstGeom>
          <a:solidFill>
            <a:srgbClr val="007770"/>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1">
                    <a:shade val="15000"/>
                  </a:schemeClr>
                </a:solidFill>
                <a:prstDash val="solid"/>
                <a:miter lim="800000"/>
                <a:headEnd type="none" w="med" len="med"/>
                <a:tailEnd type="none" w="med" len="me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Text Placeholder 2">
            <a:extLst>
              <a:ext uri="{FF2B5EF4-FFF2-40B4-BE49-F238E27FC236}">
                <a16:creationId xmlns:a16="http://schemas.microsoft.com/office/drawing/2014/main" id="{7CAA3B95-4C78-4122-BECA-B5FB0F3F3764}"/>
              </a:ext>
            </a:extLst>
          </p:cNvPr>
          <p:cNvSpPr>
            <a:spLocks/>
          </p:cNvSpPr>
          <p:nvPr>
            <p:custDataLst>
              <p:tags r:id="rId7"/>
            </p:custDataLst>
          </p:nvPr>
        </p:nvSpPr>
        <p:spPr bwMode="auto">
          <a:xfrm>
            <a:off x="2070100" y="2093913"/>
            <a:ext cx="1600200" cy="19208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spcAft>
                <a:spcPct val="0"/>
              </a:spcAft>
              <a:buNone/>
            </a:pPr>
            <a:r>
              <a:rPr lang="en-US" altLang="en-US" sz="1400" dirty="0">
                <a:effectLst/>
              </a:rPr>
              <a:t>Positive CPSS Answers</a:t>
            </a:r>
            <a:endParaRPr lang="en-US" sz="1400" dirty="0"/>
          </a:p>
        </p:txBody>
      </p:sp>
      <p:sp>
        <p:nvSpPr>
          <p:cNvPr id="1065" name="TextBox 1064">
            <a:extLst>
              <a:ext uri="{FF2B5EF4-FFF2-40B4-BE49-F238E27FC236}">
                <a16:creationId xmlns:a16="http://schemas.microsoft.com/office/drawing/2014/main" id="{D8CB5779-D0CF-D5F7-B11D-0A8746941D75}"/>
              </a:ext>
            </a:extLst>
          </p:cNvPr>
          <p:cNvSpPr txBox="1"/>
          <p:nvPr/>
        </p:nvSpPr>
        <p:spPr>
          <a:xfrm>
            <a:off x="6343650" y="1828414"/>
            <a:ext cx="5551642" cy="4862870"/>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dirty="0"/>
              <a:t>Treated with kindness and respect and received info needed.</a:t>
            </a:r>
          </a:p>
          <a:p>
            <a:pPr marL="285750" indent="-285750">
              <a:spcAft>
                <a:spcPts val="600"/>
              </a:spcAft>
              <a:buFont typeface="Arial" panose="020B0604020202020204" pitchFamily="34" charset="0"/>
              <a:buChar char="•"/>
            </a:pPr>
            <a:r>
              <a:rPr lang="en-US" dirty="0"/>
              <a:t>Responded quickly and professionally.</a:t>
            </a:r>
          </a:p>
          <a:p>
            <a:pPr marL="285750" indent="-285750">
              <a:spcAft>
                <a:spcPts val="600"/>
              </a:spcAft>
              <a:buFont typeface="Arial" panose="020B0604020202020204" pitchFamily="34" charset="0"/>
              <a:buChar char="•"/>
            </a:pPr>
            <a:r>
              <a:rPr lang="en-US" dirty="0"/>
              <a:t>She was supportive and patient. Very helpful!</a:t>
            </a:r>
          </a:p>
          <a:p>
            <a:pPr marL="285750" indent="-285750">
              <a:spcAft>
                <a:spcPts val="600"/>
              </a:spcAft>
              <a:buFont typeface="Arial" panose="020B0604020202020204" pitchFamily="34" charset="0"/>
              <a:buChar char="•"/>
            </a:pPr>
            <a:r>
              <a:rPr lang="en-US" dirty="0"/>
              <a:t>I think it was handled very smoothly.</a:t>
            </a:r>
          </a:p>
          <a:p>
            <a:pPr marL="285750" indent="-285750">
              <a:spcAft>
                <a:spcPts val="600"/>
              </a:spcAft>
              <a:buFont typeface="Arial" panose="020B0604020202020204" pitchFamily="34" charset="0"/>
              <a:buChar char="•"/>
            </a:pPr>
            <a:r>
              <a:rPr lang="en-US" dirty="0"/>
              <a:t>Very clear, urgent and kind.</a:t>
            </a:r>
          </a:p>
          <a:p>
            <a:pPr marL="285750" indent="-285750">
              <a:spcAft>
                <a:spcPts val="600"/>
              </a:spcAft>
              <a:buFont typeface="Arial" panose="020B0604020202020204" pitchFamily="34" charset="0"/>
              <a:buChar char="•"/>
            </a:pPr>
            <a:r>
              <a:rPr lang="en-US" dirty="0"/>
              <a:t>She was very polite and kept me calmed down until the officers arrived.</a:t>
            </a:r>
          </a:p>
          <a:p>
            <a:pPr marL="285750" indent="-285750">
              <a:spcAft>
                <a:spcPts val="600"/>
              </a:spcAft>
              <a:buFont typeface="Arial" panose="020B0604020202020204" pitchFamily="34" charset="0"/>
              <a:buChar char="•"/>
            </a:pPr>
            <a:r>
              <a:rPr lang="en-US" dirty="0"/>
              <a:t>Prompt and courteous. Thanks</a:t>
            </a:r>
          </a:p>
          <a:p>
            <a:pPr marL="285750" indent="-285750">
              <a:spcAft>
                <a:spcPts val="600"/>
              </a:spcAft>
              <a:buFont typeface="Arial" panose="020B0604020202020204" pitchFamily="34" charset="0"/>
              <a:buChar char="•"/>
            </a:pPr>
            <a:r>
              <a:rPr lang="en-US" dirty="0"/>
              <a:t>The reason for my call was very unpleasant yet the way in which my call was handled was both professional and caring. Thank you for her service to our community.</a:t>
            </a:r>
          </a:p>
          <a:p>
            <a:pPr marL="285750" indent="-285750">
              <a:spcAft>
                <a:spcPts val="600"/>
              </a:spcAft>
              <a:buFont typeface="Arial" panose="020B0604020202020204" pitchFamily="34" charset="0"/>
              <a:buChar char="•"/>
            </a:pPr>
            <a:r>
              <a:rPr lang="en-US" dirty="0"/>
              <a:t>She was polite and very nice - assured police were on the way while she got further info from me.</a:t>
            </a:r>
          </a:p>
        </p:txBody>
      </p:sp>
    </p:spTree>
    <p:extLst>
      <p:ext uri="{BB962C8B-B14F-4D97-AF65-F5344CB8AC3E}">
        <p14:creationId xmlns:p14="http://schemas.microsoft.com/office/powerpoint/2010/main" val="318432126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THINKCELLPRESENTATIONDONOTDELETE" val="&lt;?xml version=&quot;1.0&quot; encoding=&quot;UTF-16&quot; standalone=&quot;yes&quot;?&gt;&lt;root reqver=&quot;32687&quot;&gt;&lt;version val=&quot;38640&quot;/&gt;&lt;CPresentation id=&quot;1&quot;&gt;&lt;m_precDefaultOrdinal&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Ordinal&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2&quot;&gt;&lt;elem m_fUsage=&quot;6.63741390548373466629E+00&quot;&gt;&lt;m_msothmcolidx val=&quot;0&quot;/&gt;&lt;m_rgb r=&quot;00&quot; g=&quot;20&quot; b=&quot;60&quot;/&gt;&lt;/elem&gt;&lt;elem m_fUsage=&quot;1.69486792454960966126E+00&quot;&gt;&lt;m_msothmcolidx val=&quot;0&quot;/&gt;&lt;m_rgb r=&quot;C0&quot; g=&quot;00&quot; b=&quot;00&quot;/&gt;&lt;/elem&gt;&lt;/m_vecMRU&gt;&lt;/m_mruColor&gt;&lt;m_eweekdayFirstOfWeek val=&quot;1&quot;/&gt;&lt;m_eweekdayFirstOfWorkweek val=&quot;2&quot;/&gt;&lt;m_eweekdayFirstOfWeekend val=&quot;7&quot;/&gt;&lt;/CPresentation&gt;&lt;/root&gt;"/>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iEN51_5GZvX94DtpWm52MQ"/>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stShHPiy7kOpqQyrjL2zaA"/>
</p:tagLst>
</file>

<file path=ppt/tags/tag1000.xml><?xml version="1.0" encoding="utf-8"?>
<p:tagLst xmlns:a="http://schemas.openxmlformats.org/drawingml/2006/main" xmlns:r="http://schemas.openxmlformats.org/officeDocument/2006/relationships" xmlns:p="http://schemas.openxmlformats.org/presentationml/2006/main">
  <p:tag name="THINKCELLSHAPEDONOTDELETE" val="t5mHDIqPmkaphiYARukUohw"/>
</p:tagLst>
</file>

<file path=ppt/tags/tag1001.xml><?xml version="1.0" encoding="utf-8"?>
<p:tagLst xmlns:a="http://schemas.openxmlformats.org/drawingml/2006/main" xmlns:r="http://schemas.openxmlformats.org/officeDocument/2006/relationships" xmlns:p="http://schemas.openxmlformats.org/presentationml/2006/main">
  <p:tag name="THINKCELLSHAPEDONOTDELETE" val="tGBytXwInUim4mhl2hy9J_Q"/>
</p:tagLst>
</file>

<file path=ppt/tags/tag1002.xml><?xml version="1.0" encoding="utf-8"?>
<p:tagLst xmlns:a="http://schemas.openxmlformats.org/drawingml/2006/main" xmlns:r="http://schemas.openxmlformats.org/officeDocument/2006/relationships" xmlns:p="http://schemas.openxmlformats.org/presentationml/2006/main">
  <p:tag name="THINKCELLSHAPEDONOTDELETE" val="tKdWSVVLHay7Nzy3EDosOjw"/>
</p:tagLst>
</file>

<file path=ppt/tags/tag1003.xml><?xml version="1.0" encoding="utf-8"?>
<p:tagLst xmlns:a="http://schemas.openxmlformats.org/drawingml/2006/main" xmlns:r="http://schemas.openxmlformats.org/officeDocument/2006/relationships" xmlns:p="http://schemas.openxmlformats.org/presentationml/2006/main">
  <p:tag name="THINKCELLSHAPEDONOTDELETE" val="trhH.ijDqgdq.1JpeFJVORw"/>
</p:tagLst>
</file>

<file path=ppt/tags/tag1004.xml><?xml version="1.0" encoding="utf-8"?>
<p:tagLst xmlns:a="http://schemas.openxmlformats.org/drawingml/2006/main" xmlns:r="http://schemas.openxmlformats.org/officeDocument/2006/relationships" xmlns:p="http://schemas.openxmlformats.org/presentationml/2006/main">
  <p:tag name="THINKCELLSHAPEDONOTDELETE" val="tmIru3pDXoF7cT55BcZTSqg"/>
</p:tagLst>
</file>

<file path=ppt/tags/tag1005.xml><?xml version="1.0" encoding="utf-8"?>
<p:tagLst xmlns:a="http://schemas.openxmlformats.org/drawingml/2006/main" xmlns:r="http://schemas.openxmlformats.org/officeDocument/2006/relationships" xmlns:p="http://schemas.openxmlformats.org/presentationml/2006/main">
  <p:tag name="THINKCELLSHAPEDONOTDELETE" val="tV8nFtSjy4pRsfeGYPEUUKQ"/>
</p:tagLst>
</file>

<file path=ppt/tags/tag1006.xml><?xml version="1.0" encoding="utf-8"?>
<p:tagLst xmlns:a="http://schemas.openxmlformats.org/drawingml/2006/main" xmlns:r="http://schemas.openxmlformats.org/officeDocument/2006/relationships" xmlns:p="http://schemas.openxmlformats.org/presentationml/2006/main">
  <p:tag name="THINKCELLSHAPEDONOTDELETE" val="ttuIn7mE3nQtCL0gjsNHlPQ"/>
</p:tagLst>
</file>

<file path=ppt/tags/tag1007.xml><?xml version="1.0" encoding="utf-8"?>
<p:tagLst xmlns:a="http://schemas.openxmlformats.org/drawingml/2006/main" xmlns:r="http://schemas.openxmlformats.org/officeDocument/2006/relationships" xmlns:p="http://schemas.openxmlformats.org/presentationml/2006/main">
  <p:tag name="THINKCELLSHAPEDONOTDELETE" val="t.2IGYkzVYT0HaROqZx9l2Q"/>
</p:tagLst>
</file>

<file path=ppt/tags/tag1008.xml><?xml version="1.0" encoding="utf-8"?>
<p:tagLst xmlns:a="http://schemas.openxmlformats.org/drawingml/2006/main" xmlns:r="http://schemas.openxmlformats.org/officeDocument/2006/relationships" xmlns:p="http://schemas.openxmlformats.org/presentationml/2006/main">
  <p:tag name="THINKCELLSHAPEDONOTDELETE" val="te1M9YMCrjaZ.Y0DvCQ9jlg"/>
</p:tagLst>
</file>

<file path=ppt/tags/tag1009.xml><?xml version="1.0" encoding="utf-8"?>
<p:tagLst xmlns:a="http://schemas.openxmlformats.org/drawingml/2006/main" xmlns:r="http://schemas.openxmlformats.org/officeDocument/2006/relationships" xmlns:p="http://schemas.openxmlformats.org/presentationml/2006/main">
  <p:tag name="THINKCELLSHAPEDONOTDELETE" val="tY1zz03QupWaJ_ciXNrwRPQ"/>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LXxhycHkyLZLlgK2rwmVaA"/>
</p:tagLst>
</file>

<file path=ppt/tags/tag1010.xml><?xml version="1.0" encoding="utf-8"?>
<p:tagLst xmlns:a="http://schemas.openxmlformats.org/drawingml/2006/main" xmlns:r="http://schemas.openxmlformats.org/officeDocument/2006/relationships" xmlns:p="http://schemas.openxmlformats.org/presentationml/2006/main">
  <p:tag name="THINKCELLSHAPEDONOTDELETE" val="t7iN5b14I8Xs_p.kN20KJSA"/>
</p:tagLst>
</file>

<file path=ppt/tags/tag1011.xml><?xml version="1.0" encoding="utf-8"?>
<p:tagLst xmlns:a="http://schemas.openxmlformats.org/drawingml/2006/main" xmlns:r="http://schemas.openxmlformats.org/officeDocument/2006/relationships" xmlns:p="http://schemas.openxmlformats.org/presentationml/2006/main">
  <p:tag name="THINKCELLSHAPEDONOTDELETE" val="tQ1PoGQuXuhg4oo7nX.jKkg"/>
</p:tagLst>
</file>

<file path=ppt/tags/tag1012.xml><?xml version="1.0" encoding="utf-8"?>
<p:tagLst xmlns:a="http://schemas.openxmlformats.org/drawingml/2006/main" xmlns:r="http://schemas.openxmlformats.org/officeDocument/2006/relationships" xmlns:p="http://schemas.openxmlformats.org/presentationml/2006/main">
  <p:tag name="THINKCELLSHAPEDONOTDELETE" val="twESbKa_dCz6guKYbqWuaUA"/>
</p:tagLst>
</file>

<file path=ppt/tags/tag1013.xml><?xml version="1.0" encoding="utf-8"?>
<p:tagLst xmlns:a="http://schemas.openxmlformats.org/drawingml/2006/main" xmlns:r="http://schemas.openxmlformats.org/officeDocument/2006/relationships" xmlns:p="http://schemas.openxmlformats.org/presentationml/2006/main">
  <p:tag name="THINKCELLSHAPEDONOTDELETE" val="tXgTO2NcUvN_cQNWYwSvRFQ"/>
</p:tagLst>
</file>

<file path=ppt/tags/tag1014.xml><?xml version="1.0" encoding="utf-8"?>
<p:tagLst xmlns:a="http://schemas.openxmlformats.org/drawingml/2006/main" xmlns:r="http://schemas.openxmlformats.org/officeDocument/2006/relationships" xmlns:p="http://schemas.openxmlformats.org/presentationml/2006/main">
  <p:tag name="THINKCELLSHAPEDONOTDELETE" val="tfgqDMlXqTxok9c8ZUiEMhw"/>
</p:tagLst>
</file>

<file path=ppt/tags/tag1015.xml><?xml version="1.0" encoding="utf-8"?>
<p:tagLst xmlns:a="http://schemas.openxmlformats.org/drawingml/2006/main" xmlns:r="http://schemas.openxmlformats.org/officeDocument/2006/relationships" xmlns:p="http://schemas.openxmlformats.org/presentationml/2006/main">
  <p:tag name="THINKCELLSHAPEDONOTDELETE" val="tua8.8ysIx021jb5akKx.NQ"/>
</p:tagLst>
</file>

<file path=ppt/tags/tag1016.xml><?xml version="1.0" encoding="utf-8"?>
<p:tagLst xmlns:a="http://schemas.openxmlformats.org/drawingml/2006/main" xmlns:r="http://schemas.openxmlformats.org/officeDocument/2006/relationships" xmlns:p="http://schemas.openxmlformats.org/presentationml/2006/main">
  <p:tag name="THINKCELLSHAPEDONOTDELETE" val="tZZExyKX28goAWLMvY730gg"/>
</p:tagLst>
</file>

<file path=ppt/tags/tag1017.xml><?xml version="1.0" encoding="utf-8"?>
<p:tagLst xmlns:a="http://schemas.openxmlformats.org/drawingml/2006/main" xmlns:r="http://schemas.openxmlformats.org/officeDocument/2006/relationships" xmlns:p="http://schemas.openxmlformats.org/presentationml/2006/main">
  <p:tag name="THINKCELLSHAPEDONOTDELETE" val="tJgUDJxE.jiSdDWIFZbX9mw"/>
</p:tagLst>
</file>

<file path=ppt/tags/tag1018.xml><?xml version="1.0" encoding="utf-8"?>
<p:tagLst xmlns:a="http://schemas.openxmlformats.org/drawingml/2006/main" xmlns:r="http://schemas.openxmlformats.org/officeDocument/2006/relationships" xmlns:p="http://schemas.openxmlformats.org/presentationml/2006/main">
  <p:tag name="THINKCELLSHAPEDONOTDELETE" val="tCdId2j604d5uWHMbC52DGA"/>
</p:tagLst>
</file>

<file path=ppt/tags/tag1019.xml><?xml version="1.0" encoding="utf-8"?>
<p:tagLst xmlns:a="http://schemas.openxmlformats.org/drawingml/2006/main" xmlns:r="http://schemas.openxmlformats.org/officeDocument/2006/relationships" xmlns:p="http://schemas.openxmlformats.org/presentationml/2006/main">
  <p:tag name="THINKCELLSHAPEDONOTDELETE" val="tMlMsJjVz_ot.X7mvtKacaQ"/>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j1BB8BG5vPiL6rsgU8WGvg"/>
</p:tagLst>
</file>

<file path=ppt/tags/tag1020.xml><?xml version="1.0" encoding="utf-8"?>
<p:tagLst xmlns:a="http://schemas.openxmlformats.org/drawingml/2006/main" xmlns:r="http://schemas.openxmlformats.org/officeDocument/2006/relationships" xmlns:p="http://schemas.openxmlformats.org/presentationml/2006/main">
  <p:tag name="THINKCELLSHAPEDONOTDELETE" val="t_r6eOMhlCQE.87W0vlrVsQ"/>
</p:tagLst>
</file>

<file path=ppt/tags/tag1021.xml><?xml version="1.0" encoding="utf-8"?>
<p:tagLst xmlns:a="http://schemas.openxmlformats.org/drawingml/2006/main" xmlns:r="http://schemas.openxmlformats.org/officeDocument/2006/relationships" xmlns:p="http://schemas.openxmlformats.org/presentationml/2006/main">
  <p:tag name="THINKCELLSHAPEDONOTDELETE" val="tK8xy4RJxkocXnNpUsGx78w"/>
</p:tagLst>
</file>

<file path=ppt/tags/tag1022.xml><?xml version="1.0" encoding="utf-8"?>
<p:tagLst xmlns:a="http://schemas.openxmlformats.org/drawingml/2006/main" xmlns:r="http://schemas.openxmlformats.org/officeDocument/2006/relationships" xmlns:p="http://schemas.openxmlformats.org/presentationml/2006/main">
  <p:tag name="THINKCELLSHAPEDONOTDELETE" val="tPbzueny69ntuFIPUc6NSFA"/>
</p:tagLst>
</file>

<file path=ppt/tags/tag1023.xml><?xml version="1.0" encoding="utf-8"?>
<p:tagLst xmlns:a="http://schemas.openxmlformats.org/drawingml/2006/main" xmlns:r="http://schemas.openxmlformats.org/officeDocument/2006/relationships" xmlns:p="http://schemas.openxmlformats.org/presentationml/2006/main">
  <p:tag name="THINKCELLSHAPEDONOTDELETE" val="teYVTRHcoQ_s6KPt.DJccVQ"/>
</p:tagLst>
</file>

<file path=ppt/tags/tag1024.xml><?xml version="1.0" encoding="utf-8"?>
<p:tagLst xmlns:a="http://schemas.openxmlformats.org/drawingml/2006/main" xmlns:r="http://schemas.openxmlformats.org/officeDocument/2006/relationships" xmlns:p="http://schemas.openxmlformats.org/presentationml/2006/main">
  <p:tag name="THINKCELLSHAPEDONOTDELETE" val="tTZOph6jBfDYP5K7QvS93mQ"/>
</p:tagLst>
</file>

<file path=ppt/tags/tag1025.xml><?xml version="1.0" encoding="utf-8"?>
<p:tagLst xmlns:a="http://schemas.openxmlformats.org/drawingml/2006/main" xmlns:r="http://schemas.openxmlformats.org/officeDocument/2006/relationships" xmlns:p="http://schemas.openxmlformats.org/presentationml/2006/main">
  <p:tag name="THINKCELLSHAPEDONOTDELETE" val="t0nJPWWEoABfRkCXyjLF0Cw"/>
</p:tagLst>
</file>

<file path=ppt/tags/tag1026.xml><?xml version="1.0" encoding="utf-8"?>
<p:tagLst xmlns:a="http://schemas.openxmlformats.org/drawingml/2006/main" xmlns:r="http://schemas.openxmlformats.org/officeDocument/2006/relationships" xmlns:p="http://schemas.openxmlformats.org/presentationml/2006/main">
  <p:tag name="THINKCELLSHAPEDONOTDELETE" val="tjnKctUZ98q3qF7xv9rlaCA"/>
</p:tagLst>
</file>

<file path=ppt/tags/tag1027.xml><?xml version="1.0" encoding="utf-8"?>
<p:tagLst xmlns:a="http://schemas.openxmlformats.org/drawingml/2006/main" xmlns:r="http://schemas.openxmlformats.org/officeDocument/2006/relationships" xmlns:p="http://schemas.openxmlformats.org/presentationml/2006/main">
  <p:tag name="THINKCELLSHAPEDONOTDELETE" val="t.GTbO84yaRDYyaJ7G_fjvw"/>
</p:tagLst>
</file>

<file path=ppt/tags/tag1028.xml><?xml version="1.0" encoding="utf-8"?>
<p:tagLst xmlns:a="http://schemas.openxmlformats.org/drawingml/2006/main" xmlns:r="http://schemas.openxmlformats.org/officeDocument/2006/relationships" xmlns:p="http://schemas.openxmlformats.org/presentationml/2006/main">
  <p:tag name="THINKCELLSHAPEDONOTDELETE" val="tsRHlML_7QLRQY5PysRIKNA"/>
</p:tagLst>
</file>

<file path=ppt/tags/tag1029.xml><?xml version="1.0" encoding="utf-8"?>
<p:tagLst xmlns:a="http://schemas.openxmlformats.org/drawingml/2006/main" xmlns:r="http://schemas.openxmlformats.org/officeDocument/2006/relationships" xmlns:p="http://schemas.openxmlformats.org/presentationml/2006/main">
  <p:tag name="THINKCELLSHAPEDONOTDELETE" val="tQiy56Sz8oEHreEAs59rv3A"/>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75I1bkI5BXEZ3g1tEgwyDw"/>
</p:tagLst>
</file>

<file path=ppt/tags/tag1030.xml><?xml version="1.0" encoding="utf-8"?>
<p:tagLst xmlns:a="http://schemas.openxmlformats.org/drawingml/2006/main" xmlns:r="http://schemas.openxmlformats.org/officeDocument/2006/relationships" xmlns:p="http://schemas.openxmlformats.org/presentationml/2006/main">
  <p:tag name="THINKCELLSHAPEDONOTDELETE" val="tBQaxz2VAjniZX_WmrG2UOQ"/>
</p:tagLst>
</file>

<file path=ppt/tags/tag1031.xml><?xml version="1.0" encoding="utf-8"?>
<p:tagLst xmlns:a="http://schemas.openxmlformats.org/drawingml/2006/main" xmlns:r="http://schemas.openxmlformats.org/officeDocument/2006/relationships" xmlns:p="http://schemas.openxmlformats.org/presentationml/2006/main">
  <p:tag name="THINKCELLSHAPEDONOTDELETE" val="tki07skF.2YU.XpBtgkm1lA"/>
</p:tagLst>
</file>

<file path=ppt/tags/tag1032.xml><?xml version="1.0" encoding="utf-8"?>
<p:tagLst xmlns:a="http://schemas.openxmlformats.org/drawingml/2006/main" xmlns:r="http://schemas.openxmlformats.org/officeDocument/2006/relationships" xmlns:p="http://schemas.openxmlformats.org/presentationml/2006/main">
  <p:tag name="THINKCELLSHAPEDONOTDELETE" val="t9mZq7tC8jX9QjfwRDjQfGA"/>
</p:tagLst>
</file>

<file path=ppt/tags/tag1033.xml><?xml version="1.0" encoding="utf-8"?>
<p:tagLst xmlns:a="http://schemas.openxmlformats.org/drawingml/2006/main" xmlns:r="http://schemas.openxmlformats.org/officeDocument/2006/relationships" xmlns:p="http://schemas.openxmlformats.org/presentationml/2006/main">
  <p:tag name="THINKCELLSHAPEDONOTDELETE" val="tqQhNTI9JYxPP1dm7HEsrXw"/>
</p:tagLst>
</file>

<file path=ppt/tags/tag1034.xml><?xml version="1.0" encoding="utf-8"?>
<p:tagLst xmlns:a="http://schemas.openxmlformats.org/drawingml/2006/main" xmlns:r="http://schemas.openxmlformats.org/officeDocument/2006/relationships" xmlns:p="http://schemas.openxmlformats.org/presentationml/2006/main">
  <p:tag name="THINKCELLSHAPEDONOTDELETE" val="tc1QX9UULA4B7QfDDZsiA4A"/>
</p:tagLst>
</file>

<file path=ppt/tags/tag10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6.xml><?xml version="1.0" encoding="utf-8"?>
<p:tagLst xmlns:a="http://schemas.openxmlformats.org/drawingml/2006/main" xmlns:r="http://schemas.openxmlformats.org/officeDocument/2006/relationships" xmlns:p="http://schemas.openxmlformats.org/presentationml/2006/main">
  <p:tag name="THINKCELLSHAPEDONOTDELETE" val="tk1pQbpJaGeMODvQEfdXHgg"/>
</p:tagLst>
</file>

<file path=ppt/tags/tag1037.xml><?xml version="1.0" encoding="utf-8"?>
<p:tagLst xmlns:a="http://schemas.openxmlformats.org/drawingml/2006/main" xmlns:r="http://schemas.openxmlformats.org/officeDocument/2006/relationships" xmlns:p="http://schemas.openxmlformats.org/presentationml/2006/main">
  <p:tag name="THINKCELLSHAPEDONOTDELETE" val="tp22BAOc8LPMPbjOHaf28KA"/>
</p:tagLst>
</file>

<file path=ppt/tags/tag1038.xml><?xml version="1.0" encoding="utf-8"?>
<p:tagLst xmlns:a="http://schemas.openxmlformats.org/drawingml/2006/main" xmlns:r="http://schemas.openxmlformats.org/officeDocument/2006/relationships" xmlns:p="http://schemas.openxmlformats.org/presentationml/2006/main">
  <p:tag name="THINKCELLSHAPEDONOTDELETE" val="tigl3.gWr2VO1Y2MesmXapg"/>
</p:tagLst>
</file>

<file path=ppt/tags/tag1039.xml><?xml version="1.0" encoding="utf-8"?>
<p:tagLst xmlns:a="http://schemas.openxmlformats.org/drawingml/2006/main" xmlns:r="http://schemas.openxmlformats.org/officeDocument/2006/relationships" xmlns:p="http://schemas.openxmlformats.org/presentationml/2006/main">
  <p:tag name="THINKCELLSHAPEDONOTDELETE" val="tH4xBtWdWUNg7c4XrpgXZ4A"/>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CK_OSlgjEDcHnDYgZNAG0g"/>
</p:tagLst>
</file>

<file path=ppt/tags/tag1040.xml><?xml version="1.0" encoding="utf-8"?>
<p:tagLst xmlns:a="http://schemas.openxmlformats.org/drawingml/2006/main" xmlns:r="http://schemas.openxmlformats.org/officeDocument/2006/relationships" xmlns:p="http://schemas.openxmlformats.org/presentationml/2006/main">
  <p:tag name="THINKCELLSHAPEDONOTDELETE" val="tIRHTgLKMEpjiFE8OPrDEpg"/>
</p:tagLst>
</file>

<file path=ppt/tags/tag1041.xml><?xml version="1.0" encoding="utf-8"?>
<p:tagLst xmlns:a="http://schemas.openxmlformats.org/drawingml/2006/main" xmlns:r="http://schemas.openxmlformats.org/officeDocument/2006/relationships" xmlns:p="http://schemas.openxmlformats.org/presentationml/2006/main">
  <p:tag name="THINKCELLSHAPEDONOTDELETE" val="tEIP2hY1Awsnym_SU.g_.bg"/>
</p:tagLst>
</file>

<file path=ppt/tags/tag1042.xml><?xml version="1.0" encoding="utf-8"?>
<p:tagLst xmlns:a="http://schemas.openxmlformats.org/drawingml/2006/main" xmlns:r="http://schemas.openxmlformats.org/officeDocument/2006/relationships" xmlns:p="http://schemas.openxmlformats.org/presentationml/2006/main">
  <p:tag name="THINKCELLSHAPEDONOTDELETE" val="t6QlErypxezeHDi8uhvpcMA"/>
</p:tagLst>
</file>

<file path=ppt/tags/tag1043.xml><?xml version="1.0" encoding="utf-8"?>
<p:tagLst xmlns:a="http://schemas.openxmlformats.org/drawingml/2006/main" xmlns:r="http://schemas.openxmlformats.org/officeDocument/2006/relationships" xmlns:p="http://schemas.openxmlformats.org/presentationml/2006/main">
  <p:tag name="THINKCELLSHAPEDONOTDELETE" val="tUFBC5..DBR6afTtjtXTydg"/>
</p:tagLst>
</file>

<file path=ppt/tags/tag1044.xml><?xml version="1.0" encoding="utf-8"?>
<p:tagLst xmlns:a="http://schemas.openxmlformats.org/drawingml/2006/main" xmlns:r="http://schemas.openxmlformats.org/officeDocument/2006/relationships" xmlns:p="http://schemas.openxmlformats.org/presentationml/2006/main">
  <p:tag name="THINKCELLSHAPEDONOTDELETE" val="twGIrsqetq4qIJ0Iy.yRo7Q"/>
</p:tagLst>
</file>

<file path=ppt/tags/tag1045.xml><?xml version="1.0" encoding="utf-8"?>
<p:tagLst xmlns:a="http://schemas.openxmlformats.org/drawingml/2006/main" xmlns:r="http://schemas.openxmlformats.org/officeDocument/2006/relationships" xmlns:p="http://schemas.openxmlformats.org/presentationml/2006/main">
  <p:tag name="THINKCELLSHAPEDONOTDELETE" val="tk4SaI8PdhMZSU4a6b64FcA"/>
</p:tagLst>
</file>

<file path=ppt/tags/tag1046.xml><?xml version="1.0" encoding="utf-8"?>
<p:tagLst xmlns:a="http://schemas.openxmlformats.org/drawingml/2006/main" xmlns:r="http://schemas.openxmlformats.org/officeDocument/2006/relationships" xmlns:p="http://schemas.openxmlformats.org/presentationml/2006/main">
  <p:tag name="THINKCELLSHAPEDONOTDELETE" val="tWMQx1M6lpMbN1ZOmuYHbJA"/>
</p:tagLst>
</file>

<file path=ppt/tags/tag1047.xml><?xml version="1.0" encoding="utf-8"?>
<p:tagLst xmlns:a="http://schemas.openxmlformats.org/drawingml/2006/main" xmlns:r="http://schemas.openxmlformats.org/officeDocument/2006/relationships" xmlns:p="http://schemas.openxmlformats.org/presentationml/2006/main">
  <p:tag name="THINKCELLSHAPEDONOTDELETE" val="t88oy.qoEu5WCxnumKRFPGA"/>
</p:tagLst>
</file>

<file path=ppt/tags/tag1048.xml><?xml version="1.0" encoding="utf-8"?>
<p:tagLst xmlns:a="http://schemas.openxmlformats.org/drawingml/2006/main" xmlns:r="http://schemas.openxmlformats.org/officeDocument/2006/relationships" xmlns:p="http://schemas.openxmlformats.org/presentationml/2006/main">
  <p:tag name="THINKCELLSHAPEDONOTDELETE" val="th6gcGoDvpfhu3X116MzZWQ"/>
</p:tagLst>
</file>

<file path=ppt/tags/tag1049.xml><?xml version="1.0" encoding="utf-8"?>
<p:tagLst xmlns:a="http://schemas.openxmlformats.org/drawingml/2006/main" xmlns:r="http://schemas.openxmlformats.org/officeDocument/2006/relationships" xmlns:p="http://schemas.openxmlformats.org/presentationml/2006/main">
  <p:tag name="THINKCELLSHAPEDONOTDELETE" val="tjDcMLBEYxgjh9LaPY3GV8w"/>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YHmBLK8gycqJxSkIJt9tPA"/>
</p:tagLst>
</file>

<file path=ppt/tags/tag1050.xml><?xml version="1.0" encoding="utf-8"?>
<p:tagLst xmlns:a="http://schemas.openxmlformats.org/drawingml/2006/main" xmlns:r="http://schemas.openxmlformats.org/officeDocument/2006/relationships" xmlns:p="http://schemas.openxmlformats.org/presentationml/2006/main">
  <p:tag name="THINKCELLSHAPEDONOTDELETE" val="tRW5Vns3h6qjKY_ABGd6X_w"/>
</p:tagLst>
</file>

<file path=ppt/tags/tag1051.xml><?xml version="1.0" encoding="utf-8"?>
<p:tagLst xmlns:a="http://schemas.openxmlformats.org/drawingml/2006/main" xmlns:r="http://schemas.openxmlformats.org/officeDocument/2006/relationships" xmlns:p="http://schemas.openxmlformats.org/presentationml/2006/main">
  <p:tag name="THINKCELLSHAPEDONOTDELETE" val="tWZhaRgTMKVD4NfMOv_RIXA"/>
</p:tagLst>
</file>

<file path=ppt/tags/tag1052.xml><?xml version="1.0" encoding="utf-8"?>
<p:tagLst xmlns:a="http://schemas.openxmlformats.org/drawingml/2006/main" xmlns:r="http://schemas.openxmlformats.org/officeDocument/2006/relationships" xmlns:p="http://schemas.openxmlformats.org/presentationml/2006/main">
  <p:tag name="THINKCELLSHAPEDONOTDELETE" val="tDNLvuyNaXve3e6BVZAQ0rQ"/>
</p:tagLst>
</file>

<file path=ppt/tags/tag1053.xml><?xml version="1.0" encoding="utf-8"?>
<p:tagLst xmlns:a="http://schemas.openxmlformats.org/drawingml/2006/main" xmlns:r="http://schemas.openxmlformats.org/officeDocument/2006/relationships" xmlns:p="http://schemas.openxmlformats.org/presentationml/2006/main">
  <p:tag name="THINKCELLSHAPEDONOTDELETE" val="tD2TdWhI2hMaaIeX7J.oiVw"/>
</p:tagLst>
</file>

<file path=ppt/tags/tag1054.xml><?xml version="1.0" encoding="utf-8"?>
<p:tagLst xmlns:a="http://schemas.openxmlformats.org/drawingml/2006/main" xmlns:r="http://schemas.openxmlformats.org/officeDocument/2006/relationships" xmlns:p="http://schemas.openxmlformats.org/presentationml/2006/main">
  <p:tag name="THINKCELLSHAPEDONOTDELETE" val="t2QywvZRsceM1BCTjP2EyHg"/>
</p:tagLst>
</file>

<file path=ppt/tags/tag1055.xml><?xml version="1.0" encoding="utf-8"?>
<p:tagLst xmlns:a="http://schemas.openxmlformats.org/drawingml/2006/main" xmlns:r="http://schemas.openxmlformats.org/officeDocument/2006/relationships" xmlns:p="http://schemas.openxmlformats.org/presentationml/2006/main">
  <p:tag name="THINKCELLSHAPEDONOTDELETE" val="t7uzNew7rZgIEoBq7YKPuYg"/>
</p:tagLst>
</file>

<file path=ppt/tags/tag1056.xml><?xml version="1.0" encoding="utf-8"?>
<p:tagLst xmlns:a="http://schemas.openxmlformats.org/drawingml/2006/main" xmlns:r="http://schemas.openxmlformats.org/officeDocument/2006/relationships" xmlns:p="http://schemas.openxmlformats.org/presentationml/2006/main">
  <p:tag name="THINKCELLSHAPEDONOTDELETE" val="tsrJyONb2TBWBWfeLDTOoug"/>
</p:tagLst>
</file>

<file path=ppt/tags/tag1057.xml><?xml version="1.0" encoding="utf-8"?>
<p:tagLst xmlns:a="http://schemas.openxmlformats.org/drawingml/2006/main" xmlns:r="http://schemas.openxmlformats.org/officeDocument/2006/relationships" xmlns:p="http://schemas.openxmlformats.org/presentationml/2006/main">
  <p:tag name="THINKCELLSHAPEDONOTDELETE" val="tg.ATtc2Qk7lqc_5MLBhV9Q"/>
</p:tagLst>
</file>

<file path=ppt/tags/tag1058.xml><?xml version="1.0" encoding="utf-8"?>
<p:tagLst xmlns:a="http://schemas.openxmlformats.org/drawingml/2006/main" xmlns:r="http://schemas.openxmlformats.org/officeDocument/2006/relationships" xmlns:p="http://schemas.openxmlformats.org/presentationml/2006/main">
  <p:tag name="THINKCELLSHAPEDONOTDELETE" val="tBHQG75xlQRZ3qnmx9Ek.0w"/>
</p:tagLst>
</file>

<file path=ppt/tags/tag1059.xml><?xml version="1.0" encoding="utf-8"?>
<p:tagLst xmlns:a="http://schemas.openxmlformats.org/drawingml/2006/main" xmlns:r="http://schemas.openxmlformats.org/officeDocument/2006/relationships" xmlns:p="http://schemas.openxmlformats.org/presentationml/2006/main">
  <p:tag name="THINKCELLSHAPEDONOTDELETE" val="t3dFkeEL6JUYRMRWme.kZvg"/>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Bf9qTfpgw2ZQrXjovTq0ww"/>
</p:tagLst>
</file>

<file path=ppt/tags/tag1060.xml><?xml version="1.0" encoding="utf-8"?>
<p:tagLst xmlns:a="http://schemas.openxmlformats.org/drawingml/2006/main" xmlns:r="http://schemas.openxmlformats.org/officeDocument/2006/relationships" xmlns:p="http://schemas.openxmlformats.org/presentationml/2006/main">
  <p:tag name="THINKCELLSHAPEDONOTDELETE" val="thhsE0UP8yIToPsLPl4mMvQ"/>
</p:tagLst>
</file>

<file path=ppt/tags/tag1061.xml><?xml version="1.0" encoding="utf-8"?>
<p:tagLst xmlns:a="http://schemas.openxmlformats.org/drawingml/2006/main" xmlns:r="http://schemas.openxmlformats.org/officeDocument/2006/relationships" xmlns:p="http://schemas.openxmlformats.org/presentationml/2006/main">
  <p:tag name="THINKCELLSHAPEDONOTDELETE" val="tpyUzW6.Xnx9Hp3qC3OdCWw"/>
</p:tagLst>
</file>

<file path=ppt/tags/tag1062.xml><?xml version="1.0" encoding="utf-8"?>
<p:tagLst xmlns:a="http://schemas.openxmlformats.org/drawingml/2006/main" xmlns:r="http://schemas.openxmlformats.org/officeDocument/2006/relationships" xmlns:p="http://schemas.openxmlformats.org/presentationml/2006/main">
  <p:tag name="THINKCELLSHAPEDONOTDELETE" val="tv2Jsmbyxhorb8II9N.JF0w"/>
</p:tagLst>
</file>

<file path=ppt/tags/tag1063.xml><?xml version="1.0" encoding="utf-8"?>
<p:tagLst xmlns:a="http://schemas.openxmlformats.org/drawingml/2006/main" xmlns:r="http://schemas.openxmlformats.org/officeDocument/2006/relationships" xmlns:p="http://schemas.openxmlformats.org/presentationml/2006/main">
  <p:tag name="THINKCELLSHAPEDONOTDELETE" val="tLOZsP0GcumztcXRUzrczPw"/>
</p:tagLst>
</file>

<file path=ppt/tags/tag1064.xml><?xml version="1.0" encoding="utf-8"?>
<p:tagLst xmlns:a="http://schemas.openxmlformats.org/drawingml/2006/main" xmlns:r="http://schemas.openxmlformats.org/officeDocument/2006/relationships" xmlns:p="http://schemas.openxmlformats.org/presentationml/2006/main">
  <p:tag name="THINKCELLSHAPEDONOTDELETE" val="tuDXmTA4xLPWm74VpV9HeFQ"/>
</p:tagLst>
</file>

<file path=ppt/tags/tag1065.xml><?xml version="1.0" encoding="utf-8"?>
<p:tagLst xmlns:a="http://schemas.openxmlformats.org/drawingml/2006/main" xmlns:r="http://schemas.openxmlformats.org/officeDocument/2006/relationships" xmlns:p="http://schemas.openxmlformats.org/presentationml/2006/main">
  <p:tag name="THINKCELLSHAPEDONOTDELETE" val="tsHKSpOE4xntpRnDPnbKEWQ"/>
</p:tagLst>
</file>

<file path=ppt/tags/tag1066.xml><?xml version="1.0" encoding="utf-8"?>
<p:tagLst xmlns:a="http://schemas.openxmlformats.org/drawingml/2006/main" xmlns:r="http://schemas.openxmlformats.org/officeDocument/2006/relationships" xmlns:p="http://schemas.openxmlformats.org/presentationml/2006/main">
  <p:tag name="THINKCELLSHAPEDONOTDELETE" val="tvWUgiqhOTYhDt.ME.wUX0w"/>
</p:tagLst>
</file>

<file path=ppt/tags/tag1067.xml><?xml version="1.0" encoding="utf-8"?>
<p:tagLst xmlns:a="http://schemas.openxmlformats.org/drawingml/2006/main" xmlns:r="http://schemas.openxmlformats.org/officeDocument/2006/relationships" xmlns:p="http://schemas.openxmlformats.org/presentationml/2006/main">
  <p:tag name="THINKCELLSHAPEDONOTDELETE" val="t0uj3xLQQsJHuvqdDLEu1YQ"/>
</p:tagLst>
</file>

<file path=ppt/tags/tag1068.xml><?xml version="1.0" encoding="utf-8"?>
<p:tagLst xmlns:a="http://schemas.openxmlformats.org/drawingml/2006/main" xmlns:r="http://schemas.openxmlformats.org/officeDocument/2006/relationships" xmlns:p="http://schemas.openxmlformats.org/presentationml/2006/main">
  <p:tag name="THINKCELLSHAPEDONOTDELETE" val="tPYrG_3ie9oSgDbiZP45z8w"/>
</p:tagLst>
</file>

<file path=ppt/tags/tag1069.xml><?xml version="1.0" encoding="utf-8"?>
<p:tagLst xmlns:a="http://schemas.openxmlformats.org/drawingml/2006/main" xmlns:r="http://schemas.openxmlformats.org/officeDocument/2006/relationships" xmlns:p="http://schemas.openxmlformats.org/presentationml/2006/main">
  <p:tag name="THINKCELLSHAPEDONOTDELETE" val="tkbPm1z_RkCDdSwR5j.hFTA"/>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uCV2E5m_kPNsFsITBEkrrQ"/>
</p:tagLst>
</file>

<file path=ppt/tags/tag1070.xml><?xml version="1.0" encoding="utf-8"?>
<p:tagLst xmlns:a="http://schemas.openxmlformats.org/drawingml/2006/main" xmlns:r="http://schemas.openxmlformats.org/officeDocument/2006/relationships" xmlns:p="http://schemas.openxmlformats.org/presentationml/2006/main">
  <p:tag name="THINKCELLSHAPEDONOTDELETE" val="tthAntvpvIm25eRSR361jrQ"/>
</p:tagLst>
</file>

<file path=ppt/tags/tag1071.xml><?xml version="1.0" encoding="utf-8"?>
<p:tagLst xmlns:a="http://schemas.openxmlformats.org/drawingml/2006/main" xmlns:r="http://schemas.openxmlformats.org/officeDocument/2006/relationships" xmlns:p="http://schemas.openxmlformats.org/presentationml/2006/main">
  <p:tag name="THINKCELLSHAPEDONOTDELETE" val="tbH1597YYT7yJobeqOX5o7w"/>
</p:tagLst>
</file>

<file path=ppt/tags/tag1072.xml><?xml version="1.0" encoding="utf-8"?>
<p:tagLst xmlns:a="http://schemas.openxmlformats.org/drawingml/2006/main" xmlns:r="http://schemas.openxmlformats.org/officeDocument/2006/relationships" xmlns:p="http://schemas.openxmlformats.org/presentationml/2006/main">
  <p:tag name="THINKCELLSHAPEDONOTDELETE" val="tuORxFTufsUlIf889mewtQA"/>
</p:tagLst>
</file>

<file path=ppt/tags/tag1073.xml><?xml version="1.0" encoding="utf-8"?>
<p:tagLst xmlns:a="http://schemas.openxmlformats.org/drawingml/2006/main" xmlns:r="http://schemas.openxmlformats.org/officeDocument/2006/relationships" xmlns:p="http://schemas.openxmlformats.org/presentationml/2006/main">
  <p:tag name="THINKCELLSHAPEDONOTDELETE" val="tSIJ984E.IAirXJPCzDOseQ"/>
</p:tagLst>
</file>

<file path=ppt/tags/tag1074.xml><?xml version="1.0" encoding="utf-8"?>
<p:tagLst xmlns:a="http://schemas.openxmlformats.org/drawingml/2006/main" xmlns:r="http://schemas.openxmlformats.org/officeDocument/2006/relationships" xmlns:p="http://schemas.openxmlformats.org/presentationml/2006/main">
  <p:tag name="THINKCELLSHAPEDONOTDELETE" val="tkdy4FZbP9nCT2xqIVe8IZg"/>
</p:tagLst>
</file>

<file path=ppt/tags/tag1075.xml><?xml version="1.0" encoding="utf-8"?>
<p:tagLst xmlns:a="http://schemas.openxmlformats.org/drawingml/2006/main" xmlns:r="http://schemas.openxmlformats.org/officeDocument/2006/relationships" xmlns:p="http://schemas.openxmlformats.org/presentationml/2006/main">
  <p:tag name="THINKCELLSHAPEDONOTDELETE" val="t8Zz5l2Ht0jBD5ZCLqPjCSQ"/>
</p:tagLst>
</file>

<file path=ppt/tags/tag1076.xml><?xml version="1.0" encoding="utf-8"?>
<p:tagLst xmlns:a="http://schemas.openxmlformats.org/drawingml/2006/main" xmlns:r="http://schemas.openxmlformats.org/officeDocument/2006/relationships" xmlns:p="http://schemas.openxmlformats.org/presentationml/2006/main">
  <p:tag name="THINKCELLSHAPEDONOTDELETE" val="t.4fXxR89BAnvcw2swNN31g"/>
</p:tagLst>
</file>

<file path=ppt/tags/tag1077.xml><?xml version="1.0" encoding="utf-8"?>
<p:tagLst xmlns:a="http://schemas.openxmlformats.org/drawingml/2006/main" xmlns:r="http://schemas.openxmlformats.org/officeDocument/2006/relationships" xmlns:p="http://schemas.openxmlformats.org/presentationml/2006/main">
  <p:tag name="THINKCELLSHAPEDONOTDELETE" val="tyRgZXMrVwmNabvAWO8TvGg"/>
</p:tagLst>
</file>

<file path=ppt/tags/tag1078.xml><?xml version="1.0" encoding="utf-8"?>
<p:tagLst xmlns:a="http://schemas.openxmlformats.org/drawingml/2006/main" xmlns:r="http://schemas.openxmlformats.org/officeDocument/2006/relationships" xmlns:p="http://schemas.openxmlformats.org/presentationml/2006/main">
  <p:tag name="THINKCELLSHAPEDONOTDELETE" val="t0mhCQ_fX2qe.OSWm6HSBnw"/>
</p:tagLst>
</file>

<file path=ppt/tags/tag1079.xml><?xml version="1.0" encoding="utf-8"?>
<p:tagLst xmlns:a="http://schemas.openxmlformats.org/drawingml/2006/main" xmlns:r="http://schemas.openxmlformats.org/officeDocument/2006/relationships" xmlns:p="http://schemas.openxmlformats.org/presentationml/2006/main">
  <p:tag name="THINKCELLSHAPEDONOTDELETE" val="tmolIDIGLu17H_ktA4Vx_zg"/>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BQYV2jmqTTkjjsVRXOkiog"/>
</p:tagLst>
</file>

<file path=ppt/tags/tag1080.xml><?xml version="1.0" encoding="utf-8"?>
<p:tagLst xmlns:a="http://schemas.openxmlformats.org/drawingml/2006/main" xmlns:r="http://schemas.openxmlformats.org/officeDocument/2006/relationships" xmlns:p="http://schemas.openxmlformats.org/presentationml/2006/main">
  <p:tag name="THINKCELLSHAPEDONOTDELETE" val="tdSc_1R0ngwyvLzDFSEGA4g"/>
</p:tagLst>
</file>

<file path=ppt/tags/tag1081.xml><?xml version="1.0" encoding="utf-8"?>
<p:tagLst xmlns:a="http://schemas.openxmlformats.org/drawingml/2006/main" xmlns:r="http://schemas.openxmlformats.org/officeDocument/2006/relationships" xmlns:p="http://schemas.openxmlformats.org/presentationml/2006/main">
  <p:tag name="THINKCELLSHAPEDONOTDELETE" val="tlqZKIbBMfcSXMMw0bs6ZTA"/>
</p:tagLst>
</file>

<file path=ppt/tags/tag1082.xml><?xml version="1.0" encoding="utf-8"?>
<p:tagLst xmlns:a="http://schemas.openxmlformats.org/drawingml/2006/main" xmlns:r="http://schemas.openxmlformats.org/officeDocument/2006/relationships" xmlns:p="http://schemas.openxmlformats.org/presentationml/2006/main">
  <p:tag name="THINKCELLSHAPEDONOTDELETE" val="tMTLy8Upth3rIKroc14qRgQ"/>
</p:tagLst>
</file>

<file path=ppt/tags/tag1083.xml><?xml version="1.0" encoding="utf-8"?>
<p:tagLst xmlns:a="http://schemas.openxmlformats.org/drawingml/2006/main" xmlns:r="http://schemas.openxmlformats.org/officeDocument/2006/relationships" xmlns:p="http://schemas.openxmlformats.org/presentationml/2006/main">
  <p:tag name="THINKCELLSHAPEDONOTDELETE" val="tH3uFBxGZ4Y2lHy0agCTG4w"/>
</p:tagLst>
</file>

<file path=ppt/tags/tag1084.xml><?xml version="1.0" encoding="utf-8"?>
<p:tagLst xmlns:a="http://schemas.openxmlformats.org/drawingml/2006/main" xmlns:r="http://schemas.openxmlformats.org/officeDocument/2006/relationships" xmlns:p="http://schemas.openxmlformats.org/presentationml/2006/main">
  <p:tag name="THINKCELLSHAPEDONOTDELETE" val="trJmnkWY8evAe3a5t38I75w"/>
</p:tagLst>
</file>

<file path=ppt/tags/tag1085.xml><?xml version="1.0" encoding="utf-8"?>
<p:tagLst xmlns:a="http://schemas.openxmlformats.org/drawingml/2006/main" xmlns:r="http://schemas.openxmlformats.org/officeDocument/2006/relationships" xmlns:p="http://schemas.openxmlformats.org/presentationml/2006/main">
  <p:tag name="THINKCELLSHAPEDONOTDELETE" val="tLT_98yk8MOeHUbC1Ivw4gg"/>
</p:tagLst>
</file>

<file path=ppt/tags/tag1086.xml><?xml version="1.0" encoding="utf-8"?>
<p:tagLst xmlns:a="http://schemas.openxmlformats.org/drawingml/2006/main" xmlns:r="http://schemas.openxmlformats.org/officeDocument/2006/relationships" xmlns:p="http://schemas.openxmlformats.org/presentationml/2006/main">
  <p:tag name="THINKCELLSHAPEDONOTDELETE" val="t84H2lsau6E55VfGT2K33qw"/>
</p:tagLst>
</file>

<file path=ppt/tags/tag1087.xml><?xml version="1.0" encoding="utf-8"?>
<p:tagLst xmlns:a="http://schemas.openxmlformats.org/drawingml/2006/main" xmlns:r="http://schemas.openxmlformats.org/officeDocument/2006/relationships" xmlns:p="http://schemas.openxmlformats.org/presentationml/2006/main">
  <p:tag name="THINKCELLSHAPEDONOTDELETE" val="tLweqATdggft32LzT7w4dWg"/>
</p:tagLst>
</file>

<file path=ppt/tags/tag1088.xml><?xml version="1.0" encoding="utf-8"?>
<p:tagLst xmlns:a="http://schemas.openxmlformats.org/drawingml/2006/main" xmlns:r="http://schemas.openxmlformats.org/officeDocument/2006/relationships" xmlns:p="http://schemas.openxmlformats.org/presentationml/2006/main">
  <p:tag name="THINKCELLSHAPEDONOTDELETE" val="tDg1Rwora_rWMhfIfn_wY7g"/>
</p:tagLst>
</file>

<file path=ppt/tags/tag1089.xml><?xml version="1.0" encoding="utf-8"?>
<p:tagLst xmlns:a="http://schemas.openxmlformats.org/drawingml/2006/main" xmlns:r="http://schemas.openxmlformats.org/officeDocument/2006/relationships" xmlns:p="http://schemas.openxmlformats.org/presentationml/2006/main">
  <p:tag name="THINKCELLSHAPEDONOTDELETE" val="tOn8eVqnvXqwLNafuKgTTOA"/>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pJO5g4hQdNJOLT8aldEHYA"/>
</p:tagLst>
</file>

<file path=ppt/tags/tag1090.xml><?xml version="1.0" encoding="utf-8"?>
<p:tagLst xmlns:a="http://schemas.openxmlformats.org/drawingml/2006/main" xmlns:r="http://schemas.openxmlformats.org/officeDocument/2006/relationships" xmlns:p="http://schemas.openxmlformats.org/presentationml/2006/main">
  <p:tag name="THINKCELLSHAPEDONOTDELETE" val="tQiy56Sz8oEHreEAs59rv3A"/>
</p:tagLst>
</file>

<file path=ppt/tags/tag1091.xml><?xml version="1.0" encoding="utf-8"?>
<p:tagLst xmlns:a="http://schemas.openxmlformats.org/drawingml/2006/main" xmlns:r="http://schemas.openxmlformats.org/officeDocument/2006/relationships" xmlns:p="http://schemas.openxmlformats.org/presentationml/2006/main">
  <p:tag name="THINKCELLSHAPEDONOTDELETE" val="tBQaxz2VAjniZX_WmrG2UOQ"/>
</p:tagLst>
</file>

<file path=ppt/tags/tag1092.xml><?xml version="1.0" encoding="utf-8"?>
<p:tagLst xmlns:a="http://schemas.openxmlformats.org/drawingml/2006/main" xmlns:r="http://schemas.openxmlformats.org/officeDocument/2006/relationships" xmlns:p="http://schemas.openxmlformats.org/presentationml/2006/main">
  <p:tag name="THINKCELLSHAPEDONOTDELETE" val="tki07skF.2YU.XpBtgkm1lA"/>
</p:tagLst>
</file>

<file path=ppt/tags/tag1093.xml><?xml version="1.0" encoding="utf-8"?>
<p:tagLst xmlns:a="http://schemas.openxmlformats.org/drawingml/2006/main" xmlns:r="http://schemas.openxmlformats.org/officeDocument/2006/relationships" xmlns:p="http://schemas.openxmlformats.org/presentationml/2006/main">
  <p:tag name="THINKCELLSHAPEDONOTDELETE" val="t9mZq7tC8jX9QjfwRDjQfGA"/>
</p:tagLst>
</file>

<file path=ppt/tags/tag1094.xml><?xml version="1.0" encoding="utf-8"?>
<p:tagLst xmlns:a="http://schemas.openxmlformats.org/drawingml/2006/main" xmlns:r="http://schemas.openxmlformats.org/officeDocument/2006/relationships" xmlns:p="http://schemas.openxmlformats.org/presentationml/2006/main">
  <p:tag name="THINKCELLSHAPEDONOTDELETE" val="tqQhNTI9JYxPP1dm7HEsrXw"/>
</p:tagLst>
</file>

<file path=ppt/tags/tag1095.xml><?xml version="1.0" encoding="utf-8"?>
<p:tagLst xmlns:a="http://schemas.openxmlformats.org/drawingml/2006/main" xmlns:r="http://schemas.openxmlformats.org/officeDocument/2006/relationships" xmlns:p="http://schemas.openxmlformats.org/presentationml/2006/main">
  <p:tag name="THINKCELLSHAPEDONOTDELETE" val="tc1QX9UULA4B7QfDDZsiA4A"/>
</p:tagLst>
</file>

<file path=ppt/tags/tag10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7.xml><?xml version="1.0" encoding="utf-8"?>
<p:tagLst xmlns:a="http://schemas.openxmlformats.org/drawingml/2006/main" xmlns:r="http://schemas.openxmlformats.org/officeDocument/2006/relationships" xmlns:p="http://schemas.openxmlformats.org/presentationml/2006/main">
  <p:tag name="THINKCELLSHAPEDONOTDELETE" val="tk1pQbpJaGeMODvQEfdXHgg"/>
</p:tagLst>
</file>

<file path=ppt/tags/tag1098.xml><?xml version="1.0" encoding="utf-8"?>
<p:tagLst xmlns:a="http://schemas.openxmlformats.org/drawingml/2006/main" xmlns:r="http://schemas.openxmlformats.org/officeDocument/2006/relationships" xmlns:p="http://schemas.openxmlformats.org/presentationml/2006/main">
  <p:tag name="THINKCELLSHAPEDONOTDELETE" val="tp22BAOc8LPMPbjOHaf28KA"/>
</p:tagLst>
</file>

<file path=ppt/tags/tag1099.xml><?xml version="1.0" encoding="utf-8"?>
<p:tagLst xmlns:a="http://schemas.openxmlformats.org/drawingml/2006/main" xmlns:r="http://schemas.openxmlformats.org/officeDocument/2006/relationships" xmlns:p="http://schemas.openxmlformats.org/presentationml/2006/main">
  <p:tag name="THINKCELLSHAPEDONOTDELETE" val="tigl3.gWr2VO1Y2MesmXap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qXfhOOE.pLL_II5jX4g_OA"/>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v6JkDgT6fwdJy7WVHRqkGA"/>
</p:tagLst>
</file>

<file path=ppt/tags/tag1100.xml><?xml version="1.0" encoding="utf-8"?>
<p:tagLst xmlns:a="http://schemas.openxmlformats.org/drawingml/2006/main" xmlns:r="http://schemas.openxmlformats.org/officeDocument/2006/relationships" xmlns:p="http://schemas.openxmlformats.org/presentationml/2006/main">
  <p:tag name="THINKCELLSHAPEDONOTDELETE" val="tH4xBtWdWUNg7c4XrpgXZ4A"/>
</p:tagLst>
</file>

<file path=ppt/tags/tag1101.xml><?xml version="1.0" encoding="utf-8"?>
<p:tagLst xmlns:a="http://schemas.openxmlformats.org/drawingml/2006/main" xmlns:r="http://schemas.openxmlformats.org/officeDocument/2006/relationships" xmlns:p="http://schemas.openxmlformats.org/presentationml/2006/main">
  <p:tag name="THINKCELLSHAPEDONOTDELETE" val="tIRHTgLKMEpjiFE8OPrDEpg"/>
</p:tagLst>
</file>

<file path=ppt/tags/tag1102.xml><?xml version="1.0" encoding="utf-8"?>
<p:tagLst xmlns:a="http://schemas.openxmlformats.org/drawingml/2006/main" xmlns:r="http://schemas.openxmlformats.org/officeDocument/2006/relationships" xmlns:p="http://schemas.openxmlformats.org/presentationml/2006/main">
  <p:tag name="THINKCELLSHAPEDONOTDELETE" val="tEIP2hY1Awsnym_SU.g_.bg"/>
</p:tagLst>
</file>

<file path=ppt/tags/tag1103.xml><?xml version="1.0" encoding="utf-8"?>
<p:tagLst xmlns:a="http://schemas.openxmlformats.org/drawingml/2006/main" xmlns:r="http://schemas.openxmlformats.org/officeDocument/2006/relationships" xmlns:p="http://schemas.openxmlformats.org/presentationml/2006/main">
  <p:tag name="THINKCELLSHAPEDONOTDELETE" val="t6QlErypxezeHDi8uhvpcMA"/>
</p:tagLst>
</file>

<file path=ppt/tags/tag1104.xml><?xml version="1.0" encoding="utf-8"?>
<p:tagLst xmlns:a="http://schemas.openxmlformats.org/drawingml/2006/main" xmlns:r="http://schemas.openxmlformats.org/officeDocument/2006/relationships" xmlns:p="http://schemas.openxmlformats.org/presentationml/2006/main">
  <p:tag name="THINKCELLSHAPEDONOTDELETE" val="tUFBC5..DBR6afTtjtXTydg"/>
</p:tagLst>
</file>

<file path=ppt/tags/tag1105.xml><?xml version="1.0" encoding="utf-8"?>
<p:tagLst xmlns:a="http://schemas.openxmlformats.org/drawingml/2006/main" xmlns:r="http://schemas.openxmlformats.org/officeDocument/2006/relationships" xmlns:p="http://schemas.openxmlformats.org/presentationml/2006/main">
  <p:tag name="THINKCELLSHAPEDONOTDELETE" val="twGIrsqetq4qIJ0Iy.yRo7Q"/>
</p:tagLst>
</file>

<file path=ppt/tags/tag1106.xml><?xml version="1.0" encoding="utf-8"?>
<p:tagLst xmlns:a="http://schemas.openxmlformats.org/drawingml/2006/main" xmlns:r="http://schemas.openxmlformats.org/officeDocument/2006/relationships" xmlns:p="http://schemas.openxmlformats.org/presentationml/2006/main">
  <p:tag name="THINKCELLSHAPEDONOTDELETE" val="tk4SaI8PdhMZSU4a6b64FcA"/>
</p:tagLst>
</file>

<file path=ppt/tags/tag1107.xml><?xml version="1.0" encoding="utf-8"?>
<p:tagLst xmlns:a="http://schemas.openxmlformats.org/drawingml/2006/main" xmlns:r="http://schemas.openxmlformats.org/officeDocument/2006/relationships" xmlns:p="http://schemas.openxmlformats.org/presentationml/2006/main">
  <p:tag name="THINKCELLSHAPEDONOTDELETE" val="tWMQx1M6lpMbN1ZOmuYHbJA"/>
</p:tagLst>
</file>

<file path=ppt/tags/tag1108.xml><?xml version="1.0" encoding="utf-8"?>
<p:tagLst xmlns:a="http://schemas.openxmlformats.org/drawingml/2006/main" xmlns:r="http://schemas.openxmlformats.org/officeDocument/2006/relationships" xmlns:p="http://schemas.openxmlformats.org/presentationml/2006/main">
  <p:tag name="THINKCELLSHAPEDONOTDELETE" val="t88oy.qoEu5WCxnumKRFPGA"/>
</p:tagLst>
</file>

<file path=ppt/tags/tag1109.xml><?xml version="1.0" encoding="utf-8"?>
<p:tagLst xmlns:a="http://schemas.openxmlformats.org/drawingml/2006/main" xmlns:r="http://schemas.openxmlformats.org/officeDocument/2006/relationships" xmlns:p="http://schemas.openxmlformats.org/presentationml/2006/main">
  <p:tag name="THINKCELLSHAPEDONOTDELETE" val="th6gcGoDvpfhu3X116MzZWQ"/>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T0oqef5HI.0TVgH0HktyZQ"/>
</p:tagLst>
</file>

<file path=ppt/tags/tag1110.xml><?xml version="1.0" encoding="utf-8"?>
<p:tagLst xmlns:a="http://schemas.openxmlformats.org/drawingml/2006/main" xmlns:r="http://schemas.openxmlformats.org/officeDocument/2006/relationships" xmlns:p="http://schemas.openxmlformats.org/presentationml/2006/main">
  <p:tag name="THINKCELLSHAPEDONOTDELETE" val="tjDcMLBEYxgjh9LaPY3GV8w"/>
</p:tagLst>
</file>

<file path=ppt/tags/tag1111.xml><?xml version="1.0" encoding="utf-8"?>
<p:tagLst xmlns:a="http://schemas.openxmlformats.org/drawingml/2006/main" xmlns:r="http://schemas.openxmlformats.org/officeDocument/2006/relationships" xmlns:p="http://schemas.openxmlformats.org/presentationml/2006/main">
  <p:tag name="THINKCELLSHAPEDONOTDELETE" val="tRW5Vns3h6qjKY_ABGd6X_w"/>
</p:tagLst>
</file>

<file path=ppt/tags/tag1112.xml><?xml version="1.0" encoding="utf-8"?>
<p:tagLst xmlns:a="http://schemas.openxmlformats.org/drawingml/2006/main" xmlns:r="http://schemas.openxmlformats.org/officeDocument/2006/relationships" xmlns:p="http://schemas.openxmlformats.org/presentationml/2006/main">
  <p:tag name="THINKCELLSHAPEDONOTDELETE" val="tWZhaRgTMKVD4NfMOv_RIXA"/>
</p:tagLst>
</file>

<file path=ppt/tags/tag1113.xml><?xml version="1.0" encoding="utf-8"?>
<p:tagLst xmlns:a="http://schemas.openxmlformats.org/drawingml/2006/main" xmlns:r="http://schemas.openxmlformats.org/officeDocument/2006/relationships" xmlns:p="http://schemas.openxmlformats.org/presentationml/2006/main">
  <p:tag name="THINKCELLSHAPEDONOTDELETE" val="tDNLvuyNaXve3e6BVZAQ0rQ"/>
</p:tagLst>
</file>

<file path=ppt/tags/tag1114.xml><?xml version="1.0" encoding="utf-8"?>
<p:tagLst xmlns:a="http://schemas.openxmlformats.org/drawingml/2006/main" xmlns:r="http://schemas.openxmlformats.org/officeDocument/2006/relationships" xmlns:p="http://schemas.openxmlformats.org/presentationml/2006/main">
  <p:tag name="THINKCELLSHAPEDONOTDELETE" val="tD2TdWhI2hMaaIeX7J.oiVw"/>
</p:tagLst>
</file>

<file path=ppt/tags/tag1115.xml><?xml version="1.0" encoding="utf-8"?>
<p:tagLst xmlns:a="http://schemas.openxmlformats.org/drawingml/2006/main" xmlns:r="http://schemas.openxmlformats.org/officeDocument/2006/relationships" xmlns:p="http://schemas.openxmlformats.org/presentationml/2006/main">
  <p:tag name="THINKCELLSHAPEDONOTDELETE" val="t2QywvZRsceM1BCTjP2EyHg"/>
</p:tagLst>
</file>

<file path=ppt/tags/tag1116.xml><?xml version="1.0" encoding="utf-8"?>
<p:tagLst xmlns:a="http://schemas.openxmlformats.org/drawingml/2006/main" xmlns:r="http://schemas.openxmlformats.org/officeDocument/2006/relationships" xmlns:p="http://schemas.openxmlformats.org/presentationml/2006/main">
  <p:tag name="THINKCELLSHAPEDONOTDELETE" val="t7uzNew7rZgIEoBq7YKPuYg"/>
</p:tagLst>
</file>

<file path=ppt/tags/tag1117.xml><?xml version="1.0" encoding="utf-8"?>
<p:tagLst xmlns:a="http://schemas.openxmlformats.org/drawingml/2006/main" xmlns:r="http://schemas.openxmlformats.org/officeDocument/2006/relationships" xmlns:p="http://schemas.openxmlformats.org/presentationml/2006/main">
  <p:tag name="THINKCELLSHAPEDONOTDELETE" val="tsrJyONb2TBWBWfeLDTOoug"/>
</p:tagLst>
</file>

<file path=ppt/tags/tag1118.xml><?xml version="1.0" encoding="utf-8"?>
<p:tagLst xmlns:a="http://schemas.openxmlformats.org/drawingml/2006/main" xmlns:r="http://schemas.openxmlformats.org/officeDocument/2006/relationships" xmlns:p="http://schemas.openxmlformats.org/presentationml/2006/main">
  <p:tag name="THINKCELLSHAPEDONOTDELETE" val="tg.ATtc2Qk7lqc_5MLBhV9Q"/>
</p:tagLst>
</file>

<file path=ppt/tags/tag1119.xml><?xml version="1.0" encoding="utf-8"?>
<p:tagLst xmlns:a="http://schemas.openxmlformats.org/drawingml/2006/main" xmlns:r="http://schemas.openxmlformats.org/officeDocument/2006/relationships" xmlns:p="http://schemas.openxmlformats.org/presentationml/2006/main">
  <p:tag name="THINKCELLSHAPEDONOTDELETE" val="tO6vAHsTsD8AvMb1KjrAROQ"/>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f9M7ZkbALDpFYxqgEqUMcA"/>
</p:tagLst>
</file>

<file path=ppt/tags/tag1120.xml><?xml version="1.0" encoding="utf-8"?>
<p:tagLst xmlns:a="http://schemas.openxmlformats.org/drawingml/2006/main" xmlns:r="http://schemas.openxmlformats.org/officeDocument/2006/relationships" xmlns:p="http://schemas.openxmlformats.org/presentationml/2006/main">
  <p:tag name="THINKCELLSHAPEDONOTDELETE" val="t6IVwXZcSVVJXlTfCw37M.Q"/>
</p:tagLst>
</file>

<file path=ppt/tags/tag1121.xml><?xml version="1.0" encoding="utf-8"?>
<p:tagLst xmlns:a="http://schemas.openxmlformats.org/drawingml/2006/main" xmlns:r="http://schemas.openxmlformats.org/officeDocument/2006/relationships" xmlns:p="http://schemas.openxmlformats.org/presentationml/2006/main">
  <p:tag name="THINKCELLSHAPEDONOTDELETE" val="tcvnoIwOxksmv7EXDgroC3g"/>
</p:tagLst>
</file>

<file path=ppt/tags/tag1122.xml><?xml version="1.0" encoding="utf-8"?>
<p:tagLst xmlns:a="http://schemas.openxmlformats.org/drawingml/2006/main" xmlns:r="http://schemas.openxmlformats.org/officeDocument/2006/relationships" xmlns:p="http://schemas.openxmlformats.org/presentationml/2006/main">
  <p:tag name="THINKCELLSHAPEDONOTDELETE" val="tZmsEhOd4D1UoSZGW9TsiDA"/>
</p:tagLst>
</file>

<file path=ppt/tags/tag1123.xml><?xml version="1.0" encoding="utf-8"?>
<p:tagLst xmlns:a="http://schemas.openxmlformats.org/drawingml/2006/main" xmlns:r="http://schemas.openxmlformats.org/officeDocument/2006/relationships" xmlns:p="http://schemas.openxmlformats.org/presentationml/2006/main">
  <p:tag name="THINKCELLSHAPEDONOTDELETE" val="thVFiCoDkxVwda_5AoubPwA"/>
</p:tagLst>
</file>

<file path=ppt/tags/tag1124.xml><?xml version="1.0" encoding="utf-8"?>
<p:tagLst xmlns:a="http://schemas.openxmlformats.org/drawingml/2006/main" xmlns:r="http://schemas.openxmlformats.org/officeDocument/2006/relationships" xmlns:p="http://schemas.openxmlformats.org/presentationml/2006/main">
  <p:tag name="THINKCELLSHAPEDONOTDELETE" val="tRbh4aZwUuqFkB0tAjauKvQ"/>
</p:tagLst>
</file>

<file path=ppt/tags/tag1125.xml><?xml version="1.0" encoding="utf-8"?>
<p:tagLst xmlns:a="http://schemas.openxmlformats.org/drawingml/2006/main" xmlns:r="http://schemas.openxmlformats.org/officeDocument/2006/relationships" xmlns:p="http://schemas.openxmlformats.org/presentationml/2006/main">
  <p:tag name="THINKCELLSHAPEDONOTDELETE" val="te2NJjng9opV7RGpHo5FRog"/>
</p:tagLst>
</file>

<file path=ppt/tags/tag1126.xml><?xml version="1.0" encoding="utf-8"?>
<p:tagLst xmlns:a="http://schemas.openxmlformats.org/drawingml/2006/main" xmlns:r="http://schemas.openxmlformats.org/officeDocument/2006/relationships" xmlns:p="http://schemas.openxmlformats.org/presentationml/2006/main">
  <p:tag name="THINKCELLSHAPEDONOTDELETE" val="tERATiBNF0RuGQyPOzVN6hQ"/>
</p:tagLst>
</file>

<file path=ppt/tags/tag1127.xml><?xml version="1.0" encoding="utf-8"?>
<p:tagLst xmlns:a="http://schemas.openxmlformats.org/drawingml/2006/main" xmlns:r="http://schemas.openxmlformats.org/officeDocument/2006/relationships" xmlns:p="http://schemas.openxmlformats.org/presentationml/2006/main">
  <p:tag name="THINKCELLSHAPEDONOTDELETE" val="t7XCbbnWI.Hn0ddJyzzVFJA"/>
</p:tagLst>
</file>

<file path=ppt/tags/tag1128.xml><?xml version="1.0" encoding="utf-8"?>
<p:tagLst xmlns:a="http://schemas.openxmlformats.org/drawingml/2006/main" xmlns:r="http://schemas.openxmlformats.org/officeDocument/2006/relationships" xmlns:p="http://schemas.openxmlformats.org/presentationml/2006/main">
  <p:tag name="THINKCELLSHAPEDONOTDELETE" val="tgvbE0Ho6pk_o9jKBKRRNpQ"/>
</p:tagLst>
</file>

<file path=ppt/tags/tag1129.xml><?xml version="1.0" encoding="utf-8"?>
<p:tagLst xmlns:a="http://schemas.openxmlformats.org/drawingml/2006/main" xmlns:r="http://schemas.openxmlformats.org/officeDocument/2006/relationships" xmlns:p="http://schemas.openxmlformats.org/presentationml/2006/main">
  <p:tag name="THINKCELLSHAPEDONOTDELETE" val="tbQwI8tg9L_N.rieUWRSx9w"/>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0.xml><?xml version="1.0" encoding="utf-8"?>
<p:tagLst xmlns:a="http://schemas.openxmlformats.org/drawingml/2006/main" xmlns:r="http://schemas.openxmlformats.org/officeDocument/2006/relationships" xmlns:p="http://schemas.openxmlformats.org/presentationml/2006/main">
  <p:tag name="THINKCELLSHAPEDONOTDELETE" val="tr9jwxQHSCkkgFuT7WU26SQ"/>
</p:tagLst>
</file>

<file path=ppt/tags/tag1131.xml><?xml version="1.0" encoding="utf-8"?>
<p:tagLst xmlns:a="http://schemas.openxmlformats.org/drawingml/2006/main" xmlns:r="http://schemas.openxmlformats.org/officeDocument/2006/relationships" xmlns:p="http://schemas.openxmlformats.org/presentationml/2006/main">
  <p:tag name="THINKCELLSHAPEDONOTDELETE" val="tQiy56Sz8oEHreEAs59rv3A"/>
</p:tagLst>
</file>

<file path=ppt/tags/tag1132.xml><?xml version="1.0" encoding="utf-8"?>
<p:tagLst xmlns:a="http://schemas.openxmlformats.org/drawingml/2006/main" xmlns:r="http://schemas.openxmlformats.org/officeDocument/2006/relationships" xmlns:p="http://schemas.openxmlformats.org/presentationml/2006/main">
  <p:tag name="THINKCELLSHAPEDONOTDELETE" val="tBQaxz2VAjniZX_WmrG2UOQ"/>
</p:tagLst>
</file>

<file path=ppt/tags/tag1133.xml><?xml version="1.0" encoding="utf-8"?>
<p:tagLst xmlns:a="http://schemas.openxmlformats.org/drawingml/2006/main" xmlns:r="http://schemas.openxmlformats.org/officeDocument/2006/relationships" xmlns:p="http://schemas.openxmlformats.org/presentationml/2006/main">
  <p:tag name="THINKCELLSHAPEDONOTDELETE" val="tki07skF.2YU.XpBtgkm1lA"/>
</p:tagLst>
</file>

<file path=ppt/tags/tag1134.xml><?xml version="1.0" encoding="utf-8"?>
<p:tagLst xmlns:a="http://schemas.openxmlformats.org/drawingml/2006/main" xmlns:r="http://schemas.openxmlformats.org/officeDocument/2006/relationships" xmlns:p="http://schemas.openxmlformats.org/presentationml/2006/main">
  <p:tag name="THINKCELLSHAPEDONOTDELETE" val="t9mZq7tC8jX9QjfwRDjQfGA"/>
</p:tagLst>
</file>

<file path=ppt/tags/tag1135.xml><?xml version="1.0" encoding="utf-8"?>
<p:tagLst xmlns:a="http://schemas.openxmlformats.org/drawingml/2006/main" xmlns:r="http://schemas.openxmlformats.org/officeDocument/2006/relationships" xmlns:p="http://schemas.openxmlformats.org/presentationml/2006/main">
  <p:tag name="THINKCELLSHAPEDONOTDELETE" val="tqQhNTI9JYxPP1dm7HEsrXw"/>
</p:tagLst>
</file>

<file path=ppt/tags/tag1136.xml><?xml version="1.0" encoding="utf-8"?>
<p:tagLst xmlns:a="http://schemas.openxmlformats.org/drawingml/2006/main" xmlns:r="http://schemas.openxmlformats.org/officeDocument/2006/relationships" xmlns:p="http://schemas.openxmlformats.org/presentationml/2006/main">
  <p:tag name="THINKCELLSHAPEDONOTDELETE" val="tc1QX9UULA4B7QfDDZsiA4A"/>
</p:tagLst>
</file>

<file path=ppt/tags/tag11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8.xml><?xml version="1.0" encoding="utf-8"?>
<p:tagLst xmlns:a="http://schemas.openxmlformats.org/drawingml/2006/main" xmlns:r="http://schemas.openxmlformats.org/officeDocument/2006/relationships" xmlns:p="http://schemas.openxmlformats.org/presentationml/2006/main">
  <p:tag name="THINKCELLSHAPEDONOTDELETE" val="tk1pQbpJaGeMODvQEfdXHgg"/>
</p:tagLst>
</file>

<file path=ppt/tags/tag1139.xml><?xml version="1.0" encoding="utf-8"?>
<p:tagLst xmlns:a="http://schemas.openxmlformats.org/drawingml/2006/main" xmlns:r="http://schemas.openxmlformats.org/officeDocument/2006/relationships" xmlns:p="http://schemas.openxmlformats.org/presentationml/2006/main">
  <p:tag name="THINKCELLSHAPEDONOTDELETE" val="tp22BAOc8LPMPbjOHaf28KA"/>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iyU19zIbRsC.6asZCm61Yg"/>
</p:tagLst>
</file>

<file path=ppt/tags/tag1140.xml><?xml version="1.0" encoding="utf-8"?>
<p:tagLst xmlns:a="http://schemas.openxmlformats.org/drawingml/2006/main" xmlns:r="http://schemas.openxmlformats.org/officeDocument/2006/relationships" xmlns:p="http://schemas.openxmlformats.org/presentationml/2006/main">
  <p:tag name="THINKCELLSHAPEDONOTDELETE" val="tigl3.gWr2VO1Y2MesmXapg"/>
</p:tagLst>
</file>

<file path=ppt/tags/tag1141.xml><?xml version="1.0" encoding="utf-8"?>
<p:tagLst xmlns:a="http://schemas.openxmlformats.org/drawingml/2006/main" xmlns:r="http://schemas.openxmlformats.org/officeDocument/2006/relationships" xmlns:p="http://schemas.openxmlformats.org/presentationml/2006/main">
  <p:tag name="THINKCELLSHAPEDONOTDELETE" val="tH4xBtWdWUNg7c4XrpgXZ4A"/>
</p:tagLst>
</file>

<file path=ppt/tags/tag1142.xml><?xml version="1.0" encoding="utf-8"?>
<p:tagLst xmlns:a="http://schemas.openxmlformats.org/drawingml/2006/main" xmlns:r="http://schemas.openxmlformats.org/officeDocument/2006/relationships" xmlns:p="http://schemas.openxmlformats.org/presentationml/2006/main">
  <p:tag name="THINKCELLSHAPEDONOTDELETE" val="tIRHTgLKMEpjiFE8OPrDEpg"/>
</p:tagLst>
</file>

<file path=ppt/tags/tag1143.xml><?xml version="1.0" encoding="utf-8"?>
<p:tagLst xmlns:a="http://schemas.openxmlformats.org/drawingml/2006/main" xmlns:r="http://schemas.openxmlformats.org/officeDocument/2006/relationships" xmlns:p="http://schemas.openxmlformats.org/presentationml/2006/main">
  <p:tag name="THINKCELLSHAPEDONOTDELETE" val="tEIP2hY1Awsnym_SU.g_.bg"/>
</p:tagLst>
</file>

<file path=ppt/tags/tag1144.xml><?xml version="1.0" encoding="utf-8"?>
<p:tagLst xmlns:a="http://schemas.openxmlformats.org/drawingml/2006/main" xmlns:r="http://schemas.openxmlformats.org/officeDocument/2006/relationships" xmlns:p="http://schemas.openxmlformats.org/presentationml/2006/main">
  <p:tag name="THINKCELLSHAPEDONOTDELETE" val="t6QlErypxezeHDi8uhvpcMA"/>
</p:tagLst>
</file>

<file path=ppt/tags/tag1145.xml><?xml version="1.0" encoding="utf-8"?>
<p:tagLst xmlns:a="http://schemas.openxmlformats.org/drawingml/2006/main" xmlns:r="http://schemas.openxmlformats.org/officeDocument/2006/relationships" xmlns:p="http://schemas.openxmlformats.org/presentationml/2006/main">
  <p:tag name="THINKCELLSHAPEDONOTDELETE" val="tUFBC5..DBR6afTtjtXTydg"/>
</p:tagLst>
</file>

<file path=ppt/tags/tag1146.xml><?xml version="1.0" encoding="utf-8"?>
<p:tagLst xmlns:a="http://schemas.openxmlformats.org/drawingml/2006/main" xmlns:r="http://schemas.openxmlformats.org/officeDocument/2006/relationships" xmlns:p="http://schemas.openxmlformats.org/presentationml/2006/main">
  <p:tag name="THINKCELLSHAPEDONOTDELETE" val="twGIrsqetq4qIJ0Iy.yRo7Q"/>
</p:tagLst>
</file>

<file path=ppt/tags/tag1147.xml><?xml version="1.0" encoding="utf-8"?>
<p:tagLst xmlns:a="http://schemas.openxmlformats.org/drawingml/2006/main" xmlns:r="http://schemas.openxmlformats.org/officeDocument/2006/relationships" xmlns:p="http://schemas.openxmlformats.org/presentationml/2006/main">
  <p:tag name="THINKCELLSHAPEDONOTDELETE" val="tk4SaI8PdhMZSU4a6b64FcA"/>
</p:tagLst>
</file>

<file path=ppt/tags/tag1148.xml><?xml version="1.0" encoding="utf-8"?>
<p:tagLst xmlns:a="http://schemas.openxmlformats.org/drawingml/2006/main" xmlns:r="http://schemas.openxmlformats.org/officeDocument/2006/relationships" xmlns:p="http://schemas.openxmlformats.org/presentationml/2006/main">
  <p:tag name="THINKCELLSHAPEDONOTDELETE" val="tWMQx1M6lpMbN1ZOmuYHbJA"/>
</p:tagLst>
</file>

<file path=ppt/tags/tag1149.xml><?xml version="1.0" encoding="utf-8"?>
<p:tagLst xmlns:a="http://schemas.openxmlformats.org/drawingml/2006/main" xmlns:r="http://schemas.openxmlformats.org/officeDocument/2006/relationships" xmlns:p="http://schemas.openxmlformats.org/presentationml/2006/main">
  <p:tag name="THINKCELLSHAPEDONOTDELETE" val="t88oy.qoEu5WCxnumKRFPGA"/>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uVKNHulGHBwqzWtRMj0EYg"/>
</p:tagLst>
</file>

<file path=ppt/tags/tag1150.xml><?xml version="1.0" encoding="utf-8"?>
<p:tagLst xmlns:a="http://schemas.openxmlformats.org/drawingml/2006/main" xmlns:r="http://schemas.openxmlformats.org/officeDocument/2006/relationships" xmlns:p="http://schemas.openxmlformats.org/presentationml/2006/main">
  <p:tag name="THINKCELLSHAPEDONOTDELETE" val="th6gcGoDvpfhu3X116MzZWQ"/>
</p:tagLst>
</file>

<file path=ppt/tags/tag1151.xml><?xml version="1.0" encoding="utf-8"?>
<p:tagLst xmlns:a="http://schemas.openxmlformats.org/drawingml/2006/main" xmlns:r="http://schemas.openxmlformats.org/officeDocument/2006/relationships" xmlns:p="http://schemas.openxmlformats.org/presentationml/2006/main">
  <p:tag name="THINKCELLSHAPEDONOTDELETE" val="tjDcMLBEYxgjh9LaPY3GV8w"/>
</p:tagLst>
</file>

<file path=ppt/tags/tag1152.xml><?xml version="1.0" encoding="utf-8"?>
<p:tagLst xmlns:a="http://schemas.openxmlformats.org/drawingml/2006/main" xmlns:r="http://schemas.openxmlformats.org/officeDocument/2006/relationships" xmlns:p="http://schemas.openxmlformats.org/presentationml/2006/main">
  <p:tag name="THINKCELLSHAPEDONOTDELETE" val="tRW5Vns3h6qjKY_ABGd6X_w"/>
</p:tagLst>
</file>

<file path=ppt/tags/tag1153.xml><?xml version="1.0" encoding="utf-8"?>
<p:tagLst xmlns:a="http://schemas.openxmlformats.org/drawingml/2006/main" xmlns:r="http://schemas.openxmlformats.org/officeDocument/2006/relationships" xmlns:p="http://schemas.openxmlformats.org/presentationml/2006/main">
  <p:tag name="THINKCELLSHAPEDONOTDELETE" val="tWZhaRgTMKVD4NfMOv_RIXA"/>
</p:tagLst>
</file>

<file path=ppt/tags/tag1154.xml><?xml version="1.0" encoding="utf-8"?>
<p:tagLst xmlns:a="http://schemas.openxmlformats.org/drawingml/2006/main" xmlns:r="http://schemas.openxmlformats.org/officeDocument/2006/relationships" xmlns:p="http://schemas.openxmlformats.org/presentationml/2006/main">
  <p:tag name="THINKCELLSHAPEDONOTDELETE" val="tDNLvuyNaXve3e6BVZAQ0rQ"/>
</p:tagLst>
</file>

<file path=ppt/tags/tag1155.xml><?xml version="1.0" encoding="utf-8"?>
<p:tagLst xmlns:a="http://schemas.openxmlformats.org/drawingml/2006/main" xmlns:r="http://schemas.openxmlformats.org/officeDocument/2006/relationships" xmlns:p="http://schemas.openxmlformats.org/presentationml/2006/main">
  <p:tag name="THINKCELLSHAPEDONOTDELETE" val="tD2TdWhI2hMaaIeX7J.oiVw"/>
</p:tagLst>
</file>

<file path=ppt/tags/tag1156.xml><?xml version="1.0" encoding="utf-8"?>
<p:tagLst xmlns:a="http://schemas.openxmlformats.org/drawingml/2006/main" xmlns:r="http://schemas.openxmlformats.org/officeDocument/2006/relationships" xmlns:p="http://schemas.openxmlformats.org/presentationml/2006/main">
  <p:tag name="THINKCELLSHAPEDONOTDELETE" val="t2QywvZRsceM1BCTjP2EyHg"/>
</p:tagLst>
</file>

<file path=ppt/tags/tag1157.xml><?xml version="1.0" encoding="utf-8"?>
<p:tagLst xmlns:a="http://schemas.openxmlformats.org/drawingml/2006/main" xmlns:r="http://schemas.openxmlformats.org/officeDocument/2006/relationships" xmlns:p="http://schemas.openxmlformats.org/presentationml/2006/main">
  <p:tag name="THINKCELLSHAPEDONOTDELETE" val="t7uzNew7rZgIEoBq7YKPuYg"/>
</p:tagLst>
</file>

<file path=ppt/tags/tag1158.xml><?xml version="1.0" encoding="utf-8"?>
<p:tagLst xmlns:a="http://schemas.openxmlformats.org/drawingml/2006/main" xmlns:r="http://schemas.openxmlformats.org/officeDocument/2006/relationships" xmlns:p="http://schemas.openxmlformats.org/presentationml/2006/main">
  <p:tag name="THINKCELLSHAPEDONOTDELETE" val="tsrJyONb2TBWBWfeLDTOoug"/>
</p:tagLst>
</file>

<file path=ppt/tags/tag1159.xml><?xml version="1.0" encoding="utf-8"?>
<p:tagLst xmlns:a="http://schemas.openxmlformats.org/drawingml/2006/main" xmlns:r="http://schemas.openxmlformats.org/officeDocument/2006/relationships" xmlns:p="http://schemas.openxmlformats.org/presentationml/2006/main">
  <p:tag name="THINKCELLSHAPEDONOTDELETE" val="tg.ATtc2Qk7lqc_5MLBhV9Q"/>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4zxYVK3NcxzDmaugSomxhg"/>
</p:tagLst>
</file>

<file path=ppt/tags/tag1160.xml><?xml version="1.0" encoding="utf-8"?>
<p:tagLst xmlns:a="http://schemas.openxmlformats.org/drawingml/2006/main" xmlns:r="http://schemas.openxmlformats.org/officeDocument/2006/relationships" xmlns:p="http://schemas.openxmlformats.org/presentationml/2006/main">
  <p:tag name="THINKCELLSHAPEDONOTDELETE" val="tQs.A0p5NKau7zjF1iiamXg"/>
</p:tagLst>
</file>

<file path=ppt/tags/tag1161.xml><?xml version="1.0" encoding="utf-8"?>
<p:tagLst xmlns:a="http://schemas.openxmlformats.org/drawingml/2006/main" xmlns:r="http://schemas.openxmlformats.org/officeDocument/2006/relationships" xmlns:p="http://schemas.openxmlformats.org/presentationml/2006/main">
  <p:tag name="THINKCELLSHAPEDONOTDELETE" val="tTje3d7psqr444kYgAm.vfA"/>
</p:tagLst>
</file>

<file path=ppt/tags/tag1162.xml><?xml version="1.0" encoding="utf-8"?>
<p:tagLst xmlns:a="http://schemas.openxmlformats.org/drawingml/2006/main" xmlns:r="http://schemas.openxmlformats.org/officeDocument/2006/relationships" xmlns:p="http://schemas.openxmlformats.org/presentationml/2006/main">
  <p:tag name="THINKCELLSHAPEDONOTDELETE" val="tcKcP7tUWrkXwLoKcP.n.1w"/>
</p:tagLst>
</file>

<file path=ppt/tags/tag1163.xml><?xml version="1.0" encoding="utf-8"?>
<p:tagLst xmlns:a="http://schemas.openxmlformats.org/drawingml/2006/main" xmlns:r="http://schemas.openxmlformats.org/officeDocument/2006/relationships" xmlns:p="http://schemas.openxmlformats.org/presentationml/2006/main">
  <p:tag name="THINKCELLSHAPEDONOTDELETE" val="tNtOX8L2p..5gqBd7mLMk1A"/>
</p:tagLst>
</file>

<file path=ppt/tags/tag1164.xml><?xml version="1.0" encoding="utf-8"?>
<p:tagLst xmlns:a="http://schemas.openxmlformats.org/drawingml/2006/main" xmlns:r="http://schemas.openxmlformats.org/officeDocument/2006/relationships" xmlns:p="http://schemas.openxmlformats.org/presentationml/2006/main">
  <p:tag name="THINKCELLSHAPEDONOTDELETE" val="tjDVQFIuUee_RwpHHqmzpZA"/>
</p:tagLst>
</file>

<file path=ppt/tags/tag1165.xml><?xml version="1.0" encoding="utf-8"?>
<p:tagLst xmlns:a="http://schemas.openxmlformats.org/drawingml/2006/main" xmlns:r="http://schemas.openxmlformats.org/officeDocument/2006/relationships" xmlns:p="http://schemas.openxmlformats.org/presentationml/2006/main">
  <p:tag name="THINKCELLSHAPEDONOTDELETE" val="tPdgeeUXUXOvjVRsGEinAmw"/>
</p:tagLst>
</file>

<file path=ppt/tags/tag1166.xml><?xml version="1.0" encoding="utf-8"?>
<p:tagLst xmlns:a="http://schemas.openxmlformats.org/drawingml/2006/main" xmlns:r="http://schemas.openxmlformats.org/officeDocument/2006/relationships" xmlns:p="http://schemas.openxmlformats.org/presentationml/2006/main">
  <p:tag name="THINKCELLSHAPEDONOTDELETE" val="tWb93kkZJgErykSzws5nPEA"/>
</p:tagLst>
</file>

<file path=ppt/tags/tag1167.xml><?xml version="1.0" encoding="utf-8"?>
<p:tagLst xmlns:a="http://schemas.openxmlformats.org/drawingml/2006/main" xmlns:r="http://schemas.openxmlformats.org/officeDocument/2006/relationships" xmlns:p="http://schemas.openxmlformats.org/presentationml/2006/main">
  <p:tag name="THINKCELLSHAPEDONOTDELETE" val="taIMri2UB3U5lcDX7tTxfRw"/>
</p:tagLst>
</file>

<file path=ppt/tags/tag1168.xml><?xml version="1.0" encoding="utf-8"?>
<p:tagLst xmlns:a="http://schemas.openxmlformats.org/drawingml/2006/main" xmlns:r="http://schemas.openxmlformats.org/officeDocument/2006/relationships" xmlns:p="http://schemas.openxmlformats.org/presentationml/2006/main">
  <p:tag name="THINKCELLSHAPEDONOTDELETE" val="tZ9z2MpOihq8zjh4h4pnTjQ"/>
</p:tagLst>
</file>

<file path=ppt/tags/tag1169.xml><?xml version="1.0" encoding="utf-8"?>
<p:tagLst xmlns:a="http://schemas.openxmlformats.org/drawingml/2006/main" xmlns:r="http://schemas.openxmlformats.org/officeDocument/2006/relationships" xmlns:p="http://schemas.openxmlformats.org/presentationml/2006/main">
  <p:tag name="THINKCELLSHAPEDONOTDELETE" val="tkZWPxPBgffscGWmrq1kxaA"/>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t_RXvo_LieDMQGS2mMO2Rw"/>
</p:tagLst>
</file>

<file path=ppt/tags/tag1170.xml><?xml version="1.0" encoding="utf-8"?>
<p:tagLst xmlns:a="http://schemas.openxmlformats.org/drawingml/2006/main" xmlns:r="http://schemas.openxmlformats.org/officeDocument/2006/relationships" xmlns:p="http://schemas.openxmlformats.org/presentationml/2006/main">
  <p:tag name="THINKCELLSHAPEDONOTDELETE" val="tSsMdDq7zYSN75RnWcAOCQg"/>
</p:tagLst>
</file>

<file path=ppt/tags/tag1171.xml><?xml version="1.0" encoding="utf-8"?>
<p:tagLst xmlns:a="http://schemas.openxmlformats.org/drawingml/2006/main" xmlns:r="http://schemas.openxmlformats.org/officeDocument/2006/relationships" xmlns:p="http://schemas.openxmlformats.org/presentationml/2006/main">
  <p:tag name="THINKCELLSHAPEDONOTDELETE" val="tSpbQvMXEGdVV74sZ965f6Q"/>
</p:tagLst>
</file>

<file path=ppt/tags/tag1172.xml><?xml version="1.0" encoding="utf-8"?>
<p:tagLst xmlns:a="http://schemas.openxmlformats.org/drawingml/2006/main" xmlns:r="http://schemas.openxmlformats.org/officeDocument/2006/relationships" xmlns:p="http://schemas.openxmlformats.org/presentationml/2006/main">
  <p:tag name="THINKCELLSHAPEDONOTDELETE" val="tQiy56Sz8oEHreEAs59rv3A"/>
</p:tagLst>
</file>

<file path=ppt/tags/tag1173.xml><?xml version="1.0" encoding="utf-8"?>
<p:tagLst xmlns:a="http://schemas.openxmlformats.org/drawingml/2006/main" xmlns:r="http://schemas.openxmlformats.org/officeDocument/2006/relationships" xmlns:p="http://schemas.openxmlformats.org/presentationml/2006/main">
  <p:tag name="THINKCELLSHAPEDONOTDELETE" val="tBQaxz2VAjniZX_WmrG2UOQ"/>
</p:tagLst>
</file>

<file path=ppt/tags/tag1174.xml><?xml version="1.0" encoding="utf-8"?>
<p:tagLst xmlns:a="http://schemas.openxmlformats.org/drawingml/2006/main" xmlns:r="http://schemas.openxmlformats.org/officeDocument/2006/relationships" xmlns:p="http://schemas.openxmlformats.org/presentationml/2006/main">
  <p:tag name="THINKCELLSHAPEDONOTDELETE" val="tki07skF.2YU.XpBtgkm1lA"/>
</p:tagLst>
</file>

<file path=ppt/tags/tag1175.xml><?xml version="1.0" encoding="utf-8"?>
<p:tagLst xmlns:a="http://schemas.openxmlformats.org/drawingml/2006/main" xmlns:r="http://schemas.openxmlformats.org/officeDocument/2006/relationships" xmlns:p="http://schemas.openxmlformats.org/presentationml/2006/main">
  <p:tag name="THINKCELLSHAPEDONOTDELETE" val="t9mZq7tC8jX9QjfwRDjQfGA"/>
</p:tagLst>
</file>

<file path=ppt/tags/tag1176.xml><?xml version="1.0" encoding="utf-8"?>
<p:tagLst xmlns:a="http://schemas.openxmlformats.org/drawingml/2006/main" xmlns:r="http://schemas.openxmlformats.org/officeDocument/2006/relationships" xmlns:p="http://schemas.openxmlformats.org/presentationml/2006/main">
  <p:tag name="THINKCELLSHAPEDONOTDELETE" val="tqQhNTI9JYxPP1dm7HEsrXw"/>
</p:tagLst>
</file>

<file path=ppt/tags/tag1177.xml><?xml version="1.0" encoding="utf-8"?>
<p:tagLst xmlns:a="http://schemas.openxmlformats.org/drawingml/2006/main" xmlns:r="http://schemas.openxmlformats.org/officeDocument/2006/relationships" xmlns:p="http://schemas.openxmlformats.org/presentationml/2006/main">
  <p:tag name="THINKCELLSHAPEDONOTDELETE" val="tc1QX9UULA4B7QfDDZsiA4A"/>
</p:tagLst>
</file>

<file path=ppt/tags/tag11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9.xml><?xml version="1.0" encoding="utf-8"?>
<p:tagLst xmlns:a="http://schemas.openxmlformats.org/drawingml/2006/main" xmlns:r="http://schemas.openxmlformats.org/officeDocument/2006/relationships" xmlns:p="http://schemas.openxmlformats.org/presentationml/2006/main">
  <p:tag name="THINKCELLSHAPEDONOTDELETE" val="tk1pQbpJaGeMODvQEfdXHgg"/>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bHS3UFR5JO6hUlHJX7qKcA"/>
</p:tagLst>
</file>

<file path=ppt/tags/tag1180.xml><?xml version="1.0" encoding="utf-8"?>
<p:tagLst xmlns:a="http://schemas.openxmlformats.org/drawingml/2006/main" xmlns:r="http://schemas.openxmlformats.org/officeDocument/2006/relationships" xmlns:p="http://schemas.openxmlformats.org/presentationml/2006/main">
  <p:tag name="THINKCELLSHAPEDONOTDELETE" val="tp22BAOc8LPMPbjOHaf28KA"/>
</p:tagLst>
</file>

<file path=ppt/tags/tag1181.xml><?xml version="1.0" encoding="utf-8"?>
<p:tagLst xmlns:a="http://schemas.openxmlformats.org/drawingml/2006/main" xmlns:r="http://schemas.openxmlformats.org/officeDocument/2006/relationships" xmlns:p="http://schemas.openxmlformats.org/presentationml/2006/main">
  <p:tag name="THINKCELLSHAPEDONOTDELETE" val="tigl3.gWr2VO1Y2MesmXapg"/>
</p:tagLst>
</file>

<file path=ppt/tags/tag1182.xml><?xml version="1.0" encoding="utf-8"?>
<p:tagLst xmlns:a="http://schemas.openxmlformats.org/drawingml/2006/main" xmlns:r="http://schemas.openxmlformats.org/officeDocument/2006/relationships" xmlns:p="http://schemas.openxmlformats.org/presentationml/2006/main">
  <p:tag name="THINKCELLSHAPEDONOTDELETE" val="tH4xBtWdWUNg7c4XrpgXZ4A"/>
</p:tagLst>
</file>

<file path=ppt/tags/tag1183.xml><?xml version="1.0" encoding="utf-8"?>
<p:tagLst xmlns:a="http://schemas.openxmlformats.org/drawingml/2006/main" xmlns:r="http://schemas.openxmlformats.org/officeDocument/2006/relationships" xmlns:p="http://schemas.openxmlformats.org/presentationml/2006/main">
  <p:tag name="THINKCELLSHAPEDONOTDELETE" val="tIRHTgLKMEpjiFE8OPrDEpg"/>
</p:tagLst>
</file>

<file path=ppt/tags/tag1184.xml><?xml version="1.0" encoding="utf-8"?>
<p:tagLst xmlns:a="http://schemas.openxmlformats.org/drawingml/2006/main" xmlns:r="http://schemas.openxmlformats.org/officeDocument/2006/relationships" xmlns:p="http://schemas.openxmlformats.org/presentationml/2006/main">
  <p:tag name="THINKCELLSHAPEDONOTDELETE" val="tEIP2hY1Awsnym_SU.g_.bg"/>
</p:tagLst>
</file>

<file path=ppt/tags/tag1185.xml><?xml version="1.0" encoding="utf-8"?>
<p:tagLst xmlns:a="http://schemas.openxmlformats.org/drawingml/2006/main" xmlns:r="http://schemas.openxmlformats.org/officeDocument/2006/relationships" xmlns:p="http://schemas.openxmlformats.org/presentationml/2006/main">
  <p:tag name="THINKCELLSHAPEDONOTDELETE" val="t6QlErypxezeHDi8uhvpcMA"/>
</p:tagLst>
</file>

<file path=ppt/tags/tag1186.xml><?xml version="1.0" encoding="utf-8"?>
<p:tagLst xmlns:a="http://schemas.openxmlformats.org/drawingml/2006/main" xmlns:r="http://schemas.openxmlformats.org/officeDocument/2006/relationships" xmlns:p="http://schemas.openxmlformats.org/presentationml/2006/main">
  <p:tag name="THINKCELLSHAPEDONOTDELETE" val="tUFBC5..DBR6afTtjtXTydg"/>
</p:tagLst>
</file>

<file path=ppt/tags/tag1187.xml><?xml version="1.0" encoding="utf-8"?>
<p:tagLst xmlns:a="http://schemas.openxmlformats.org/drawingml/2006/main" xmlns:r="http://schemas.openxmlformats.org/officeDocument/2006/relationships" xmlns:p="http://schemas.openxmlformats.org/presentationml/2006/main">
  <p:tag name="THINKCELLSHAPEDONOTDELETE" val="twGIrsqetq4qIJ0Iy.yRo7Q"/>
</p:tagLst>
</file>

<file path=ppt/tags/tag1188.xml><?xml version="1.0" encoding="utf-8"?>
<p:tagLst xmlns:a="http://schemas.openxmlformats.org/drawingml/2006/main" xmlns:r="http://schemas.openxmlformats.org/officeDocument/2006/relationships" xmlns:p="http://schemas.openxmlformats.org/presentationml/2006/main">
  <p:tag name="THINKCELLSHAPEDONOTDELETE" val="tk4SaI8PdhMZSU4a6b64FcA"/>
</p:tagLst>
</file>

<file path=ppt/tags/tag1189.xml><?xml version="1.0" encoding="utf-8"?>
<p:tagLst xmlns:a="http://schemas.openxmlformats.org/drawingml/2006/main" xmlns:r="http://schemas.openxmlformats.org/officeDocument/2006/relationships" xmlns:p="http://schemas.openxmlformats.org/presentationml/2006/main">
  <p:tag name="THINKCELLSHAPEDONOTDELETE" val="tWMQx1M6lpMbN1ZOmuYHbJA"/>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LlTp3JQDieLDOx_PbAqDrA"/>
</p:tagLst>
</file>

<file path=ppt/tags/tag1190.xml><?xml version="1.0" encoding="utf-8"?>
<p:tagLst xmlns:a="http://schemas.openxmlformats.org/drawingml/2006/main" xmlns:r="http://schemas.openxmlformats.org/officeDocument/2006/relationships" xmlns:p="http://schemas.openxmlformats.org/presentationml/2006/main">
  <p:tag name="THINKCELLSHAPEDONOTDELETE" val="t88oy.qoEu5WCxnumKRFPGA"/>
</p:tagLst>
</file>

<file path=ppt/tags/tag1191.xml><?xml version="1.0" encoding="utf-8"?>
<p:tagLst xmlns:a="http://schemas.openxmlformats.org/drawingml/2006/main" xmlns:r="http://schemas.openxmlformats.org/officeDocument/2006/relationships" xmlns:p="http://schemas.openxmlformats.org/presentationml/2006/main">
  <p:tag name="THINKCELLSHAPEDONOTDELETE" val="th6gcGoDvpfhu3X116MzZWQ"/>
</p:tagLst>
</file>

<file path=ppt/tags/tag1192.xml><?xml version="1.0" encoding="utf-8"?>
<p:tagLst xmlns:a="http://schemas.openxmlformats.org/drawingml/2006/main" xmlns:r="http://schemas.openxmlformats.org/officeDocument/2006/relationships" xmlns:p="http://schemas.openxmlformats.org/presentationml/2006/main">
  <p:tag name="THINKCELLSHAPEDONOTDELETE" val="tjDcMLBEYxgjh9LaPY3GV8w"/>
</p:tagLst>
</file>

<file path=ppt/tags/tag1193.xml><?xml version="1.0" encoding="utf-8"?>
<p:tagLst xmlns:a="http://schemas.openxmlformats.org/drawingml/2006/main" xmlns:r="http://schemas.openxmlformats.org/officeDocument/2006/relationships" xmlns:p="http://schemas.openxmlformats.org/presentationml/2006/main">
  <p:tag name="THINKCELLSHAPEDONOTDELETE" val="tRW5Vns3h6qjKY_ABGd6X_w"/>
</p:tagLst>
</file>

<file path=ppt/tags/tag1194.xml><?xml version="1.0" encoding="utf-8"?>
<p:tagLst xmlns:a="http://schemas.openxmlformats.org/drawingml/2006/main" xmlns:r="http://schemas.openxmlformats.org/officeDocument/2006/relationships" xmlns:p="http://schemas.openxmlformats.org/presentationml/2006/main">
  <p:tag name="THINKCELLSHAPEDONOTDELETE" val="tWZhaRgTMKVD4NfMOv_RIXA"/>
</p:tagLst>
</file>

<file path=ppt/tags/tag1195.xml><?xml version="1.0" encoding="utf-8"?>
<p:tagLst xmlns:a="http://schemas.openxmlformats.org/drawingml/2006/main" xmlns:r="http://schemas.openxmlformats.org/officeDocument/2006/relationships" xmlns:p="http://schemas.openxmlformats.org/presentationml/2006/main">
  <p:tag name="THINKCELLSHAPEDONOTDELETE" val="tDNLvuyNaXve3e6BVZAQ0rQ"/>
</p:tagLst>
</file>

<file path=ppt/tags/tag1196.xml><?xml version="1.0" encoding="utf-8"?>
<p:tagLst xmlns:a="http://schemas.openxmlformats.org/drawingml/2006/main" xmlns:r="http://schemas.openxmlformats.org/officeDocument/2006/relationships" xmlns:p="http://schemas.openxmlformats.org/presentationml/2006/main">
  <p:tag name="THINKCELLSHAPEDONOTDELETE" val="tD2TdWhI2hMaaIeX7J.oiVw"/>
</p:tagLst>
</file>

<file path=ppt/tags/tag1197.xml><?xml version="1.0" encoding="utf-8"?>
<p:tagLst xmlns:a="http://schemas.openxmlformats.org/drawingml/2006/main" xmlns:r="http://schemas.openxmlformats.org/officeDocument/2006/relationships" xmlns:p="http://schemas.openxmlformats.org/presentationml/2006/main">
  <p:tag name="THINKCELLSHAPEDONOTDELETE" val="t2QywvZRsceM1BCTjP2EyHg"/>
</p:tagLst>
</file>

<file path=ppt/tags/tag1198.xml><?xml version="1.0" encoding="utf-8"?>
<p:tagLst xmlns:a="http://schemas.openxmlformats.org/drawingml/2006/main" xmlns:r="http://schemas.openxmlformats.org/officeDocument/2006/relationships" xmlns:p="http://schemas.openxmlformats.org/presentationml/2006/main">
  <p:tag name="THINKCELLSHAPEDONOTDELETE" val="t7uzNew7rZgIEoBq7YKPuYg"/>
</p:tagLst>
</file>

<file path=ppt/tags/tag1199.xml><?xml version="1.0" encoding="utf-8"?>
<p:tagLst xmlns:a="http://schemas.openxmlformats.org/drawingml/2006/main" xmlns:r="http://schemas.openxmlformats.org/officeDocument/2006/relationships" xmlns:p="http://schemas.openxmlformats.org/presentationml/2006/main">
  <p:tag name="THINKCELLSHAPEDONOTDELETE" val="tsrJyONb2TBWBWfeLDTOoug"/>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yCWAZBTufkQeF8vec1GoYQ"/>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RXi0i2Gi4jJLe8.Ay_dbhg"/>
</p:tagLst>
</file>

<file path=ppt/tags/tag1200.xml><?xml version="1.0" encoding="utf-8"?>
<p:tagLst xmlns:a="http://schemas.openxmlformats.org/drawingml/2006/main" xmlns:r="http://schemas.openxmlformats.org/officeDocument/2006/relationships" xmlns:p="http://schemas.openxmlformats.org/presentationml/2006/main">
  <p:tag name="THINKCELLSHAPEDONOTDELETE" val="tg.ATtc2Qk7lqc_5MLBhV9Q"/>
</p:tagLst>
</file>

<file path=ppt/tags/tag1201.xml><?xml version="1.0" encoding="utf-8"?>
<p:tagLst xmlns:a="http://schemas.openxmlformats.org/drawingml/2006/main" xmlns:r="http://schemas.openxmlformats.org/officeDocument/2006/relationships" xmlns:p="http://schemas.openxmlformats.org/presentationml/2006/main">
  <p:tag name="THINKCELLSHAPEDONOTDELETE" val="tv0Vut0ZgIfYYpckQGhmqog"/>
</p:tagLst>
</file>

<file path=ppt/tags/tag1202.xml><?xml version="1.0" encoding="utf-8"?>
<p:tagLst xmlns:a="http://schemas.openxmlformats.org/drawingml/2006/main" xmlns:r="http://schemas.openxmlformats.org/officeDocument/2006/relationships" xmlns:p="http://schemas.openxmlformats.org/presentationml/2006/main">
  <p:tag name="THINKCELLSHAPEDONOTDELETE" val="tLy7n4suNYxknSVIXqDjHhQ"/>
</p:tagLst>
</file>

<file path=ppt/tags/tag1203.xml><?xml version="1.0" encoding="utf-8"?>
<p:tagLst xmlns:a="http://schemas.openxmlformats.org/drawingml/2006/main" xmlns:r="http://schemas.openxmlformats.org/officeDocument/2006/relationships" xmlns:p="http://schemas.openxmlformats.org/presentationml/2006/main">
  <p:tag name="THINKCELLSHAPEDONOTDELETE" val="t1VmGkGRsRcFYzyM.Ue31fw"/>
</p:tagLst>
</file>

<file path=ppt/tags/tag1204.xml><?xml version="1.0" encoding="utf-8"?>
<p:tagLst xmlns:a="http://schemas.openxmlformats.org/drawingml/2006/main" xmlns:r="http://schemas.openxmlformats.org/officeDocument/2006/relationships" xmlns:p="http://schemas.openxmlformats.org/presentationml/2006/main">
  <p:tag name="THINKCELLSHAPEDONOTDELETE" val="taG6xabfnlJ9zT68xByZaVQ"/>
</p:tagLst>
</file>

<file path=ppt/tags/tag1205.xml><?xml version="1.0" encoding="utf-8"?>
<p:tagLst xmlns:a="http://schemas.openxmlformats.org/drawingml/2006/main" xmlns:r="http://schemas.openxmlformats.org/officeDocument/2006/relationships" xmlns:p="http://schemas.openxmlformats.org/presentationml/2006/main">
  <p:tag name="THINKCELLSHAPEDONOTDELETE" val="tuhSfuwVM3r86qGeLpZp3qg"/>
</p:tagLst>
</file>

<file path=ppt/tags/tag1206.xml><?xml version="1.0" encoding="utf-8"?>
<p:tagLst xmlns:a="http://schemas.openxmlformats.org/drawingml/2006/main" xmlns:r="http://schemas.openxmlformats.org/officeDocument/2006/relationships" xmlns:p="http://schemas.openxmlformats.org/presentationml/2006/main">
  <p:tag name="THINKCELLSHAPEDONOTDELETE" val="tmG8bgpSlBcuQYPRXa0.LNw"/>
</p:tagLst>
</file>

<file path=ppt/tags/tag1207.xml><?xml version="1.0" encoding="utf-8"?>
<p:tagLst xmlns:a="http://schemas.openxmlformats.org/drawingml/2006/main" xmlns:r="http://schemas.openxmlformats.org/officeDocument/2006/relationships" xmlns:p="http://schemas.openxmlformats.org/presentationml/2006/main">
  <p:tag name="THINKCELLSHAPEDONOTDELETE" val="tqSg2y.ff3QAeMjO_ggyNDg"/>
</p:tagLst>
</file>

<file path=ppt/tags/tag1208.xml><?xml version="1.0" encoding="utf-8"?>
<p:tagLst xmlns:a="http://schemas.openxmlformats.org/drawingml/2006/main" xmlns:r="http://schemas.openxmlformats.org/officeDocument/2006/relationships" xmlns:p="http://schemas.openxmlformats.org/presentationml/2006/main">
  <p:tag name="THINKCELLSHAPEDONOTDELETE" val="tkmWUWcOWyjcUXcnGaXT8Eg"/>
</p:tagLst>
</file>

<file path=ppt/tags/tag1209.xml><?xml version="1.0" encoding="utf-8"?>
<p:tagLst xmlns:a="http://schemas.openxmlformats.org/drawingml/2006/main" xmlns:r="http://schemas.openxmlformats.org/officeDocument/2006/relationships" xmlns:p="http://schemas.openxmlformats.org/presentationml/2006/main">
  <p:tag name="THINKCELLSHAPEDONOTDELETE" val="t_iHFi9ZvCH23jJF4R.sIwQ"/>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R.Oy3CE5xNakU5T3m4Kr1Q"/>
</p:tagLst>
</file>

<file path=ppt/tags/tag1210.xml><?xml version="1.0" encoding="utf-8"?>
<p:tagLst xmlns:a="http://schemas.openxmlformats.org/drawingml/2006/main" xmlns:r="http://schemas.openxmlformats.org/officeDocument/2006/relationships" xmlns:p="http://schemas.openxmlformats.org/presentationml/2006/main">
  <p:tag name="THINKCELLSHAPEDONOTDELETE" val="tPpEIZoZz18kU8XW7NtWrCA"/>
</p:tagLst>
</file>

<file path=ppt/tags/tag1211.xml><?xml version="1.0" encoding="utf-8"?>
<p:tagLst xmlns:a="http://schemas.openxmlformats.org/drawingml/2006/main" xmlns:r="http://schemas.openxmlformats.org/officeDocument/2006/relationships" xmlns:p="http://schemas.openxmlformats.org/presentationml/2006/main">
  <p:tag name="THINKCELLSHAPEDONOTDELETE" val="tCCs5XGZFc9gC9NDxqiYExA"/>
</p:tagLst>
</file>

<file path=ppt/tags/tag1212.xml><?xml version="1.0" encoding="utf-8"?>
<p:tagLst xmlns:a="http://schemas.openxmlformats.org/drawingml/2006/main" xmlns:r="http://schemas.openxmlformats.org/officeDocument/2006/relationships" xmlns:p="http://schemas.openxmlformats.org/presentationml/2006/main">
  <p:tag name="THINKCELLSHAPEDONOTDELETE" val="tDKI8_35eUhDqF9vR1fwWMQ"/>
</p:tagLst>
</file>

<file path=ppt/tags/tag1213.xml><?xml version="1.0" encoding="utf-8"?>
<p:tagLst xmlns:a="http://schemas.openxmlformats.org/drawingml/2006/main" xmlns:r="http://schemas.openxmlformats.org/officeDocument/2006/relationships" xmlns:p="http://schemas.openxmlformats.org/presentationml/2006/main">
  <p:tag name="THINKCELLSHAPEDONOTDELETE" val="tsjxiMd0UGQU7M2PMhqpneA"/>
</p:tagLst>
</file>

<file path=ppt/tags/tag1214.xml><?xml version="1.0" encoding="utf-8"?>
<p:tagLst xmlns:a="http://schemas.openxmlformats.org/drawingml/2006/main" xmlns:r="http://schemas.openxmlformats.org/officeDocument/2006/relationships" xmlns:p="http://schemas.openxmlformats.org/presentationml/2006/main">
  <p:tag name="THINKCELLSHAPEDONOTDELETE" val="tQiy56Sz8oEHreEAs59rv3A"/>
</p:tagLst>
</file>

<file path=ppt/tags/tag1215.xml><?xml version="1.0" encoding="utf-8"?>
<p:tagLst xmlns:a="http://schemas.openxmlformats.org/drawingml/2006/main" xmlns:r="http://schemas.openxmlformats.org/officeDocument/2006/relationships" xmlns:p="http://schemas.openxmlformats.org/presentationml/2006/main">
  <p:tag name="THINKCELLSHAPEDONOTDELETE" val="tBQaxz2VAjniZX_WmrG2UOQ"/>
</p:tagLst>
</file>

<file path=ppt/tags/tag1216.xml><?xml version="1.0" encoding="utf-8"?>
<p:tagLst xmlns:a="http://schemas.openxmlformats.org/drawingml/2006/main" xmlns:r="http://schemas.openxmlformats.org/officeDocument/2006/relationships" xmlns:p="http://schemas.openxmlformats.org/presentationml/2006/main">
  <p:tag name="THINKCELLSHAPEDONOTDELETE" val="tki07skF.2YU.XpBtgkm1lA"/>
</p:tagLst>
</file>

<file path=ppt/tags/tag1217.xml><?xml version="1.0" encoding="utf-8"?>
<p:tagLst xmlns:a="http://schemas.openxmlformats.org/drawingml/2006/main" xmlns:r="http://schemas.openxmlformats.org/officeDocument/2006/relationships" xmlns:p="http://schemas.openxmlformats.org/presentationml/2006/main">
  <p:tag name="THINKCELLSHAPEDONOTDELETE" val="t9mZq7tC8jX9QjfwRDjQfGA"/>
</p:tagLst>
</file>

<file path=ppt/tags/tag1218.xml><?xml version="1.0" encoding="utf-8"?>
<p:tagLst xmlns:a="http://schemas.openxmlformats.org/drawingml/2006/main" xmlns:r="http://schemas.openxmlformats.org/officeDocument/2006/relationships" xmlns:p="http://schemas.openxmlformats.org/presentationml/2006/main">
  <p:tag name="THINKCELLSHAPEDONOTDELETE" val="tqQhNTI9JYxPP1dm7HEsrXw"/>
</p:tagLst>
</file>

<file path=ppt/tags/tag1219.xml><?xml version="1.0" encoding="utf-8"?>
<p:tagLst xmlns:a="http://schemas.openxmlformats.org/drawingml/2006/main" xmlns:r="http://schemas.openxmlformats.org/officeDocument/2006/relationships" xmlns:p="http://schemas.openxmlformats.org/presentationml/2006/main">
  <p:tag name="THINKCELLSHAPEDONOTDELETE" val="tc1QX9UULA4B7QfDDZsiA4A"/>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RWukBjaQJ9Ik8ZJnH5Do5w"/>
</p:tagLst>
</file>

<file path=ppt/tags/tag12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1.xml><?xml version="1.0" encoding="utf-8"?>
<p:tagLst xmlns:a="http://schemas.openxmlformats.org/drawingml/2006/main" xmlns:r="http://schemas.openxmlformats.org/officeDocument/2006/relationships" xmlns:p="http://schemas.openxmlformats.org/presentationml/2006/main">
  <p:tag name="THINKCELLSHAPEDONOTDELETE" val="tk1pQbpJaGeMODvQEfdXHgg"/>
</p:tagLst>
</file>

<file path=ppt/tags/tag1222.xml><?xml version="1.0" encoding="utf-8"?>
<p:tagLst xmlns:a="http://schemas.openxmlformats.org/drawingml/2006/main" xmlns:r="http://schemas.openxmlformats.org/officeDocument/2006/relationships" xmlns:p="http://schemas.openxmlformats.org/presentationml/2006/main">
  <p:tag name="THINKCELLSHAPEDONOTDELETE" val="tp22BAOc8LPMPbjOHaf28KA"/>
</p:tagLst>
</file>

<file path=ppt/tags/tag1223.xml><?xml version="1.0" encoding="utf-8"?>
<p:tagLst xmlns:a="http://schemas.openxmlformats.org/drawingml/2006/main" xmlns:r="http://schemas.openxmlformats.org/officeDocument/2006/relationships" xmlns:p="http://schemas.openxmlformats.org/presentationml/2006/main">
  <p:tag name="THINKCELLSHAPEDONOTDELETE" val="tigl3.gWr2VO1Y2MesmXapg"/>
</p:tagLst>
</file>

<file path=ppt/tags/tag1224.xml><?xml version="1.0" encoding="utf-8"?>
<p:tagLst xmlns:a="http://schemas.openxmlformats.org/drawingml/2006/main" xmlns:r="http://schemas.openxmlformats.org/officeDocument/2006/relationships" xmlns:p="http://schemas.openxmlformats.org/presentationml/2006/main">
  <p:tag name="THINKCELLSHAPEDONOTDELETE" val="tH4xBtWdWUNg7c4XrpgXZ4A"/>
</p:tagLst>
</file>

<file path=ppt/tags/tag1225.xml><?xml version="1.0" encoding="utf-8"?>
<p:tagLst xmlns:a="http://schemas.openxmlformats.org/drawingml/2006/main" xmlns:r="http://schemas.openxmlformats.org/officeDocument/2006/relationships" xmlns:p="http://schemas.openxmlformats.org/presentationml/2006/main">
  <p:tag name="THINKCELLSHAPEDONOTDELETE" val="tIRHTgLKMEpjiFE8OPrDEpg"/>
</p:tagLst>
</file>

<file path=ppt/tags/tag1226.xml><?xml version="1.0" encoding="utf-8"?>
<p:tagLst xmlns:a="http://schemas.openxmlformats.org/drawingml/2006/main" xmlns:r="http://schemas.openxmlformats.org/officeDocument/2006/relationships" xmlns:p="http://schemas.openxmlformats.org/presentationml/2006/main">
  <p:tag name="THINKCELLSHAPEDONOTDELETE" val="tEIP2hY1Awsnym_SU.g_.bg"/>
</p:tagLst>
</file>

<file path=ppt/tags/tag1227.xml><?xml version="1.0" encoding="utf-8"?>
<p:tagLst xmlns:a="http://schemas.openxmlformats.org/drawingml/2006/main" xmlns:r="http://schemas.openxmlformats.org/officeDocument/2006/relationships" xmlns:p="http://schemas.openxmlformats.org/presentationml/2006/main">
  <p:tag name="THINKCELLSHAPEDONOTDELETE" val="t6QlErypxezeHDi8uhvpcMA"/>
</p:tagLst>
</file>

<file path=ppt/tags/tag1228.xml><?xml version="1.0" encoding="utf-8"?>
<p:tagLst xmlns:a="http://schemas.openxmlformats.org/drawingml/2006/main" xmlns:r="http://schemas.openxmlformats.org/officeDocument/2006/relationships" xmlns:p="http://schemas.openxmlformats.org/presentationml/2006/main">
  <p:tag name="THINKCELLSHAPEDONOTDELETE" val="tUFBC5..DBR6afTtjtXTydg"/>
</p:tagLst>
</file>

<file path=ppt/tags/tag1229.xml><?xml version="1.0" encoding="utf-8"?>
<p:tagLst xmlns:a="http://schemas.openxmlformats.org/drawingml/2006/main" xmlns:r="http://schemas.openxmlformats.org/officeDocument/2006/relationships" xmlns:p="http://schemas.openxmlformats.org/presentationml/2006/main">
  <p:tag name="THINKCELLSHAPEDONOTDELETE" val="twGIrsqetq4qIJ0Iy.yRo7Q"/>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jaVd5.XJDxf2dMBd2HP7eQ"/>
</p:tagLst>
</file>

<file path=ppt/tags/tag1230.xml><?xml version="1.0" encoding="utf-8"?>
<p:tagLst xmlns:a="http://schemas.openxmlformats.org/drawingml/2006/main" xmlns:r="http://schemas.openxmlformats.org/officeDocument/2006/relationships" xmlns:p="http://schemas.openxmlformats.org/presentationml/2006/main">
  <p:tag name="THINKCELLSHAPEDONOTDELETE" val="tk4SaI8PdhMZSU4a6b64FcA"/>
</p:tagLst>
</file>

<file path=ppt/tags/tag1231.xml><?xml version="1.0" encoding="utf-8"?>
<p:tagLst xmlns:a="http://schemas.openxmlformats.org/drawingml/2006/main" xmlns:r="http://schemas.openxmlformats.org/officeDocument/2006/relationships" xmlns:p="http://schemas.openxmlformats.org/presentationml/2006/main">
  <p:tag name="THINKCELLSHAPEDONOTDELETE" val="tWMQx1M6lpMbN1ZOmuYHbJA"/>
</p:tagLst>
</file>

<file path=ppt/tags/tag1232.xml><?xml version="1.0" encoding="utf-8"?>
<p:tagLst xmlns:a="http://schemas.openxmlformats.org/drawingml/2006/main" xmlns:r="http://schemas.openxmlformats.org/officeDocument/2006/relationships" xmlns:p="http://schemas.openxmlformats.org/presentationml/2006/main">
  <p:tag name="THINKCELLSHAPEDONOTDELETE" val="t88oy.qoEu5WCxnumKRFPGA"/>
</p:tagLst>
</file>

<file path=ppt/tags/tag1233.xml><?xml version="1.0" encoding="utf-8"?>
<p:tagLst xmlns:a="http://schemas.openxmlformats.org/drawingml/2006/main" xmlns:r="http://schemas.openxmlformats.org/officeDocument/2006/relationships" xmlns:p="http://schemas.openxmlformats.org/presentationml/2006/main">
  <p:tag name="THINKCELLSHAPEDONOTDELETE" val="th6gcGoDvpfhu3X116MzZWQ"/>
</p:tagLst>
</file>

<file path=ppt/tags/tag1234.xml><?xml version="1.0" encoding="utf-8"?>
<p:tagLst xmlns:a="http://schemas.openxmlformats.org/drawingml/2006/main" xmlns:r="http://schemas.openxmlformats.org/officeDocument/2006/relationships" xmlns:p="http://schemas.openxmlformats.org/presentationml/2006/main">
  <p:tag name="THINKCELLSHAPEDONOTDELETE" val="tjDcMLBEYxgjh9LaPY3GV8w"/>
</p:tagLst>
</file>

<file path=ppt/tags/tag1235.xml><?xml version="1.0" encoding="utf-8"?>
<p:tagLst xmlns:a="http://schemas.openxmlformats.org/drawingml/2006/main" xmlns:r="http://schemas.openxmlformats.org/officeDocument/2006/relationships" xmlns:p="http://schemas.openxmlformats.org/presentationml/2006/main">
  <p:tag name="THINKCELLSHAPEDONOTDELETE" val="tRW5Vns3h6qjKY_ABGd6X_w"/>
</p:tagLst>
</file>

<file path=ppt/tags/tag1236.xml><?xml version="1.0" encoding="utf-8"?>
<p:tagLst xmlns:a="http://schemas.openxmlformats.org/drawingml/2006/main" xmlns:r="http://schemas.openxmlformats.org/officeDocument/2006/relationships" xmlns:p="http://schemas.openxmlformats.org/presentationml/2006/main">
  <p:tag name="THINKCELLSHAPEDONOTDELETE" val="tWZhaRgTMKVD4NfMOv_RIXA"/>
</p:tagLst>
</file>

<file path=ppt/tags/tag1237.xml><?xml version="1.0" encoding="utf-8"?>
<p:tagLst xmlns:a="http://schemas.openxmlformats.org/drawingml/2006/main" xmlns:r="http://schemas.openxmlformats.org/officeDocument/2006/relationships" xmlns:p="http://schemas.openxmlformats.org/presentationml/2006/main">
  <p:tag name="THINKCELLSHAPEDONOTDELETE" val="tDNLvuyNaXve3e6BVZAQ0rQ"/>
</p:tagLst>
</file>

<file path=ppt/tags/tag1238.xml><?xml version="1.0" encoding="utf-8"?>
<p:tagLst xmlns:a="http://schemas.openxmlformats.org/drawingml/2006/main" xmlns:r="http://schemas.openxmlformats.org/officeDocument/2006/relationships" xmlns:p="http://schemas.openxmlformats.org/presentationml/2006/main">
  <p:tag name="THINKCELLSHAPEDONOTDELETE" val="tD2TdWhI2hMaaIeX7J.oiVw"/>
</p:tagLst>
</file>

<file path=ppt/tags/tag1239.xml><?xml version="1.0" encoding="utf-8"?>
<p:tagLst xmlns:a="http://schemas.openxmlformats.org/drawingml/2006/main" xmlns:r="http://schemas.openxmlformats.org/officeDocument/2006/relationships" xmlns:p="http://schemas.openxmlformats.org/presentationml/2006/main">
  <p:tag name="THINKCELLSHAPEDONOTDELETE" val="t2QywvZRsceM1BCTjP2EyHg"/>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PwrQqgTkl9QV1TMUA.O5xg"/>
</p:tagLst>
</file>

<file path=ppt/tags/tag1240.xml><?xml version="1.0" encoding="utf-8"?>
<p:tagLst xmlns:a="http://schemas.openxmlformats.org/drawingml/2006/main" xmlns:r="http://schemas.openxmlformats.org/officeDocument/2006/relationships" xmlns:p="http://schemas.openxmlformats.org/presentationml/2006/main">
  <p:tag name="THINKCELLSHAPEDONOTDELETE" val="t7uzNew7rZgIEoBq7YKPuYg"/>
</p:tagLst>
</file>

<file path=ppt/tags/tag1241.xml><?xml version="1.0" encoding="utf-8"?>
<p:tagLst xmlns:a="http://schemas.openxmlformats.org/drawingml/2006/main" xmlns:r="http://schemas.openxmlformats.org/officeDocument/2006/relationships" xmlns:p="http://schemas.openxmlformats.org/presentationml/2006/main">
  <p:tag name="THINKCELLSHAPEDONOTDELETE" val="tsrJyONb2TBWBWfeLDTOoug"/>
</p:tagLst>
</file>

<file path=ppt/tags/tag1242.xml><?xml version="1.0" encoding="utf-8"?>
<p:tagLst xmlns:a="http://schemas.openxmlformats.org/drawingml/2006/main" xmlns:r="http://schemas.openxmlformats.org/officeDocument/2006/relationships" xmlns:p="http://schemas.openxmlformats.org/presentationml/2006/main">
  <p:tag name="THINKCELLSHAPEDONOTDELETE" val="tg.ATtc2Qk7lqc_5MLBhV9Q"/>
</p:tagLst>
</file>

<file path=ppt/tags/tag1243.xml><?xml version="1.0" encoding="utf-8"?>
<p:tagLst xmlns:a="http://schemas.openxmlformats.org/drawingml/2006/main" xmlns:r="http://schemas.openxmlformats.org/officeDocument/2006/relationships" xmlns:p="http://schemas.openxmlformats.org/presentationml/2006/main">
  <p:tag name="THINKCELLSHAPEDONOTDELETE" val="t7N44Di3MRUnItKyh9DZ6Dg"/>
</p:tagLst>
</file>

<file path=ppt/tags/tag1244.xml><?xml version="1.0" encoding="utf-8"?>
<p:tagLst xmlns:a="http://schemas.openxmlformats.org/drawingml/2006/main" xmlns:r="http://schemas.openxmlformats.org/officeDocument/2006/relationships" xmlns:p="http://schemas.openxmlformats.org/presentationml/2006/main">
  <p:tag name="THINKCELLSHAPEDONOTDELETE" val="tOflgWIDs0EIjQG46XuKRYQ"/>
</p:tagLst>
</file>

<file path=ppt/tags/tag1245.xml><?xml version="1.0" encoding="utf-8"?>
<p:tagLst xmlns:a="http://schemas.openxmlformats.org/drawingml/2006/main" xmlns:r="http://schemas.openxmlformats.org/officeDocument/2006/relationships" xmlns:p="http://schemas.openxmlformats.org/presentationml/2006/main">
  <p:tag name="THINKCELLSHAPEDONOTDELETE" val="tZ3DqCSxw.1e7Ypg4cePLcg"/>
</p:tagLst>
</file>

<file path=ppt/tags/tag1246.xml><?xml version="1.0" encoding="utf-8"?>
<p:tagLst xmlns:a="http://schemas.openxmlformats.org/drawingml/2006/main" xmlns:r="http://schemas.openxmlformats.org/officeDocument/2006/relationships" xmlns:p="http://schemas.openxmlformats.org/presentationml/2006/main">
  <p:tag name="THINKCELLSHAPEDONOTDELETE" val="tkiiIrwb8G9XwKJYdQuPWdA"/>
</p:tagLst>
</file>

<file path=ppt/tags/tag1247.xml><?xml version="1.0" encoding="utf-8"?>
<p:tagLst xmlns:a="http://schemas.openxmlformats.org/drawingml/2006/main" xmlns:r="http://schemas.openxmlformats.org/officeDocument/2006/relationships" xmlns:p="http://schemas.openxmlformats.org/presentationml/2006/main">
  <p:tag name="THINKCELLSHAPEDONOTDELETE" val="t6ZVb_owHxNO2lkZevQyStA"/>
</p:tagLst>
</file>

<file path=ppt/tags/tag1248.xml><?xml version="1.0" encoding="utf-8"?>
<p:tagLst xmlns:a="http://schemas.openxmlformats.org/drawingml/2006/main" xmlns:r="http://schemas.openxmlformats.org/officeDocument/2006/relationships" xmlns:p="http://schemas.openxmlformats.org/presentationml/2006/main">
  <p:tag name="THINKCELLSHAPEDONOTDELETE" val="tkLmBqH97XByr7yhP_VmHnA"/>
</p:tagLst>
</file>

<file path=ppt/tags/tag1249.xml><?xml version="1.0" encoding="utf-8"?>
<p:tagLst xmlns:a="http://schemas.openxmlformats.org/drawingml/2006/main" xmlns:r="http://schemas.openxmlformats.org/officeDocument/2006/relationships" xmlns:p="http://schemas.openxmlformats.org/presentationml/2006/main">
  <p:tag name="THINKCELLSHAPEDONOTDELETE" val="tK5wHx5f99KaRi0H9Jyj6EQ"/>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1Ef13i9ydqtqZRbECh6Q.g"/>
</p:tagLst>
</file>

<file path=ppt/tags/tag1250.xml><?xml version="1.0" encoding="utf-8"?>
<p:tagLst xmlns:a="http://schemas.openxmlformats.org/drawingml/2006/main" xmlns:r="http://schemas.openxmlformats.org/officeDocument/2006/relationships" xmlns:p="http://schemas.openxmlformats.org/presentationml/2006/main">
  <p:tag name="THINKCELLSHAPEDONOTDELETE" val="tvN0hslUzRzFOfj3U7o8q.w"/>
</p:tagLst>
</file>

<file path=ppt/tags/tag1251.xml><?xml version="1.0" encoding="utf-8"?>
<p:tagLst xmlns:a="http://schemas.openxmlformats.org/drawingml/2006/main" xmlns:r="http://schemas.openxmlformats.org/officeDocument/2006/relationships" xmlns:p="http://schemas.openxmlformats.org/presentationml/2006/main">
  <p:tag name="THINKCELLSHAPEDONOTDELETE" val="tOvxIKgAV_c9YiS29c9I.8Q"/>
</p:tagLst>
</file>

<file path=ppt/tags/tag1252.xml><?xml version="1.0" encoding="utf-8"?>
<p:tagLst xmlns:a="http://schemas.openxmlformats.org/drawingml/2006/main" xmlns:r="http://schemas.openxmlformats.org/officeDocument/2006/relationships" xmlns:p="http://schemas.openxmlformats.org/presentationml/2006/main">
  <p:tag name="THINKCELLSHAPEDONOTDELETE" val="twX0.t1GFPgUsMwAHdrSasg"/>
</p:tagLst>
</file>

<file path=ppt/tags/tag1253.xml><?xml version="1.0" encoding="utf-8"?>
<p:tagLst xmlns:a="http://schemas.openxmlformats.org/drawingml/2006/main" xmlns:r="http://schemas.openxmlformats.org/officeDocument/2006/relationships" xmlns:p="http://schemas.openxmlformats.org/presentationml/2006/main">
  <p:tag name="THINKCELLSHAPEDONOTDELETE" val="tL8McSM2c1_eObMAItMHamA"/>
</p:tagLst>
</file>

<file path=ppt/tags/tag1254.xml><?xml version="1.0" encoding="utf-8"?>
<p:tagLst xmlns:a="http://schemas.openxmlformats.org/drawingml/2006/main" xmlns:r="http://schemas.openxmlformats.org/officeDocument/2006/relationships" xmlns:p="http://schemas.openxmlformats.org/presentationml/2006/main">
  <p:tag name="THINKCELLSHAPEDONOTDELETE" val="tXB3RxusgUWq0QxmGwJbPjw"/>
</p:tagLst>
</file>

<file path=ppt/tags/tag1255.xml><?xml version="1.0" encoding="utf-8"?>
<p:tagLst xmlns:a="http://schemas.openxmlformats.org/drawingml/2006/main" xmlns:r="http://schemas.openxmlformats.org/officeDocument/2006/relationships" xmlns:p="http://schemas.openxmlformats.org/presentationml/2006/main">
  <p:tag name="THINKCELLSHAPEDONOTDELETE" val="tQiy56Sz8oEHreEAs59rv3A"/>
</p:tagLst>
</file>

<file path=ppt/tags/tag1256.xml><?xml version="1.0" encoding="utf-8"?>
<p:tagLst xmlns:a="http://schemas.openxmlformats.org/drawingml/2006/main" xmlns:r="http://schemas.openxmlformats.org/officeDocument/2006/relationships" xmlns:p="http://schemas.openxmlformats.org/presentationml/2006/main">
  <p:tag name="THINKCELLSHAPEDONOTDELETE" val="tBQaxz2VAjniZX_WmrG2UOQ"/>
</p:tagLst>
</file>

<file path=ppt/tags/tag1257.xml><?xml version="1.0" encoding="utf-8"?>
<p:tagLst xmlns:a="http://schemas.openxmlformats.org/drawingml/2006/main" xmlns:r="http://schemas.openxmlformats.org/officeDocument/2006/relationships" xmlns:p="http://schemas.openxmlformats.org/presentationml/2006/main">
  <p:tag name="THINKCELLSHAPEDONOTDELETE" val="tki07skF.2YU.XpBtgkm1lA"/>
</p:tagLst>
</file>

<file path=ppt/tags/tag1258.xml><?xml version="1.0" encoding="utf-8"?>
<p:tagLst xmlns:a="http://schemas.openxmlformats.org/drawingml/2006/main" xmlns:r="http://schemas.openxmlformats.org/officeDocument/2006/relationships" xmlns:p="http://schemas.openxmlformats.org/presentationml/2006/main">
  <p:tag name="THINKCELLSHAPEDONOTDELETE" val="t9mZq7tC8jX9QjfwRDjQfGA"/>
</p:tagLst>
</file>

<file path=ppt/tags/tag1259.xml><?xml version="1.0" encoding="utf-8"?>
<p:tagLst xmlns:a="http://schemas.openxmlformats.org/drawingml/2006/main" xmlns:r="http://schemas.openxmlformats.org/officeDocument/2006/relationships" xmlns:p="http://schemas.openxmlformats.org/presentationml/2006/main">
  <p:tag name="THINKCELLSHAPEDONOTDELETE" val="tqQhNTI9JYxPP1dm7HEsrXw"/>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V__9Btxtjwkfxz040AKScg"/>
</p:tagLst>
</file>

<file path=ppt/tags/tag1260.xml><?xml version="1.0" encoding="utf-8"?>
<p:tagLst xmlns:a="http://schemas.openxmlformats.org/drawingml/2006/main" xmlns:r="http://schemas.openxmlformats.org/officeDocument/2006/relationships" xmlns:p="http://schemas.openxmlformats.org/presentationml/2006/main">
  <p:tag name="THINKCELLSHAPEDONOTDELETE" val="tc1QX9UULA4B7QfDDZsiA4A"/>
</p:tagLst>
</file>

<file path=ppt/tags/tag12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62.xml><?xml version="1.0" encoding="utf-8"?>
<p:tagLst xmlns:a="http://schemas.openxmlformats.org/drawingml/2006/main" xmlns:r="http://schemas.openxmlformats.org/officeDocument/2006/relationships" xmlns:p="http://schemas.openxmlformats.org/presentationml/2006/main">
  <p:tag name="THINKCELLSHAPEDONOTDELETE" val="tk1pQbpJaGeMODvQEfdXHgg"/>
</p:tagLst>
</file>

<file path=ppt/tags/tag1263.xml><?xml version="1.0" encoding="utf-8"?>
<p:tagLst xmlns:a="http://schemas.openxmlformats.org/drawingml/2006/main" xmlns:r="http://schemas.openxmlformats.org/officeDocument/2006/relationships" xmlns:p="http://schemas.openxmlformats.org/presentationml/2006/main">
  <p:tag name="THINKCELLSHAPEDONOTDELETE" val="tp22BAOc8LPMPbjOHaf28KA"/>
</p:tagLst>
</file>

<file path=ppt/tags/tag1264.xml><?xml version="1.0" encoding="utf-8"?>
<p:tagLst xmlns:a="http://schemas.openxmlformats.org/drawingml/2006/main" xmlns:r="http://schemas.openxmlformats.org/officeDocument/2006/relationships" xmlns:p="http://schemas.openxmlformats.org/presentationml/2006/main">
  <p:tag name="THINKCELLSHAPEDONOTDELETE" val="tigl3.gWr2VO1Y2MesmXapg"/>
</p:tagLst>
</file>

<file path=ppt/tags/tag1265.xml><?xml version="1.0" encoding="utf-8"?>
<p:tagLst xmlns:a="http://schemas.openxmlformats.org/drawingml/2006/main" xmlns:r="http://schemas.openxmlformats.org/officeDocument/2006/relationships" xmlns:p="http://schemas.openxmlformats.org/presentationml/2006/main">
  <p:tag name="THINKCELLSHAPEDONOTDELETE" val="tH4xBtWdWUNg7c4XrpgXZ4A"/>
</p:tagLst>
</file>

<file path=ppt/tags/tag1266.xml><?xml version="1.0" encoding="utf-8"?>
<p:tagLst xmlns:a="http://schemas.openxmlformats.org/drawingml/2006/main" xmlns:r="http://schemas.openxmlformats.org/officeDocument/2006/relationships" xmlns:p="http://schemas.openxmlformats.org/presentationml/2006/main">
  <p:tag name="THINKCELLSHAPEDONOTDELETE" val="tIRHTgLKMEpjiFE8OPrDEpg"/>
</p:tagLst>
</file>

<file path=ppt/tags/tag1267.xml><?xml version="1.0" encoding="utf-8"?>
<p:tagLst xmlns:a="http://schemas.openxmlformats.org/drawingml/2006/main" xmlns:r="http://schemas.openxmlformats.org/officeDocument/2006/relationships" xmlns:p="http://schemas.openxmlformats.org/presentationml/2006/main">
  <p:tag name="THINKCELLSHAPEDONOTDELETE" val="tEIP2hY1Awsnym_SU.g_.bg"/>
</p:tagLst>
</file>

<file path=ppt/tags/tag1268.xml><?xml version="1.0" encoding="utf-8"?>
<p:tagLst xmlns:a="http://schemas.openxmlformats.org/drawingml/2006/main" xmlns:r="http://schemas.openxmlformats.org/officeDocument/2006/relationships" xmlns:p="http://schemas.openxmlformats.org/presentationml/2006/main">
  <p:tag name="THINKCELLSHAPEDONOTDELETE" val="t6QlErypxezeHDi8uhvpcMA"/>
</p:tagLst>
</file>

<file path=ppt/tags/tag1269.xml><?xml version="1.0" encoding="utf-8"?>
<p:tagLst xmlns:a="http://schemas.openxmlformats.org/drawingml/2006/main" xmlns:r="http://schemas.openxmlformats.org/officeDocument/2006/relationships" xmlns:p="http://schemas.openxmlformats.org/presentationml/2006/main">
  <p:tag name="THINKCELLSHAPEDONOTDELETE" val="tUFBC5..DBR6afTtjtXTydg"/>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KPa3najMxfAiRT6NItB9GQ"/>
</p:tagLst>
</file>

<file path=ppt/tags/tag1270.xml><?xml version="1.0" encoding="utf-8"?>
<p:tagLst xmlns:a="http://schemas.openxmlformats.org/drawingml/2006/main" xmlns:r="http://schemas.openxmlformats.org/officeDocument/2006/relationships" xmlns:p="http://schemas.openxmlformats.org/presentationml/2006/main">
  <p:tag name="THINKCELLSHAPEDONOTDELETE" val="twGIrsqetq4qIJ0Iy.yRo7Q"/>
</p:tagLst>
</file>

<file path=ppt/tags/tag1271.xml><?xml version="1.0" encoding="utf-8"?>
<p:tagLst xmlns:a="http://schemas.openxmlformats.org/drawingml/2006/main" xmlns:r="http://schemas.openxmlformats.org/officeDocument/2006/relationships" xmlns:p="http://schemas.openxmlformats.org/presentationml/2006/main">
  <p:tag name="THINKCELLSHAPEDONOTDELETE" val="tk4SaI8PdhMZSU4a6b64FcA"/>
</p:tagLst>
</file>

<file path=ppt/tags/tag1272.xml><?xml version="1.0" encoding="utf-8"?>
<p:tagLst xmlns:a="http://schemas.openxmlformats.org/drawingml/2006/main" xmlns:r="http://schemas.openxmlformats.org/officeDocument/2006/relationships" xmlns:p="http://schemas.openxmlformats.org/presentationml/2006/main">
  <p:tag name="THINKCELLSHAPEDONOTDELETE" val="tWMQx1M6lpMbN1ZOmuYHbJA"/>
</p:tagLst>
</file>

<file path=ppt/tags/tag1273.xml><?xml version="1.0" encoding="utf-8"?>
<p:tagLst xmlns:a="http://schemas.openxmlformats.org/drawingml/2006/main" xmlns:r="http://schemas.openxmlformats.org/officeDocument/2006/relationships" xmlns:p="http://schemas.openxmlformats.org/presentationml/2006/main">
  <p:tag name="THINKCELLSHAPEDONOTDELETE" val="t88oy.qoEu5WCxnumKRFPGA"/>
</p:tagLst>
</file>

<file path=ppt/tags/tag1274.xml><?xml version="1.0" encoding="utf-8"?>
<p:tagLst xmlns:a="http://schemas.openxmlformats.org/drawingml/2006/main" xmlns:r="http://schemas.openxmlformats.org/officeDocument/2006/relationships" xmlns:p="http://schemas.openxmlformats.org/presentationml/2006/main">
  <p:tag name="THINKCELLSHAPEDONOTDELETE" val="th6gcGoDvpfhu3X116MzZWQ"/>
</p:tagLst>
</file>

<file path=ppt/tags/tag1275.xml><?xml version="1.0" encoding="utf-8"?>
<p:tagLst xmlns:a="http://schemas.openxmlformats.org/drawingml/2006/main" xmlns:r="http://schemas.openxmlformats.org/officeDocument/2006/relationships" xmlns:p="http://schemas.openxmlformats.org/presentationml/2006/main">
  <p:tag name="THINKCELLSHAPEDONOTDELETE" val="tjDcMLBEYxgjh9LaPY3GV8w"/>
</p:tagLst>
</file>

<file path=ppt/tags/tag1276.xml><?xml version="1.0" encoding="utf-8"?>
<p:tagLst xmlns:a="http://schemas.openxmlformats.org/drawingml/2006/main" xmlns:r="http://schemas.openxmlformats.org/officeDocument/2006/relationships" xmlns:p="http://schemas.openxmlformats.org/presentationml/2006/main">
  <p:tag name="THINKCELLSHAPEDONOTDELETE" val="tRW5Vns3h6qjKY_ABGd6X_w"/>
</p:tagLst>
</file>

<file path=ppt/tags/tag1277.xml><?xml version="1.0" encoding="utf-8"?>
<p:tagLst xmlns:a="http://schemas.openxmlformats.org/drawingml/2006/main" xmlns:r="http://schemas.openxmlformats.org/officeDocument/2006/relationships" xmlns:p="http://schemas.openxmlformats.org/presentationml/2006/main">
  <p:tag name="THINKCELLSHAPEDONOTDELETE" val="tWZhaRgTMKVD4NfMOv_RIXA"/>
</p:tagLst>
</file>

<file path=ppt/tags/tag1278.xml><?xml version="1.0" encoding="utf-8"?>
<p:tagLst xmlns:a="http://schemas.openxmlformats.org/drawingml/2006/main" xmlns:r="http://schemas.openxmlformats.org/officeDocument/2006/relationships" xmlns:p="http://schemas.openxmlformats.org/presentationml/2006/main">
  <p:tag name="THINKCELLSHAPEDONOTDELETE" val="tDNLvuyNaXve3e6BVZAQ0rQ"/>
</p:tagLst>
</file>

<file path=ppt/tags/tag1279.xml><?xml version="1.0" encoding="utf-8"?>
<p:tagLst xmlns:a="http://schemas.openxmlformats.org/drawingml/2006/main" xmlns:r="http://schemas.openxmlformats.org/officeDocument/2006/relationships" xmlns:p="http://schemas.openxmlformats.org/presentationml/2006/main">
  <p:tag name="THINKCELLSHAPEDONOTDELETE" val="tD2TdWhI2hMaaIeX7J.oiVw"/>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qHW3WaaQfeSqKxvB72Q7LA"/>
</p:tagLst>
</file>

<file path=ppt/tags/tag1280.xml><?xml version="1.0" encoding="utf-8"?>
<p:tagLst xmlns:a="http://schemas.openxmlformats.org/drawingml/2006/main" xmlns:r="http://schemas.openxmlformats.org/officeDocument/2006/relationships" xmlns:p="http://schemas.openxmlformats.org/presentationml/2006/main">
  <p:tag name="THINKCELLSHAPEDONOTDELETE" val="t2QywvZRsceM1BCTjP2EyHg"/>
</p:tagLst>
</file>

<file path=ppt/tags/tag1281.xml><?xml version="1.0" encoding="utf-8"?>
<p:tagLst xmlns:a="http://schemas.openxmlformats.org/drawingml/2006/main" xmlns:r="http://schemas.openxmlformats.org/officeDocument/2006/relationships" xmlns:p="http://schemas.openxmlformats.org/presentationml/2006/main">
  <p:tag name="THINKCELLSHAPEDONOTDELETE" val="t7uzNew7rZgIEoBq7YKPuYg"/>
</p:tagLst>
</file>

<file path=ppt/tags/tag1282.xml><?xml version="1.0" encoding="utf-8"?>
<p:tagLst xmlns:a="http://schemas.openxmlformats.org/drawingml/2006/main" xmlns:r="http://schemas.openxmlformats.org/officeDocument/2006/relationships" xmlns:p="http://schemas.openxmlformats.org/presentationml/2006/main">
  <p:tag name="THINKCELLSHAPEDONOTDELETE" val="tsrJyONb2TBWBWfeLDTOoug"/>
</p:tagLst>
</file>

<file path=ppt/tags/tag1283.xml><?xml version="1.0" encoding="utf-8"?>
<p:tagLst xmlns:a="http://schemas.openxmlformats.org/drawingml/2006/main" xmlns:r="http://schemas.openxmlformats.org/officeDocument/2006/relationships" xmlns:p="http://schemas.openxmlformats.org/presentationml/2006/main">
  <p:tag name="THINKCELLSHAPEDONOTDELETE" val="tg.ATtc2Qk7lqc_5MLBhV9Q"/>
</p:tagLst>
</file>

<file path=ppt/tags/tag1284.xml><?xml version="1.0" encoding="utf-8"?>
<p:tagLst xmlns:a="http://schemas.openxmlformats.org/drawingml/2006/main" xmlns:r="http://schemas.openxmlformats.org/officeDocument/2006/relationships" xmlns:p="http://schemas.openxmlformats.org/presentationml/2006/main">
  <p:tag name="THINKCELLSHAPEDONOTDELETE" val="tCS_UnXO70.exCA7VFBnMjA"/>
</p:tagLst>
</file>

<file path=ppt/tags/tag1285.xml><?xml version="1.0" encoding="utf-8"?>
<p:tagLst xmlns:a="http://schemas.openxmlformats.org/drawingml/2006/main" xmlns:r="http://schemas.openxmlformats.org/officeDocument/2006/relationships" xmlns:p="http://schemas.openxmlformats.org/presentationml/2006/main">
  <p:tag name="THINKCELLSHAPEDONOTDELETE" val="tjK3BoePISAaQnFvjunLIGQ"/>
</p:tagLst>
</file>

<file path=ppt/tags/tag1286.xml><?xml version="1.0" encoding="utf-8"?>
<p:tagLst xmlns:a="http://schemas.openxmlformats.org/drawingml/2006/main" xmlns:r="http://schemas.openxmlformats.org/officeDocument/2006/relationships" xmlns:p="http://schemas.openxmlformats.org/presentationml/2006/main">
  <p:tag name="THINKCELLSHAPEDONOTDELETE" val="thkPpPOr.aRmyJkSgNa0jDA"/>
</p:tagLst>
</file>

<file path=ppt/tags/tag1287.xml><?xml version="1.0" encoding="utf-8"?>
<p:tagLst xmlns:a="http://schemas.openxmlformats.org/drawingml/2006/main" xmlns:r="http://schemas.openxmlformats.org/officeDocument/2006/relationships" xmlns:p="http://schemas.openxmlformats.org/presentationml/2006/main">
  <p:tag name="THINKCELLSHAPEDONOTDELETE" val="toLxGpswEZy1QSRJHsCZouQ"/>
</p:tagLst>
</file>

<file path=ppt/tags/tag1288.xml><?xml version="1.0" encoding="utf-8"?>
<p:tagLst xmlns:a="http://schemas.openxmlformats.org/drawingml/2006/main" xmlns:r="http://schemas.openxmlformats.org/officeDocument/2006/relationships" xmlns:p="http://schemas.openxmlformats.org/presentationml/2006/main">
  <p:tag name="THINKCELLSHAPEDONOTDELETE" val="tvAk6DPxGZYOr3pI6bIN.cw"/>
</p:tagLst>
</file>

<file path=ppt/tags/tag1289.xml><?xml version="1.0" encoding="utf-8"?>
<p:tagLst xmlns:a="http://schemas.openxmlformats.org/drawingml/2006/main" xmlns:r="http://schemas.openxmlformats.org/officeDocument/2006/relationships" xmlns:p="http://schemas.openxmlformats.org/presentationml/2006/main">
  <p:tag name="THINKCELLSHAPEDONOTDELETE" val="tjLJlJPELfbC8nOef4NjbzQ"/>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gCht9QssjEcM.2gXL4aNXA"/>
</p:tagLst>
</file>

<file path=ppt/tags/tag1290.xml><?xml version="1.0" encoding="utf-8"?>
<p:tagLst xmlns:a="http://schemas.openxmlformats.org/drawingml/2006/main" xmlns:r="http://schemas.openxmlformats.org/officeDocument/2006/relationships" xmlns:p="http://schemas.openxmlformats.org/presentationml/2006/main">
  <p:tag name="THINKCELLSHAPEDONOTDELETE" val="t3oHEeu6R8jPysbH4r.UtUw"/>
</p:tagLst>
</file>

<file path=ppt/tags/tag1291.xml><?xml version="1.0" encoding="utf-8"?>
<p:tagLst xmlns:a="http://schemas.openxmlformats.org/drawingml/2006/main" xmlns:r="http://schemas.openxmlformats.org/officeDocument/2006/relationships" xmlns:p="http://schemas.openxmlformats.org/presentationml/2006/main">
  <p:tag name="THINKCELLSHAPEDONOTDELETE" val="tfEan6s6QAlo6toBlnz6j6A"/>
</p:tagLst>
</file>

<file path=ppt/tags/tag1292.xml><?xml version="1.0" encoding="utf-8"?>
<p:tagLst xmlns:a="http://schemas.openxmlformats.org/drawingml/2006/main" xmlns:r="http://schemas.openxmlformats.org/officeDocument/2006/relationships" xmlns:p="http://schemas.openxmlformats.org/presentationml/2006/main">
  <p:tag name="THINKCELLSHAPEDONOTDELETE" val="t_AGaSxxrFcXkKQKvTCuXRQ"/>
</p:tagLst>
</file>

<file path=ppt/tags/tag1293.xml><?xml version="1.0" encoding="utf-8"?>
<p:tagLst xmlns:a="http://schemas.openxmlformats.org/drawingml/2006/main" xmlns:r="http://schemas.openxmlformats.org/officeDocument/2006/relationships" xmlns:p="http://schemas.openxmlformats.org/presentationml/2006/main">
  <p:tag name="THINKCELLSHAPEDONOTDELETE" val="tv9uZYOwMrbGaOaENXFn4Qw"/>
</p:tagLst>
</file>

<file path=ppt/tags/tag1294.xml><?xml version="1.0" encoding="utf-8"?>
<p:tagLst xmlns:a="http://schemas.openxmlformats.org/drawingml/2006/main" xmlns:r="http://schemas.openxmlformats.org/officeDocument/2006/relationships" xmlns:p="http://schemas.openxmlformats.org/presentationml/2006/main">
  <p:tag name="THINKCELLSHAPEDONOTDELETE" val="tfiNf2sMtrIkWpoqE4cu_BQ"/>
</p:tagLst>
</file>

<file path=ppt/tags/tag1295.xml><?xml version="1.0" encoding="utf-8"?>
<p:tagLst xmlns:a="http://schemas.openxmlformats.org/drawingml/2006/main" xmlns:r="http://schemas.openxmlformats.org/officeDocument/2006/relationships" xmlns:p="http://schemas.openxmlformats.org/presentationml/2006/main">
  <p:tag name="THINKCELLSHAPEDONOTDELETE" val="todCMVS6WA6nzGwV8PiGpOQ"/>
</p:tagLst>
</file>

<file path=ppt/tags/tag1296.xml><?xml version="1.0" encoding="utf-8"?>
<p:tagLst xmlns:a="http://schemas.openxmlformats.org/drawingml/2006/main" xmlns:r="http://schemas.openxmlformats.org/officeDocument/2006/relationships" xmlns:p="http://schemas.openxmlformats.org/presentationml/2006/main">
  <p:tag name="THINKCELLSHAPEDONOTDELETE" val="tQiy56Sz8oEHreEAs59rv3A"/>
</p:tagLst>
</file>

<file path=ppt/tags/tag1297.xml><?xml version="1.0" encoding="utf-8"?>
<p:tagLst xmlns:a="http://schemas.openxmlformats.org/drawingml/2006/main" xmlns:r="http://schemas.openxmlformats.org/officeDocument/2006/relationships" xmlns:p="http://schemas.openxmlformats.org/presentationml/2006/main">
  <p:tag name="THINKCELLSHAPEDONOTDELETE" val="tBQaxz2VAjniZX_WmrG2UOQ"/>
</p:tagLst>
</file>

<file path=ppt/tags/tag1298.xml><?xml version="1.0" encoding="utf-8"?>
<p:tagLst xmlns:a="http://schemas.openxmlformats.org/drawingml/2006/main" xmlns:r="http://schemas.openxmlformats.org/officeDocument/2006/relationships" xmlns:p="http://schemas.openxmlformats.org/presentationml/2006/main">
  <p:tag name="THINKCELLSHAPEDONOTDELETE" val="tki07skF.2YU.XpBtgkm1lA"/>
</p:tagLst>
</file>

<file path=ppt/tags/tag1299.xml><?xml version="1.0" encoding="utf-8"?>
<p:tagLst xmlns:a="http://schemas.openxmlformats.org/drawingml/2006/main" xmlns:r="http://schemas.openxmlformats.org/officeDocument/2006/relationships" xmlns:p="http://schemas.openxmlformats.org/presentationml/2006/main">
  <p:tag name="THINKCELLSHAPEDONOTDELETE" val="t9mZq7tC8jX9QjfwRDjQfG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mS8eoekYMjXmbIphxusn9A"/>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Id317Uu_LehPDSMSxmrLCQ"/>
</p:tagLst>
</file>

<file path=ppt/tags/tag1300.xml><?xml version="1.0" encoding="utf-8"?>
<p:tagLst xmlns:a="http://schemas.openxmlformats.org/drawingml/2006/main" xmlns:r="http://schemas.openxmlformats.org/officeDocument/2006/relationships" xmlns:p="http://schemas.openxmlformats.org/presentationml/2006/main">
  <p:tag name="THINKCELLSHAPEDONOTDELETE" val="tqQhNTI9JYxPP1dm7HEsrXw"/>
</p:tagLst>
</file>

<file path=ppt/tags/tag1301.xml><?xml version="1.0" encoding="utf-8"?>
<p:tagLst xmlns:a="http://schemas.openxmlformats.org/drawingml/2006/main" xmlns:r="http://schemas.openxmlformats.org/officeDocument/2006/relationships" xmlns:p="http://schemas.openxmlformats.org/presentationml/2006/main">
  <p:tag name="THINKCELLSHAPEDONOTDELETE" val="tc1QX9UULA4B7QfDDZsiA4A"/>
</p:tagLst>
</file>

<file path=ppt/tags/tag13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03.xml><?xml version="1.0" encoding="utf-8"?>
<p:tagLst xmlns:a="http://schemas.openxmlformats.org/drawingml/2006/main" xmlns:r="http://schemas.openxmlformats.org/officeDocument/2006/relationships" xmlns:p="http://schemas.openxmlformats.org/presentationml/2006/main">
  <p:tag name="THINKCELLSHAPEDONOTDELETE" val="tg.ATtc2Qk7lqc_5MLBhV9Q"/>
</p:tagLst>
</file>

<file path=ppt/tags/tag1304.xml><?xml version="1.0" encoding="utf-8"?>
<p:tagLst xmlns:a="http://schemas.openxmlformats.org/drawingml/2006/main" xmlns:r="http://schemas.openxmlformats.org/officeDocument/2006/relationships" xmlns:p="http://schemas.openxmlformats.org/presentationml/2006/main">
  <p:tag name="THINKCELLSHAPEDONOTDELETE" val="t_hMo3ZHZsDfJpJrCFJ1UgQ"/>
</p:tagLst>
</file>

<file path=ppt/tags/tag1305.xml><?xml version="1.0" encoding="utf-8"?>
<p:tagLst xmlns:a="http://schemas.openxmlformats.org/drawingml/2006/main" xmlns:r="http://schemas.openxmlformats.org/officeDocument/2006/relationships" xmlns:p="http://schemas.openxmlformats.org/presentationml/2006/main">
  <p:tag name="THINKCELLSHAPEDONOTDELETE" val="te1ALrWuvckL1GDnQRkU.zw"/>
</p:tagLst>
</file>

<file path=ppt/tags/tag1306.xml><?xml version="1.0" encoding="utf-8"?>
<p:tagLst xmlns:a="http://schemas.openxmlformats.org/drawingml/2006/main" xmlns:r="http://schemas.openxmlformats.org/officeDocument/2006/relationships" xmlns:p="http://schemas.openxmlformats.org/presentationml/2006/main">
  <p:tag name="THINKCELLSHAPEDONOTDELETE" val="tEboby8Vz3oOJXZN3hwBqFQ"/>
</p:tagLst>
</file>

<file path=ppt/tags/tag1307.xml><?xml version="1.0" encoding="utf-8"?>
<p:tagLst xmlns:a="http://schemas.openxmlformats.org/drawingml/2006/main" xmlns:r="http://schemas.openxmlformats.org/officeDocument/2006/relationships" xmlns:p="http://schemas.openxmlformats.org/presentationml/2006/main">
  <p:tag name="THINKCELLSHAPEDONOTDELETE" val="tqWeBramazthYJwKMIMdt4Q"/>
</p:tagLst>
</file>

<file path=ppt/tags/tag1308.xml><?xml version="1.0" encoding="utf-8"?>
<p:tagLst xmlns:a="http://schemas.openxmlformats.org/drawingml/2006/main" xmlns:r="http://schemas.openxmlformats.org/officeDocument/2006/relationships" xmlns:p="http://schemas.openxmlformats.org/presentationml/2006/main">
  <p:tag name="THINKCELLSHAPEDONOTDELETE" val="tD7Pvx0UbUna4ZRSbOCqV.g"/>
</p:tagLst>
</file>

<file path=ppt/tags/tag1309.xml><?xml version="1.0" encoding="utf-8"?>
<p:tagLst xmlns:a="http://schemas.openxmlformats.org/drawingml/2006/main" xmlns:r="http://schemas.openxmlformats.org/officeDocument/2006/relationships" xmlns:p="http://schemas.openxmlformats.org/presentationml/2006/main">
  <p:tag name="THINKCELLSHAPEDONOTDELETE" val="tAi9GUJVKjUnK9xmtlj0CqQ"/>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hPphh9mGVYfmoKfz.s.mPw"/>
</p:tagLst>
</file>

<file path=ppt/tags/tag1310.xml><?xml version="1.0" encoding="utf-8"?>
<p:tagLst xmlns:a="http://schemas.openxmlformats.org/drawingml/2006/main" xmlns:r="http://schemas.openxmlformats.org/officeDocument/2006/relationships" xmlns:p="http://schemas.openxmlformats.org/presentationml/2006/main">
  <p:tag name="THINKCELLSHAPEDONOTDELETE" val="tMi2tna47TN8UtgX3uKBFKQ"/>
</p:tagLst>
</file>

<file path=ppt/tags/tag1311.xml><?xml version="1.0" encoding="utf-8"?>
<p:tagLst xmlns:a="http://schemas.openxmlformats.org/drawingml/2006/main" xmlns:r="http://schemas.openxmlformats.org/officeDocument/2006/relationships" xmlns:p="http://schemas.openxmlformats.org/presentationml/2006/main">
  <p:tag name="THINKCELLSHAPEDONOTDELETE" val="tWTU8Mw76L7OSvRAgrYNNyQ"/>
</p:tagLst>
</file>

<file path=ppt/tags/tag1312.xml><?xml version="1.0" encoding="utf-8"?>
<p:tagLst xmlns:a="http://schemas.openxmlformats.org/drawingml/2006/main" xmlns:r="http://schemas.openxmlformats.org/officeDocument/2006/relationships" xmlns:p="http://schemas.openxmlformats.org/presentationml/2006/main">
  <p:tag name="THINKCELLSHAPEDONOTDELETE" val="tNsh906oEuSIHPXss7pKmkg"/>
</p:tagLst>
</file>

<file path=ppt/tags/tag1313.xml><?xml version="1.0" encoding="utf-8"?>
<p:tagLst xmlns:a="http://schemas.openxmlformats.org/drawingml/2006/main" xmlns:r="http://schemas.openxmlformats.org/officeDocument/2006/relationships" xmlns:p="http://schemas.openxmlformats.org/presentationml/2006/main">
  <p:tag name="THINKCELLSHAPEDONOTDELETE" val="tK0Kdf7Nd1nYALXYqyhCsxA"/>
</p:tagLst>
</file>

<file path=ppt/tags/tag1314.xml><?xml version="1.0" encoding="utf-8"?>
<p:tagLst xmlns:a="http://schemas.openxmlformats.org/drawingml/2006/main" xmlns:r="http://schemas.openxmlformats.org/officeDocument/2006/relationships" xmlns:p="http://schemas.openxmlformats.org/presentationml/2006/main">
  <p:tag name="THINKCELLSHAPEDONOTDELETE" val="t2bOFc5H7aHQ1UdP.9S9OBA"/>
</p:tagLst>
</file>

<file path=ppt/tags/tag1315.xml><?xml version="1.0" encoding="utf-8"?>
<p:tagLst xmlns:a="http://schemas.openxmlformats.org/drawingml/2006/main" xmlns:r="http://schemas.openxmlformats.org/officeDocument/2006/relationships" xmlns:p="http://schemas.openxmlformats.org/presentationml/2006/main">
  <p:tag name="THINKCELLSHAPEDONOTDELETE" val="tfaKIVKg990gg1PL3joA2Iw"/>
</p:tagLst>
</file>

<file path=ppt/tags/tag1316.xml><?xml version="1.0" encoding="utf-8"?>
<p:tagLst xmlns:a="http://schemas.openxmlformats.org/drawingml/2006/main" xmlns:r="http://schemas.openxmlformats.org/officeDocument/2006/relationships" xmlns:p="http://schemas.openxmlformats.org/presentationml/2006/main">
  <p:tag name="THINKCELLSHAPEDONOTDELETE" val="tLlNl9dDfA6nptwcZMaVy4w"/>
</p:tagLst>
</file>

<file path=ppt/tags/tag1317.xml><?xml version="1.0" encoding="utf-8"?>
<p:tagLst xmlns:a="http://schemas.openxmlformats.org/drawingml/2006/main" xmlns:r="http://schemas.openxmlformats.org/officeDocument/2006/relationships" xmlns:p="http://schemas.openxmlformats.org/presentationml/2006/main">
  <p:tag name="THINKCELLSHAPEDONOTDELETE" val="tnBbChReB94.y0.1M_FW5UQ"/>
</p:tagLst>
</file>

<file path=ppt/tags/tag1318.xml><?xml version="1.0" encoding="utf-8"?>
<p:tagLst xmlns:a="http://schemas.openxmlformats.org/drawingml/2006/main" xmlns:r="http://schemas.openxmlformats.org/officeDocument/2006/relationships" xmlns:p="http://schemas.openxmlformats.org/presentationml/2006/main">
  <p:tag name="THINKCELLSHAPEDONOTDELETE" val="tCNbxkf0CFZRtRSlCJZjiAA"/>
</p:tagLst>
</file>

<file path=ppt/tags/tag1319.xml><?xml version="1.0" encoding="utf-8"?>
<p:tagLst xmlns:a="http://schemas.openxmlformats.org/drawingml/2006/main" xmlns:r="http://schemas.openxmlformats.org/officeDocument/2006/relationships" xmlns:p="http://schemas.openxmlformats.org/presentationml/2006/main">
  <p:tag name="THINKCELLSHAPEDONOTDELETE" val="tk5FnVzCVp9fDNmtuiStDNQ"/>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Q8vobNw9QxLgf58pv1NAcA"/>
</p:tagLst>
</file>

<file path=ppt/tags/tag1320.xml><?xml version="1.0" encoding="utf-8"?>
<p:tagLst xmlns:a="http://schemas.openxmlformats.org/drawingml/2006/main" xmlns:r="http://schemas.openxmlformats.org/officeDocument/2006/relationships" xmlns:p="http://schemas.openxmlformats.org/presentationml/2006/main">
  <p:tag name="THINKCELLSHAPEDONOTDELETE" val="t2hpXY8MIHR8qpwUvIrvZOg"/>
</p:tagLst>
</file>

<file path=ppt/tags/tag1321.xml><?xml version="1.0" encoding="utf-8"?>
<p:tagLst xmlns:a="http://schemas.openxmlformats.org/drawingml/2006/main" xmlns:r="http://schemas.openxmlformats.org/officeDocument/2006/relationships" xmlns:p="http://schemas.openxmlformats.org/presentationml/2006/main">
  <p:tag name="THINKCELLSHAPEDONOTDELETE" val="tdTGjnnpInChpCJsFYbpkPA"/>
</p:tagLst>
</file>

<file path=ppt/tags/tag1322.xml><?xml version="1.0" encoding="utf-8"?>
<p:tagLst xmlns:a="http://schemas.openxmlformats.org/drawingml/2006/main" xmlns:r="http://schemas.openxmlformats.org/officeDocument/2006/relationships" xmlns:p="http://schemas.openxmlformats.org/presentationml/2006/main">
  <p:tag name="THINKCELLSHAPEDONOTDELETE" val="tqTgkj8fE2l9pU1zGj8GhQQ"/>
</p:tagLst>
</file>

<file path=ppt/tags/tag1323.xml><?xml version="1.0" encoding="utf-8"?>
<p:tagLst xmlns:a="http://schemas.openxmlformats.org/drawingml/2006/main" xmlns:r="http://schemas.openxmlformats.org/officeDocument/2006/relationships" xmlns:p="http://schemas.openxmlformats.org/presentationml/2006/main">
  <p:tag name="THINKCELLSHAPEDONOTDELETE" val="tE7AwNE.MujFxV1GOrBXZtQ"/>
</p:tagLst>
</file>

<file path=ppt/tags/tag1324.xml><?xml version="1.0" encoding="utf-8"?>
<p:tagLst xmlns:a="http://schemas.openxmlformats.org/drawingml/2006/main" xmlns:r="http://schemas.openxmlformats.org/officeDocument/2006/relationships" xmlns:p="http://schemas.openxmlformats.org/presentationml/2006/main">
  <p:tag name="THINKCELLSHAPEDONOTDELETE" val="tznvk1ZcG_GPvJFd3QUqvng"/>
</p:tagLst>
</file>

<file path=ppt/tags/tag1325.xml><?xml version="1.0" encoding="utf-8"?>
<p:tagLst xmlns:a="http://schemas.openxmlformats.org/drawingml/2006/main" xmlns:r="http://schemas.openxmlformats.org/officeDocument/2006/relationships" xmlns:p="http://schemas.openxmlformats.org/presentationml/2006/main">
  <p:tag name="THINKCELLSHAPEDONOTDELETE" val="tFLQWBgNax82WS7C76gRmVw"/>
</p:tagLst>
</file>

<file path=ppt/tags/tag1326.xml><?xml version="1.0" encoding="utf-8"?>
<p:tagLst xmlns:a="http://schemas.openxmlformats.org/drawingml/2006/main" xmlns:r="http://schemas.openxmlformats.org/officeDocument/2006/relationships" xmlns:p="http://schemas.openxmlformats.org/presentationml/2006/main">
  <p:tag name="THINKCELLSHAPEDONOTDELETE" val="tNn3NWoceKE19pmZChstHbA"/>
</p:tagLst>
</file>

<file path=ppt/tags/tag1327.xml><?xml version="1.0" encoding="utf-8"?>
<p:tagLst xmlns:a="http://schemas.openxmlformats.org/drawingml/2006/main" xmlns:r="http://schemas.openxmlformats.org/officeDocument/2006/relationships" xmlns:p="http://schemas.openxmlformats.org/presentationml/2006/main">
  <p:tag name="THINKCELLSHAPEDONOTDELETE" val="tHo6BlhUL.1lqhvy.2CcVVg"/>
</p:tagLst>
</file>

<file path=ppt/tags/tag1328.xml><?xml version="1.0" encoding="utf-8"?>
<p:tagLst xmlns:a="http://schemas.openxmlformats.org/drawingml/2006/main" xmlns:r="http://schemas.openxmlformats.org/officeDocument/2006/relationships" xmlns:p="http://schemas.openxmlformats.org/presentationml/2006/main">
  <p:tag name="THINKCELLSHAPEDONOTDELETE" val="tDVvL_xYw4ag.RJ2misNIsQ"/>
</p:tagLst>
</file>

<file path=ppt/tags/tag1329.xml><?xml version="1.0" encoding="utf-8"?>
<p:tagLst xmlns:a="http://schemas.openxmlformats.org/drawingml/2006/main" xmlns:r="http://schemas.openxmlformats.org/officeDocument/2006/relationships" xmlns:p="http://schemas.openxmlformats.org/presentationml/2006/main">
  <p:tag name="THINKCELLSHAPEDONOTDELETE" val="tx9O8s8NjjdPNKu_P5TlExw"/>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cZbmpWZALa6ceYORasp54w"/>
</p:tagLst>
</file>

<file path=ppt/tags/tag1330.xml><?xml version="1.0" encoding="utf-8"?>
<p:tagLst xmlns:a="http://schemas.openxmlformats.org/drawingml/2006/main" xmlns:r="http://schemas.openxmlformats.org/officeDocument/2006/relationships" xmlns:p="http://schemas.openxmlformats.org/presentationml/2006/main">
  <p:tag name="THINKCELLSHAPEDONOTDELETE" val="tzPrTV4yxpdyJHAMPQoctRw"/>
</p:tagLst>
</file>

<file path=ppt/tags/tag1331.xml><?xml version="1.0" encoding="utf-8"?>
<p:tagLst xmlns:a="http://schemas.openxmlformats.org/drawingml/2006/main" xmlns:r="http://schemas.openxmlformats.org/officeDocument/2006/relationships" xmlns:p="http://schemas.openxmlformats.org/presentationml/2006/main">
  <p:tag name="THINKCELLSHAPEDONOTDELETE" val="tzoVddt8.K0Uf7dG.OgUolg"/>
</p:tagLst>
</file>

<file path=ppt/tags/tag1332.xml><?xml version="1.0" encoding="utf-8"?>
<p:tagLst xmlns:a="http://schemas.openxmlformats.org/drawingml/2006/main" xmlns:r="http://schemas.openxmlformats.org/officeDocument/2006/relationships" xmlns:p="http://schemas.openxmlformats.org/presentationml/2006/main">
  <p:tag name="THINKCELLSHAPEDONOTDELETE" val="trDCf9jMNQgO8154OgJM93w"/>
</p:tagLst>
</file>

<file path=ppt/tags/tag1333.xml><?xml version="1.0" encoding="utf-8"?>
<p:tagLst xmlns:a="http://schemas.openxmlformats.org/drawingml/2006/main" xmlns:r="http://schemas.openxmlformats.org/officeDocument/2006/relationships" xmlns:p="http://schemas.openxmlformats.org/presentationml/2006/main">
  <p:tag name="THINKCELLSHAPEDONOTDELETE" val="tFUYRgIWtTWpXIy1gHcKOfA"/>
</p:tagLst>
</file>

<file path=ppt/tags/tag1334.xml><?xml version="1.0" encoding="utf-8"?>
<p:tagLst xmlns:a="http://schemas.openxmlformats.org/drawingml/2006/main" xmlns:r="http://schemas.openxmlformats.org/officeDocument/2006/relationships" xmlns:p="http://schemas.openxmlformats.org/presentationml/2006/main">
  <p:tag name="THINKCELLSHAPEDONOTDELETE" val="tGm_gC6xPDwtyVCFHBwyOBQ"/>
</p:tagLst>
</file>

<file path=ppt/tags/tag1335.xml><?xml version="1.0" encoding="utf-8"?>
<p:tagLst xmlns:a="http://schemas.openxmlformats.org/drawingml/2006/main" xmlns:r="http://schemas.openxmlformats.org/officeDocument/2006/relationships" xmlns:p="http://schemas.openxmlformats.org/presentationml/2006/main">
  <p:tag name="THINKCELLSHAPEDONOTDELETE" val="t3xUVeJ7wsET8gBVXYpahvw"/>
</p:tagLst>
</file>

<file path=ppt/tags/tag1336.xml><?xml version="1.0" encoding="utf-8"?>
<p:tagLst xmlns:a="http://schemas.openxmlformats.org/drawingml/2006/main" xmlns:r="http://schemas.openxmlformats.org/officeDocument/2006/relationships" xmlns:p="http://schemas.openxmlformats.org/presentationml/2006/main">
  <p:tag name="THINKCELLSHAPEDONOTDELETE" val="tvR330kpSKPzERFwvGEIe0A"/>
</p:tagLst>
</file>

<file path=ppt/tags/tag1337.xml><?xml version="1.0" encoding="utf-8"?>
<p:tagLst xmlns:a="http://schemas.openxmlformats.org/drawingml/2006/main" xmlns:r="http://schemas.openxmlformats.org/officeDocument/2006/relationships" xmlns:p="http://schemas.openxmlformats.org/presentationml/2006/main">
  <p:tag name="THINKCELLSHAPEDONOTDELETE" val="tbmdlM.Uin0gQlwO.BGnKHA"/>
</p:tagLst>
</file>

<file path=ppt/tags/tag1338.xml><?xml version="1.0" encoding="utf-8"?>
<p:tagLst xmlns:a="http://schemas.openxmlformats.org/drawingml/2006/main" xmlns:r="http://schemas.openxmlformats.org/officeDocument/2006/relationships" xmlns:p="http://schemas.openxmlformats.org/presentationml/2006/main">
  <p:tag name="THINKCELLSHAPEDONOTDELETE" val="tDtGhkNium3Jc0FkGVRQW1w"/>
</p:tagLst>
</file>

<file path=ppt/tags/tag1339.xml><?xml version="1.0" encoding="utf-8"?>
<p:tagLst xmlns:a="http://schemas.openxmlformats.org/drawingml/2006/main" xmlns:r="http://schemas.openxmlformats.org/officeDocument/2006/relationships" xmlns:p="http://schemas.openxmlformats.org/presentationml/2006/main">
  <p:tag name="THINKCELLSHAPEDONOTDELETE" val="twkByHn8vkrughPWGNemD_Q"/>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9ZvPuAWN4cg91N2h_gKYPw"/>
</p:tagLst>
</file>

<file path=ppt/tags/tag1340.xml><?xml version="1.0" encoding="utf-8"?>
<p:tagLst xmlns:a="http://schemas.openxmlformats.org/drawingml/2006/main" xmlns:r="http://schemas.openxmlformats.org/officeDocument/2006/relationships" xmlns:p="http://schemas.openxmlformats.org/presentationml/2006/main">
  <p:tag name="THINKCELLSHAPEDONOTDELETE" val="t2pU7xdCobmgvRMwKO0UUxQ"/>
</p:tagLst>
</file>

<file path=ppt/tags/tag1341.xml><?xml version="1.0" encoding="utf-8"?>
<p:tagLst xmlns:a="http://schemas.openxmlformats.org/drawingml/2006/main" xmlns:r="http://schemas.openxmlformats.org/officeDocument/2006/relationships" xmlns:p="http://schemas.openxmlformats.org/presentationml/2006/main">
  <p:tag name="THINKCELLSHAPEDONOTDELETE" val="t0gkKfYL493KXXtSL36BaqQ"/>
</p:tagLst>
</file>

<file path=ppt/tags/tag1342.xml><?xml version="1.0" encoding="utf-8"?>
<p:tagLst xmlns:a="http://schemas.openxmlformats.org/drawingml/2006/main" xmlns:r="http://schemas.openxmlformats.org/officeDocument/2006/relationships" xmlns:p="http://schemas.openxmlformats.org/presentationml/2006/main">
  <p:tag name="THINKCELLSHAPEDONOTDELETE" val="tSlUmPp.lLsuj5GTf1XwhVQ"/>
</p:tagLst>
</file>

<file path=ppt/tags/tag13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44.xml><?xml version="1.0" encoding="utf-8"?>
<p:tagLst xmlns:a="http://schemas.openxmlformats.org/drawingml/2006/main" xmlns:r="http://schemas.openxmlformats.org/officeDocument/2006/relationships" xmlns:p="http://schemas.openxmlformats.org/presentationml/2006/main">
  <p:tag name="THINKCELLSHAPEDONOTDELETE" val="tk1pQbpJaGeMODvQEfdXHgg"/>
</p:tagLst>
</file>

<file path=ppt/tags/tag1345.xml><?xml version="1.0" encoding="utf-8"?>
<p:tagLst xmlns:a="http://schemas.openxmlformats.org/drawingml/2006/main" xmlns:r="http://schemas.openxmlformats.org/officeDocument/2006/relationships" xmlns:p="http://schemas.openxmlformats.org/presentationml/2006/main">
  <p:tag name="THINKCELLSHAPEDONOTDELETE" val="tp22BAOc8LPMPbjOHaf28KA"/>
</p:tagLst>
</file>

<file path=ppt/tags/tag1346.xml><?xml version="1.0" encoding="utf-8"?>
<p:tagLst xmlns:a="http://schemas.openxmlformats.org/drawingml/2006/main" xmlns:r="http://schemas.openxmlformats.org/officeDocument/2006/relationships" xmlns:p="http://schemas.openxmlformats.org/presentationml/2006/main">
  <p:tag name="THINKCELLSHAPEDONOTDELETE" val="tigl3.gWr2VO1Y2MesmXapg"/>
</p:tagLst>
</file>

<file path=ppt/tags/tag1347.xml><?xml version="1.0" encoding="utf-8"?>
<p:tagLst xmlns:a="http://schemas.openxmlformats.org/drawingml/2006/main" xmlns:r="http://schemas.openxmlformats.org/officeDocument/2006/relationships" xmlns:p="http://schemas.openxmlformats.org/presentationml/2006/main">
  <p:tag name="THINKCELLSHAPEDONOTDELETE" val="tH4xBtWdWUNg7c4XrpgXZ4A"/>
</p:tagLst>
</file>

<file path=ppt/tags/tag1348.xml><?xml version="1.0" encoding="utf-8"?>
<p:tagLst xmlns:a="http://schemas.openxmlformats.org/drawingml/2006/main" xmlns:r="http://schemas.openxmlformats.org/officeDocument/2006/relationships" xmlns:p="http://schemas.openxmlformats.org/presentationml/2006/main">
  <p:tag name="THINKCELLSHAPEDONOTDELETE" val="tIRHTgLKMEpjiFE8OPrDEpg"/>
</p:tagLst>
</file>

<file path=ppt/tags/tag1349.xml><?xml version="1.0" encoding="utf-8"?>
<p:tagLst xmlns:a="http://schemas.openxmlformats.org/drawingml/2006/main" xmlns:r="http://schemas.openxmlformats.org/officeDocument/2006/relationships" xmlns:p="http://schemas.openxmlformats.org/presentationml/2006/main">
  <p:tag name="THINKCELLSHAPEDONOTDELETE" val="tEIP2hY1Awsnym_SU.g_.bg"/>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EScDgmJwMKbRZpJDsiDOLQ"/>
</p:tagLst>
</file>

<file path=ppt/tags/tag1350.xml><?xml version="1.0" encoding="utf-8"?>
<p:tagLst xmlns:a="http://schemas.openxmlformats.org/drawingml/2006/main" xmlns:r="http://schemas.openxmlformats.org/officeDocument/2006/relationships" xmlns:p="http://schemas.openxmlformats.org/presentationml/2006/main">
  <p:tag name="THINKCELLSHAPEDONOTDELETE" val="t6QlErypxezeHDi8uhvpcMA"/>
</p:tagLst>
</file>

<file path=ppt/tags/tag1351.xml><?xml version="1.0" encoding="utf-8"?>
<p:tagLst xmlns:a="http://schemas.openxmlformats.org/drawingml/2006/main" xmlns:r="http://schemas.openxmlformats.org/officeDocument/2006/relationships" xmlns:p="http://schemas.openxmlformats.org/presentationml/2006/main">
  <p:tag name="THINKCELLSHAPEDONOTDELETE" val="tUFBC5..DBR6afTtjtXTydg"/>
</p:tagLst>
</file>

<file path=ppt/tags/tag1352.xml><?xml version="1.0" encoding="utf-8"?>
<p:tagLst xmlns:a="http://schemas.openxmlformats.org/drawingml/2006/main" xmlns:r="http://schemas.openxmlformats.org/officeDocument/2006/relationships" xmlns:p="http://schemas.openxmlformats.org/presentationml/2006/main">
  <p:tag name="THINKCELLSHAPEDONOTDELETE" val="twGIrsqetq4qIJ0Iy.yRo7Q"/>
</p:tagLst>
</file>

<file path=ppt/tags/tag1353.xml><?xml version="1.0" encoding="utf-8"?>
<p:tagLst xmlns:a="http://schemas.openxmlformats.org/drawingml/2006/main" xmlns:r="http://schemas.openxmlformats.org/officeDocument/2006/relationships" xmlns:p="http://schemas.openxmlformats.org/presentationml/2006/main">
  <p:tag name="THINKCELLSHAPEDONOTDELETE" val="tk4SaI8PdhMZSU4a6b64FcA"/>
</p:tagLst>
</file>

<file path=ppt/tags/tag1354.xml><?xml version="1.0" encoding="utf-8"?>
<p:tagLst xmlns:a="http://schemas.openxmlformats.org/drawingml/2006/main" xmlns:r="http://schemas.openxmlformats.org/officeDocument/2006/relationships" xmlns:p="http://schemas.openxmlformats.org/presentationml/2006/main">
  <p:tag name="THINKCELLSHAPEDONOTDELETE" val="tWMQx1M6lpMbN1ZOmuYHbJA"/>
</p:tagLst>
</file>

<file path=ppt/tags/tag1355.xml><?xml version="1.0" encoding="utf-8"?>
<p:tagLst xmlns:a="http://schemas.openxmlformats.org/drawingml/2006/main" xmlns:r="http://schemas.openxmlformats.org/officeDocument/2006/relationships" xmlns:p="http://schemas.openxmlformats.org/presentationml/2006/main">
  <p:tag name="THINKCELLSHAPEDONOTDELETE" val="t88oy.qoEu5WCxnumKRFPGA"/>
</p:tagLst>
</file>

<file path=ppt/tags/tag1356.xml><?xml version="1.0" encoding="utf-8"?>
<p:tagLst xmlns:a="http://schemas.openxmlformats.org/drawingml/2006/main" xmlns:r="http://schemas.openxmlformats.org/officeDocument/2006/relationships" xmlns:p="http://schemas.openxmlformats.org/presentationml/2006/main">
  <p:tag name="THINKCELLSHAPEDONOTDELETE" val="th6gcGoDvpfhu3X116MzZWQ"/>
</p:tagLst>
</file>

<file path=ppt/tags/tag1357.xml><?xml version="1.0" encoding="utf-8"?>
<p:tagLst xmlns:a="http://schemas.openxmlformats.org/drawingml/2006/main" xmlns:r="http://schemas.openxmlformats.org/officeDocument/2006/relationships" xmlns:p="http://schemas.openxmlformats.org/presentationml/2006/main">
  <p:tag name="THINKCELLSHAPEDONOTDELETE" val="tjDcMLBEYxgjh9LaPY3GV8w"/>
</p:tagLst>
</file>

<file path=ppt/tags/tag1358.xml><?xml version="1.0" encoding="utf-8"?>
<p:tagLst xmlns:a="http://schemas.openxmlformats.org/drawingml/2006/main" xmlns:r="http://schemas.openxmlformats.org/officeDocument/2006/relationships" xmlns:p="http://schemas.openxmlformats.org/presentationml/2006/main">
  <p:tag name="THINKCELLSHAPEDONOTDELETE" val="tRW5Vns3h6qjKY_ABGd6X_w"/>
</p:tagLst>
</file>

<file path=ppt/tags/tag1359.xml><?xml version="1.0" encoding="utf-8"?>
<p:tagLst xmlns:a="http://schemas.openxmlformats.org/drawingml/2006/main" xmlns:r="http://schemas.openxmlformats.org/officeDocument/2006/relationships" xmlns:p="http://schemas.openxmlformats.org/presentationml/2006/main">
  <p:tag name="THINKCELLSHAPEDONOTDELETE" val="tWZhaRgTMKVD4NfMOv_RIXA"/>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TbElDujL5Jnc1qjcj6l9ag"/>
</p:tagLst>
</file>

<file path=ppt/tags/tag1360.xml><?xml version="1.0" encoding="utf-8"?>
<p:tagLst xmlns:a="http://schemas.openxmlformats.org/drawingml/2006/main" xmlns:r="http://schemas.openxmlformats.org/officeDocument/2006/relationships" xmlns:p="http://schemas.openxmlformats.org/presentationml/2006/main">
  <p:tag name="THINKCELLSHAPEDONOTDELETE" val="tDNLvuyNaXve3e6BVZAQ0rQ"/>
</p:tagLst>
</file>

<file path=ppt/tags/tag1361.xml><?xml version="1.0" encoding="utf-8"?>
<p:tagLst xmlns:a="http://schemas.openxmlformats.org/drawingml/2006/main" xmlns:r="http://schemas.openxmlformats.org/officeDocument/2006/relationships" xmlns:p="http://schemas.openxmlformats.org/presentationml/2006/main">
  <p:tag name="THINKCELLSHAPEDONOTDELETE" val="tD2TdWhI2hMaaIeX7J.oiVw"/>
</p:tagLst>
</file>

<file path=ppt/tags/tag1362.xml><?xml version="1.0" encoding="utf-8"?>
<p:tagLst xmlns:a="http://schemas.openxmlformats.org/drawingml/2006/main" xmlns:r="http://schemas.openxmlformats.org/officeDocument/2006/relationships" xmlns:p="http://schemas.openxmlformats.org/presentationml/2006/main">
  <p:tag name="THINKCELLSHAPEDONOTDELETE" val="t2QywvZRsceM1BCTjP2EyHg"/>
</p:tagLst>
</file>

<file path=ppt/tags/tag1363.xml><?xml version="1.0" encoding="utf-8"?>
<p:tagLst xmlns:a="http://schemas.openxmlformats.org/drawingml/2006/main" xmlns:r="http://schemas.openxmlformats.org/officeDocument/2006/relationships" xmlns:p="http://schemas.openxmlformats.org/presentationml/2006/main">
  <p:tag name="THINKCELLSHAPEDONOTDELETE" val="t7uzNew7rZgIEoBq7YKPuYg"/>
</p:tagLst>
</file>

<file path=ppt/tags/tag1364.xml><?xml version="1.0" encoding="utf-8"?>
<p:tagLst xmlns:a="http://schemas.openxmlformats.org/drawingml/2006/main" xmlns:r="http://schemas.openxmlformats.org/officeDocument/2006/relationships" xmlns:p="http://schemas.openxmlformats.org/presentationml/2006/main">
  <p:tag name="THINKCELLSHAPEDONOTDELETE" val="tsrJyONb2TBWBWfeLDTOoug"/>
</p:tagLst>
</file>

<file path=ppt/tags/tag1365.xml><?xml version="1.0" encoding="utf-8"?>
<p:tagLst xmlns:a="http://schemas.openxmlformats.org/drawingml/2006/main" xmlns:r="http://schemas.openxmlformats.org/officeDocument/2006/relationships" xmlns:p="http://schemas.openxmlformats.org/presentationml/2006/main">
  <p:tag name="THINKCELLSHAPEDONOTDELETE" val="tg.ATtc2Qk7lqc_5MLBhV9Q"/>
</p:tagLst>
</file>

<file path=ppt/tags/tag1366.xml><?xml version="1.0" encoding="utf-8"?>
<p:tagLst xmlns:a="http://schemas.openxmlformats.org/drawingml/2006/main" xmlns:r="http://schemas.openxmlformats.org/officeDocument/2006/relationships" xmlns:p="http://schemas.openxmlformats.org/presentationml/2006/main">
  <p:tag name="THINKCELLSHAPEDONOTDELETE" val="t2O6r1.Jos6z0ACyoB9JOdg"/>
</p:tagLst>
</file>

<file path=ppt/tags/tag1367.xml><?xml version="1.0" encoding="utf-8"?>
<p:tagLst xmlns:a="http://schemas.openxmlformats.org/drawingml/2006/main" xmlns:r="http://schemas.openxmlformats.org/officeDocument/2006/relationships" xmlns:p="http://schemas.openxmlformats.org/presentationml/2006/main">
  <p:tag name="THINKCELLSHAPEDONOTDELETE" val="toi3Xl82E_G82_oCwMbdiCQ"/>
</p:tagLst>
</file>

<file path=ppt/tags/tag1368.xml><?xml version="1.0" encoding="utf-8"?>
<p:tagLst xmlns:a="http://schemas.openxmlformats.org/drawingml/2006/main" xmlns:r="http://schemas.openxmlformats.org/officeDocument/2006/relationships" xmlns:p="http://schemas.openxmlformats.org/presentationml/2006/main">
  <p:tag name="THINKCELLSHAPEDONOTDELETE" val="t27d.CdadEHhKv8FSsBEG8Q"/>
</p:tagLst>
</file>

<file path=ppt/tags/tag1369.xml><?xml version="1.0" encoding="utf-8"?>
<p:tagLst xmlns:a="http://schemas.openxmlformats.org/drawingml/2006/main" xmlns:r="http://schemas.openxmlformats.org/officeDocument/2006/relationships" xmlns:p="http://schemas.openxmlformats.org/presentationml/2006/main">
  <p:tag name="THINKCELLSHAPEDONOTDELETE" val="tYdkTbMzd.oL1r3ud_dNd5Q"/>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IaXf0KgZM_q21mhhheXb0Q"/>
</p:tagLst>
</file>

<file path=ppt/tags/tag1370.xml><?xml version="1.0" encoding="utf-8"?>
<p:tagLst xmlns:a="http://schemas.openxmlformats.org/drawingml/2006/main" xmlns:r="http://schemas.openxmlformats.org/officeDocument/2006/relationships" xmlns:p="http://schemas.openxmlformats.org/presentationml/2006/main">
  <p:tag name="THINKCELLSHAPEDONOTDELETE" val="tKvgYw7Mgrv5P4YS5TJ0.EQ"/>
</p:tagLst>
</file>

<file path=ppt/tags/tag1371.xml><?xml version="1.0" encoding="utf-8"?>
<p:tagLst xmlns:a="http://schemas.openxmlformats.org/drawingml/2006/main" xmlns:r="http://schemas.openxmlformats.org/officeDocument/2006/relationships" xmlns:p="http://schemas.openxmlformats.org/presentationml/2006/main">
  <p:tag name="THINKCELLSHAPEDONOTDELETE" val="tX73u4EcTejP0nhMUAI8Y_Q"/>
</p:tagLst>
</file>

<file path=ppt/tags/tag1372.xml><?xml version="1.0" encoding="utf-8"?>
<p:tagLst xmlns:a="http://schemas.openxmlformats.org/drawingml/2006/main" xmlns:r="http://schemas.openxmlformats.org/officeDocument/2006/relationships" xmlns:p="http://schemas.openxmlformats.org/presentationml/2006/main">
  <p:tag name="THINKCELLSHAPEDONOTDELETE" val="tTx34VTRBmByiU502Ph5wpg"/>
</p:tagLst>
</file>

<file path=ppt/tags/tag1373.xml><?xml version="1.0" encoding="utf-8"?>
<p:tagLst xmlns:a="http://schemas.openxmlformats.org/drawingml/2006/main" xmlns:r="http://schemas.openxmlformats.org/officeDocument/2006/relationships" xmlns:p="http://schemas.openxmlformats.org/presentationml/2006/main">
  <p:tag name="THINKCELLSHAPEDONOTDELETE" val="tvT7ST8Vv.FK_teGSTvEonQ"/>
</p:tagLst>
</file>

<file path=ppt/tags/tag1374.xml><?xml version="1.0" encoding="utf-8"?>
<p:tagLst xmlns:a="http://schemas.openxmlformats.org/drawingml/2006/main" xmlns:r="http://schemas.openxmlformats.org/officeDocument/2006/relationships" xmlns:p="http://schemas.openxmlformats.org/presentationml/2006/main">
  <p:tag name="THINKCELLSHAPEDONOTDELETE" val="tDoFzqrV3_sHPpXpNV5eaPw"/>
</p:tagLst>
</file>

<file path=ppt/tags/tag1375.xml><?xml version="1.0" encoding="utf-8"?>
<p:tagLst xmlns:a="http://schemas.openxmlformats.org/drawingml/2006/main" xmlns:r="http://schemas.openxmlformats.org/officeDocument/2006/relationships" xmlns:p="http://schemas.openxmlformats.org/presentationml/2006/main">
  <p:tag name="THINKCELLSHAPEDONOTDELETE" val="tQLFnYS1C.agF.slfaG.MFw"/>
</p:tagLst>
</file>

<file path=ppt/tags/tag1376.xml><?xml version="1.0" encoding="utf-8"?>
<p:tagLst xmlns:a="http://schemas.openxmlformats.org/drawingml/2006/main" xmlns:r="http://schemas.openxmlformats.org/officeDocument/2006/relationships" xmlns:p="http://schemas.openxmlformats.org/presentationml/2006/main">
  <p:tag name="THINKCELLSHAPEDONOTDELETE" val="tYhVNbQ3FFRjxcEVejNjcSw"/>
</p:tagLst>
</file>

<file path=ppt/tags/tag1377.xml><?xml version="1.0" encoding="utf-8"?>
<p:tagLst xmlns:a="http://schemas.openxmlformats.org/drawingml/2006/main" xmlns:r="http://schemas.openxmlformats.org/officeDocument/2006/relationships" xmlns:p="http://schemas.openxmlformats.org/presentationml/2006/main">
  <p:tag name="THINKCELLSHAPEDONOTDELETE" val="tiEyusNvZ2At1AsBUhA1MZQ"/>
</p:tagLst>
</file>

<file path=ppt/tags/tag1378.xml><?xml version="1.0" encoding="utf-8"?>
<p:tagLst xmlns:a="http://schemas.openxmlformats.org/drawingml/2006/main" xmlns:r="http://schemas.openxmlformats.org/officeDocument/2006/relationships" xmlns:p="http://schemas.openxmlformats.org/presentationml/2006/main">
  <p:tag name="THINKCELLSHAPEDONOTDELETE" val="tQiy56Sz8oEHreEAs59rv3A"/>
</p:tagLst>
</file>

<file path=ppt/tags/tag1379.xml><?xml version="1.0" encoding="utf-8"?>
<p:tagLst xmlns:a="http://schemas.openxmlformats.org/drawingml/2006/main" xmlns:r="http://schemas.openxmlformats.org/officeDocument/2006/relationships" xmlns:p="http://schemas.openxmlformats.org/presentationml/2006/main">
  <p:tag name="THINKCELLSHAPEDONOTDELETE" val="tBQaxz2VAjniZX_WmrG2UOQ"/>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T1AXmYDmFI_GwFyttlkNgw"/>
</p:tagLst>
</file>

<file path=ppt/tags/tag1380.xml><?xml version="1.0" encoding="utf-8"?>
<p:tagLst xmlns:a="http://schemas.openxmlformats.org/drawingml/2006/main" xmlns:r="http://schemas.openxmlformats.org/officeDocument/2006/relationships" xmlns:p="http://schemas.openxmlformats.org/presentationml/2006/main">
  <p:tag name="THINKCELLSHAPEDONOTDELETE" val="tki07skF.2YU.XpBtgkm1lA"/>
</p:tagLst>
</file>

<file path=ppt/tags/tag1381.xml><?xml version="1.0" encoding="utf-8"?>
<p:tagLst xmlns:a="http://schemas.openxmlformats.org/drawingml/2006/main" xmlns:r="http://schemas.openxmlformats.org/officeDocument/2006/relationships" xmlns:p="http://schemas.openxmlformats.org/presentationml/2006/main">
  <p:tag name="THINKCELLSHAPEDONOTDELETE" val="t9mZq7tC8jX9QjfwRDjQfGA"/>
</p:tagLst>
</file>

<file path=ppt/tags/tag1382.xml><?xml version="1.0" encoding="utf-8"?>
<p:tagLst xmlns:a="http://schemas.openxmlformats.org/drawingml/2006/main" xmlns:r="http://schemas.openxmlformats.org/officeDocument/2006/relationships" xmlns:p="http://schemas.openxmlformats.org/presentationml/2006/main">
  <p:tag name="THINKCELLSHAPEDONOTDELETE" val="tqQhNTI9JYxPP1dm7HEsrXw"/>
</p:tagLst>
</file>

<file path=ppt/tags/tag1383.xml><?xml version="1.0" encoding="utf-8"?>
<p:tagLst xmlns:a="http://schemas.openxmlformats.org/drawingml/2006/main" xmlns:r="http://schemas.openxmlformats.org/officeDocument/2006/relationships" xmlns:p="http://schemas.openxmlformats.org/presentationml/2006/main">
  <p:tag name="THINKCELLSHAPEDONOTDELETE" val="tc1QX9UULA4B7QfDDZsiA4A"/>
</p:tagLst>
</file>

<file path=ppt/tags/tag13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85.xml><?xml version="1.0" encoding="utf-8"?>
<p:tagLst xmlns:a="http://schemas.openxmlformats.org/drawingml/2006/main" xmlns:r="http://schemas.openxmlformats.org/officeDocument/2006/relationships" xmlns:p="http://schemas.openxmlformats.org/presentationml/2006/main">
  <p:tag name="THINKCELLSHAPEDONOTDELETE" val="tk1pQbpJaGeMODvQEfdXHgg"/>
</p:tagLst>
</file>

<file path=ppt/tags/tag1386.xml><?xml version="1.0" encoding="utf-8"?>
<p:tagLst xmlns:a="http://schemas.openxmlformats.org/drawingml/2006/main" xmlns:r="http://schemas.openxmlformats.org/officeDocument/2006/relationships" xmlns:p="http://schemas.openxmlformats.org/presentationml/2006/main">
  <p:tag name="THINKCELLSHAPEDONOTDELETE" val="tp22BAOc8LPMPbjOHaf28KA"/>
</p:tagLst>
</file>

<file path=ppt/tags/tag1387.xml><?xml version="1.0" encoding="utf-8"?>
<p:tagLst xmlns:a="http://schemas.openxmlformats.org/drawingml/2006/main" xmlns:r="http://schemas.openxmlformats.org/officeDocument/2006/relationships" xmlns:p="http://schemas.openxmlformats.org/presentationml/2006/main">
  <p:tag name="THINKCELLSHAPEDONOTDELETE" val="tigl3.gWr2VO1Y2MesmXapg"/>
</p:tagLst>
</file>

<file path=ppt/tags/tag1388.xml><?xml version="1.0" encoding="utf-8"?>
<p:tagLst xmlns:a="http://schemas.openxmlformats.org/drawingml/2006/main" xmlns:r="http://schemas.openxmlformats.org/officeDocument/2006/relationships" xmlns:p="http://schemas.openxmlformats.org/presentationml/2006/main">
  <p:tag name="THINKCELLSHAPEDONOTDELETE" val="tH4xBtWdWUNg7c4XrpgXZ4A"/>
</p:tagLst>
</file>

<file path=ppt/tags/tag1389.xml><?xml version="1.0" encoding="utf-8"?>
<p:tagLst xmlns:a="http://schemas.openxmlformats.org/drawingml/2006/main" xmlns:r="http://schemas.openxmlformats.org/officeDocument/2006/relationships" xmlns:p="http://schemas.openxmlformats.org/presentationml/2006/main">
  <p:tag name="THINKCELLSHAPEDONOTDELETE" val="tIRHTgLKMEpjiFE8OPrDEpg"/>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gDOtqvyWEyI4AuMXxs_yhQ"/>
</p:tagLst>
</file>

<file path=ppt/tags/tag1390.xml><?xml version="1.0" encoding="utf-8"?>
<p:tagLst xmlns:a="http://schemas.openxmlformats.org/drawingml/2006/main" xmlns:r="http://schemas.openxmlformats.org/officeDocument/2006/relationships" xmlns:p="http://schemas.openxmlformats.org/presentationml/2006/main">
  <p:tag name="THINKCELLSHAPEDONOTDELETE" val="tEIP2hY1Awsnym_SU.g_.bg"/>
</p:tagLst>
</file>

<file path=ppt/tags/tag1391.xml><?xml version="1.0" encoding="utf-8"?>
<p:tagLst xmlns:a="http://schemas.openxmlformats.org/drawingml/2006/main" xmlns:r="http://schemas.openxmlformats.org/officeDocument/2006/relationships" xmlns:p="http://schemas.openxmlformats.org/presentationml/2006/main">
  <p:tag name="THINKCELLSHAPEDONOTDELETE" val="t6QlErypxezeHDi8uhvpcMA"/>
</p:tagLst>
</file>

<file path=ppt/tags/tag1392.xml><?xml version="1.0" encoding="utf-8"?>
<p:tagLst xmlns:a="http://schemas.openxmlformats.org/drawingml/2006/main" xmlns:r="http://schemas.openxmlformats.org/officeDocument/2006/relationships" xmlns:p="http://schemas.openxmlformats.org/presentationml/2006/main">
  <p:tag name="THINKCELLSHAPEDONOTDELETE" val="tUFBC5..DBR6afTtjtXTydg"/>
</p:tagLst>
</file>

<file path=ppt/tags/tag1393.xml><?xml version="1.0" encoding="utf-8"?>
<p:tagLst xmlns:a="http://schemas.openxmlformats.org/drawingml/2006/main" xmlns:r="http://schemas.openxmlformats.org/officeDocument/2006/relationships" xmlns:p="http://schemas.openxmlformats.org/presentationml/2006/main">
  <p:tag name="THINKCELLSHAPEDONOTDELETE" val="twGIrsqetq4qIJ0Iy.yRo7Q"/>
</p:tagLst>
</file>

<file path=ppt/tags/tag1394.xml><?xml version="1.0" encoding="utf-8"?>
<p:tagLst xmlns:a="http://schemas.openxmlformats.org/drawingml/2006/main" xmlns:r="http://schemas.openxmlformats.org/officeDocument/2006/relationships" xmlns:p="http://schemas.openxmlformats.org/presentationml/2006/main">
  <p:tag name="THINKCELLSHAPEDONOTDELETE" val="tk4SaI8PdhMZSU4a6b64FcA"/>
</p:tagLst>
</file>

<file path=ppt/tags/tag1395.xml><?xml version="1.0" encoding="utf-8"?>
<p:tagLst xmlns:a="http://schemas.openxmlformats.org/drawingml/2006/main" xmlns:r="http://schemas.openxmlformats.org/officeDocument/2006/relationships" xmlns:p="http://schemas.openxmlformats.org/presentationml/2006/main">
  <p:tag name="THINKCELLSHAPEDONOTDELETE" val="tWMQx1M6lpMbN1ZOmuYHbJA"/>
</p:tagLst>
</file>

<file path=ppt/tags/tag1396.xml><?xml version="1.0" encoding="utf-8"?>
<p:tagLst xmlns:a="http://schemas.openxmlformats.org/drawingml/2006/main" xmlns:r="http://schemas.openxmlformats.org/officeDocument/2006/relationships" xmlns:p="http://schemas.openxmlformats.org/presentationml/2006/main">
  <p:tag name="THINKCELLSHAPEDONOTDELETE" val="t88oy.qoEu5WCxnumKRFPGA"/>
</p:tagLst>
</file>

<file path=ppt/tags/tag1397.xml><?xml version="1.0" encoding="utf-8"?>
<p:tagLst xmlns:a="http://schemas.openxmlformats.org/drawingml/2006/main" xmlns:r="http://schemas.openxmlformats.org/officeDocument/2006/relationships" xmlns:p="http://schemas.openxmlformats.org/presentationml/2006/main">
  <p:tag name="THINKCELLSHAPEDONOTDELETE" val="th6gcGoDvpfhu3X116MzZWQ"/>
</p:tagLst>
</file>

<file path=ppt/tags/tag1398.xml><?xml version="1.0" encoding="utf-8"?>
<p:tagLst xmlns:a="http://schemas.openxmlformats.org/drawingml/2006/main" xmlns:r="http://schemas.openxmlformats.org/officeDocument/2006/relationships" xmlns:p="http://schemas.openxmlformats.org/presentationml/2006/main">
  <p:tag name="THINKCELLSHAPEDONOTDELETE" val="tjDcMLBEYxgjh9LaPY3GV8w"/>
</p:tagLst>
</file>

<file path=ppt/tags/tag1399.xml><?xml version="1.0" encoding="utf-8"?>
<p:tagLst xmlns:a="http://schemas.openxmlformats.org/drawingml/2006/main" xmlns:r="http://schemas.openxmlformats.org/officeDocument/2006/relationships" xmlns:p="http://schemas.openxmlformats.org/presentationml/2006/main">
  <p:tag name="THINKCELLSHAPEDONOTDELETE" val="tRW5Vns3h6qjKY_ABGd6X_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CsTSMXykr9UQYgnIfpYWZw"/>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vPt_BGcH9VPs7yOfoDhC_A"/>
</p:tagLst>
</file>

<file path=ppt/tags/tag1400.xml><?xml version="1.0" encoding="utf-8"?>
<p:tagLst xmlns:a="http://schemas.openxmlformats.org/drawingml/2006/main" xmlns:r="http://schemas.openxmlformats.org/officeDocument/2006/relationships" xmlns:p="http://schemas.openxmlformats.org/presentationml/2006/main">
  <p:tag name="THINKCELLSHAPEDONOTDELETE" val="tWZhaRgTMKVD4NfMOv_RIXA"/>
</p:tagLst>
</file>

<file path=ppt/tags/tag1401.xml><?xml version="1.0" encoding="utf-8"?>
<p:tagLst xmlns:a="http://schemas.openxmlformats.org/drawingml/2006/main" xmlns:r="http://schemas.openxmlformats.org/officeDocument/2006/relationships" xmlns:p="http://schemas.openxmlformats.org/presentationml/2006/main">
  <p:tag name="THINKCELLSHAPEDONOTDELETE" val="tDNLvuyNaXve3e6BVZAQ0rQ"/>
</p:tagLst>
</file>

<file path=ppt/tags/tag1402.xml><?xml version="1.0" encoding="utf-8"?>
<p:tagLst xmlns:a="http://schemas.openxmlformats.org/drawingml/2006/main" xmlns:r="http://schemas.openxmlformats.org/officeDocument/2006/relationships" xmlns:p="http://schemas.openxmlformats.org/presentationml/2006/main">
  <p:tag name="THINKCELLSHAPEDONOTDELETE" val="tD2TdWhI2hMaaIeX7J.oiVw"/>
</p:tagLst>
</file>

<file path=ppt/tags/tag1403.xml><?xml version="1.0" encoding="utf-8"?>
<p:tagLst xmlns:a="http://schemas.openxmlformats.org/drawingml/2006/main" xmlns:r="http://schemas.openxmlformats.org/officeDocument/2006/relationships" xmlns:p="http://schemas.openxmlformats.org/presentationml/2006/main">
  <p:tag name="THINKCELLSHAPEDONOTDELETE" val="t2QywvZRsceM1BCTjP2EyHg"/>
</p:tagLst>
</file>

<file path=ppt/tags/tag1404.xml><?xml version="1.0" encoding="utf-8"?>
<p:tagLst xmlns:a="http://schemas.openxmlformats.org/drawingml/2006/main" xmlns:r="http://schemas.openxmlformats.org/officeDocument/2006/relationships" xmlns:p="http://schemas.openxmlformats.org/presentationml/2006/main">
  <p:tag name="THINKCELLSHAPEDONOTDELETE" val="t7uzNew7rZgIEoBq7YKPuYg"/>
</p:tagLst>
</file>

<file path=ppt/tags/tag1405.xml><?xml version="1.0" encoding="utf-8"?>
<p:tagLst xmlns:a="http://schemas.openxmlformats.org/drawingml/2006/main" xmlns:r="http://schemas.openxmlformats.org/officeDocument/2006/relationships" xmlns:p="http://schemas.openxmlformats.org/presentationml/2006/main">
  <p:tag name="THINKCELLSHAPEDONOTDELETE" val="tsrJyONb2TBWBWfeLDTOoug"/>
</p:tagLst>
</file>

<file path=ppt/tags/tag1406.xml><?xml version="1.0" encoding="utf-8"?>
<p:tagLst xmlns:a="http://schemas.openxmlformats.org/drawingml/2006/main" xmlns:r="http://schemas.openxmlformats.org/officeDocument/2006/relationships" xmlns:p="http://schemas.openxmlformats.org/presentationml/2006/main">
  <p:tag name="THINKCELLSHAPEDONOTDELETE" val="tg.ATtc2Qk7lqc_5MLBhV9Q"/>
</p:tagLst>
</file>

<file path=ppt/tags/tag1407.xml><?xml version="1.0" encoding="utf-8"?>
<p:tagLst xmlns:a="http://schemas.openxmlformats.org/drawingml/2006/main" xmlns:r="http://schemas.openxmlformats.org/officeDocument/2006/relationships" xmlns:p="http://schemas.openxmlformats.org/presentationml/2006/main">
  <p:tag name="THINKCELLSHAPEDONOTDELETE" val="tXXR5C0x1LyaNTLP6G5Q59A"/>
</p:tagLst>
</file>

<file path=ppt/tags/tag1408.xml><?xml version="1.0" encoding="utf-8"?>
<p:tagLst xmlns:a="http://schemas.openxmlformats.org/drawingml/2006/main" xmlns:r="http://schemas.openxmlformats.org/officeDocument/2006/relationships" xmlns:p="http://schemas.openxmlformats.org/presentationml/2006/main">
  <p:tag name="THINKCELLSHAPEDONOTDELETE" val="tz9WuL.P5RLI5Vn9Z2jrTBg"/>
</p:tagLst>
</file>

<file path=ppt/tags/tag1409.xml><?xml version="1.0" encoding="utf-8"?>
<p:tagLst xmlns:a="http://schemas.openxmlformats.org/drawingml/2006/main" xmlns:r="http://schemas.openxmlformats.org/officeDocument/2006/relationships" xmlns:p="http://schemas.openxmlformats.org/presentationml/2006/main">
  <p:tag name="THINKCELLSHAPEDONOTDELETE" val="tfc.U9BI99u7ZcodA9CfOUQ"/>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5Q3W0kyC1HcXLtuzO5VlMQ"/>
</p:tagLst>
</file>

<file path=ppt/tags/tag1410.xml><?xml version="1.0" encoding="utf-8"?>
<p:tagLst xmlns:a="http://schemas.openxmlformats.org/drawingml/2006/main" xmlns:r="http://schemas.openxmlformats.org/officeDocument/2006/relationships" xmlns:p="http://schemas.openxmlformats.org/presentationml/2006/main">
  <p:tag name="THINKCELLSHAPEDONOTDELETE" val="t7PXcpH3J96gq.uMX7Bnaig"/>
</p:tagLst>
</file>

<file path=ppt/tags/tag1411.xml><?xml version="1.0" encoding="utf-8"?>
<p:tagLst xmlns:a="http://schemas.openxmlformats.org/drawingml/2006/main" xmlns:r="http://schemas.openxmlformats.org/officeDocument/2006/relationships" xmlns:p="http://schemas.openxmlformats.org/presentationml/2006/main">
  <p:tag name="THINKCELLSHAPEDONOTDELETE" val="t9K.FazzL1deMFHuPnbvK0A"/>
</p:tagLst>
</file>

<file path=ppt/tags/tag1412.xml><?xml version="1.0" encoding="utf-8"?>
<p:tagLst xmlns:a="http://schemas.openxmlformats.org/drawingml/2006/main" xmlns:r="http://schemas.openxmlformats.org/officeDocument/2006/relationships" xmlns:p="http://schemas.openxmlformats.org/presentationml/2006/main">
  <p:tag name="THINKCELLSHAPEDONOTDELETE" val="tZ9xsROcG9dV0m0p6QA9BGg"/>
</p:tagLst>
</file>

<file path=ppt/tags/tag1413.xml><?xml version="1.0" encoding="utf-8"?>
<p:tagLst xmlns:a="http://schemas.openxmlformats.org/drawingml/2006/main" xmlns:r="http://schemas.openxmlformats.org/officeDocument/2006/relationships" xmlns:p="http://schemas.openxmlformats.org/presentationml/2006/main">
  <p:tag name="THINKCELLSHAPEDONOTDELETE" val="t83l6NailP1ZW7UDfGQdRQA"/>
</p:tagLst>
</file>

<file path=ppt/tags/tag1414.xml><?xml version="1.0" encoding="utf-8"?>
<p:tagLst xmlns:a="http://schemas.openxmlformats.org/drawingml/2006/main" xmlns:r="http://schemas.openxmlformats.org/officeDocument/2006/relationships" xmlns:p="http://schemas.openxmlformats.org/presentationml/2006/main">
  <p:tag name="THINKCELLSHAPEDONOTDELETE" val="tPjyL2gjTlkbIcpn_f47wLw"/>
</p:tagLst>
</file>

<file path=ppt/tags/tag1415.xml><?xml version="1.0" encoding="utf-8"?>
<p:tagLst xmlns:a="http://schemas.openxmlformats.org/drawingml/2006/main" xmlns:r="http://schemas.openxmlformats.org/officeDocument/2006/relationships" xmlns:p="http://schemas.openxmlformats.org/presentationml/2006/main">
  <p:tag name="THINKCELLSHAPEDONOTDELETE" val="tN1OXwmb2h3QWRUjjVpu6AQ"/>
</p:tagLst>
</file>

<file path=ppt/tags/tag1416.xml><?xml version="1.0" encoding="utf-8"?>
<p:tagLst xmlns:a="http://schemas.openxmlformats.org/drawingml/2006/main" xmlns:r="http://schemas.openxmlformats.org/officeDocument/2006/relationships" xmlns:p="http://schemas.openxmlformats.org/presentationml/2006/main">
  <p:tag name="THINKCELLSHAPEDONOTDELETE" val="tQvHWHNRxYwfOtRnke2F0sA"/>
</p:tagLst>
</file>

<file path=ppt/tags/tag1417.xml><?xml version="1.0" encoding="utf-8"?>
<p:tagLst xmlns:a="http://schemas.openxmlformats.org/drawingml/2006/main" xmlns:r="http://schemas.openxmlformats.org/officeDocument/2006/relationships" xmlns:p="http://schemas.openxmlformats.org/presentationml/2006/main">
  <p:tag name="THINKCELLSHAPEDONOTDELETE" val="tnQM33rR2QWG7WVQID3REdw"/>
</p:tagLst>
</file>

<file path=ppt/tags/tag1418.xml><?xml version="1.0" encoding="utf-8"?>
<p:tagLst xmlns:a="http://schemas.openxmlformats.org/drawingml/2006/main" xmlns:r="http://schemas.openxmlformats.org/officeDocument/2006/relationships" xmlns:p="http://schemas.openxmlformats.org/presentationml/2006/main">
  <p:tag name="THINKCELLSHAPEDONOTDELETE" val="tHjMy9QXYypcldo9UHwrgJw"/>
</p:tagLst>
</file>

<file path=ppt/tags/tag1419.xml><?xml version="1.0" encoding="utf-8"?>
<p:tagLst xmlns:a="http://schemas.openxmlformats.org/drawingml/2006/main" xmlns:r="http://schemas.openxmlformats.org/officeDocument/2006/relationships" xmlns:p="http://schemas.openxmlformats.org/presentationml/2006/main">
  <p:tag name="THINKCELLSHAPEDONOTDELETE" val="tQiy56Sz8oEHreEAs59rv3A"/>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Ekp7TuTNc5lAjaWhvTElHQ"/>
</p:tagLst>
</file>

<file path=ppt/tags/tag1420.xml><?xml version="1.0" encoding="utf-8"?>
<p:tagLst xmlns:a="http://schemas.openxmlformats.org/drawingml/2006/main" xmlns:r="http://schemas.openxmlformats.org/officeDocument/2006/relationships" xmlns:p="http://schemas.openxmlformats.org/presentationml/2006/main">
  <p:tag name="THINKCELLSHAPEDONOTDELETE" val="tBQaxz2VAjniZX_WmrG2UOQ"/>
</p:tagLst>
</file>

<file path=ppt/tags/tag1421.xml><?xml version="1.0" encoding="utf-8"?>
<p:tagLst xmlns:a="http://schemas.openxmlformats.org/drawingml/2006/main" xmlns:r="http://schemas.openxmlformats.org/officeDocument/2006/relationships" xmlns:p="http://schemas.openxmlformats.org/presentationml/2006/main">
  <p:tag name="THINKCELLSHAPEDONOTDELETE" val="tki07skF.2YU.XpBtgkm1lA"/>
</p:tagLst>
</file>

<file path=ppt/tags/tag1422.xml><?xml version="1.0" encoding="utf-8"?>
<p:tagLst xmlns:a="http://schemas.openxmlformats.org/drawingml/2006/main" xmlns:r="http://schemas.openxmlformats.org/officeDocument/2006/relationships" xmlns:p="http://schemas.openxmlformats.org/presentationml/2006/main">
  <p:tag name="THINKCELLSHAPEDONOTDELETE" val="t9mZq7tC8jX9QjfwRDjQfGA"/>
</p:tagLst>
</file>

<file path=ppt/tags/tag1423.xml><?xml version="1.0" encoding="utf-8"?>
<p:tagLst xmlns:a="http://schemas.openxmlformats.org/drawingml/2006/main" xmlns:r="http://schemas.openxmlformats.org/officeDocument/2006/relationships" xmlns:p="http://schemas.openxmlformats.org/presentationml/2006/main">
  <p:tag name="THINKCELLSHAPEDONOTDELETE" val="tqQhNTI9JYxPP1dm7HEsrXw"/>
</p:tagLst>
</file>

<file path=ppt/tags/tag1424.xml><?xml version="1.0" encoding="utf-8"?>
<p:tagLst xmlns:a="http://schemas.openxmlformats.org/drawingml/2006/main" xmlns:r="http://schemas.openxmlformats.org/officeDocument/2006/relationships" xmlns:p="http://schemas.openxmlformats.org/presentationml/2006/main">
  <p:tag name="THINKCELLSHAPEDONOTDELETE" val="tc1QX9UULA4B7QfDDZsiA4A"/>
</p:tagLst>
</file>

<file path=ppt/tags/tag14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26.xml><?xml version="1.0" encoding="utf-8"?>
<p:tagLst xmlns:a="http://schemas.openxmlformats.org/drawingml/2006/main" xmlns:r="http://schemas.openxmlformats.org/officeDocument/2006/relationships" xmlns:p="http://schemas.openxmlformats.org/presentationml/2006/main">
  <p:tag name="THINKCELLSHAPEDONOTDELETE" val="tk1pQbpJaGeMODvQEfdXHgg"/>
</p:tagLst>
</file>

<file path=ppt/tags/tag1427.xml><?xml version="1.0" encoding="utf-8"?>
<p:tagLst xmlns:a="http://schemas.openxmlformats.org/drawingml/2006/main" xmlns:r="http://schemas.openxmlformats.org/officeDocument/2006/relationships" xmlns:p="http://schemas.openxmlformats.org/presentationml/2006/main">
  <p:tag name="THINKCELLSHAPEDONOTDELETE" val="tp22BAOc8LPMPbjOHaf28KA"/>
</p:tagLst>
</file>

<file path=ppt/tags/tag1428.xml><?xml version="1.0" encoding="utf-8"?>
<p:tagLst xmlns:a="http://schemas.openxmlformats.org/drawingml/2006/main" xmlns:r="http://schemas.openxmlformats.org/officeDocument/2006/relationships" xmlns:p="http://schemas.openxmlformats.org/presentationml/2006/main">
  <p:tag name="THINKCELLSHAPEDONOTDELETE" val="tigl3.gWr2VO1Y2MesmXapg"/>
</p:tagLst>
</file>

<file path=ppt/tags/tag1429.xml><?xml version="1.0" encoding="utf-8"?>
<p:tagLst xmlns:a="http://schemas.openxmlformats.org/drawingml/2006/main" xmlns:r="http://schemas.openxmlformats.org/officeDocument/2006/relationships" xmlns:p="http://schemas.openxmlformats.org/presentationml/2006/main">
  <p:tag name="THINKCELLSHAPEDONOTDELETE" val="tH4xBtWdWUNg7c4XrpgXZ4A"/>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tuhw8BWberAun9I7Oh2BXA"/>
</p:tagLst>
</file>

<file path=ppt/tags/tag1430.xml><?xml version="1.0" encoding="utf-8"?>
<p:tagLst xmlns:a="http://schemas.openxmlformats.org/drawingml/2006/main" xmlns:r="http://schemas.openxmlformats.org/officeDocument/2006/relationships" xmlns:p="http://schemas.openxmlformats.org/presentationml/2006/main">
  <p:tag name="THINKCELLSHAPEDONOTDELETE" val="tIRHTgLKMEpjiFE8OPrDEpg"/>
</p:tagLst>
</file>

<file path=ppt/tags/tag1431.xml><?xml version="1.0" encoding="utf-8"?>
<p:tagLst xmlns:a="http://schemas.openxmlformats.org/drawingml/2006/main" xmlns:r="http://schemas.openxmlformats.org/officeDocument/2006/relationships" xmlns:p="http://schemas.openxmlformats.org/presentationml/2006/main">
  <p:tag name="THINKCELLSHAPEDONOTDELETE" val="tEIP2hY1Awsnym_SU.g_.bg"/>
</p:tagLst>
</file>

<file path=ppt/tags/tag1432.xml><?xml version="1.0" encoding="utf-8"?>
<p:tagLst xmlns:a="http://schemas.openxmlformats.org/drawingml/2006/main" xmlns:r="http://schemas.openxmlformats.org/officeDocument/2006/relationships" xmlns:p="http://schemas.openxmlformats.org/presentationml/2006/main">
  <p:tag name="THINKCELLSHAPEDONOTDELETE" val="t6QlErypxezeHDi8uhvpcMA"/>
</p:tagLst>
</file>

<file path=ppt/tags/tag1433.xml><?xml version="1.0" encoding="utf-8"?>
<p:tagLst xmlns:a="http://schemas.openxmlformats.org/drawingml/2006/main" xmlns:r="http://schemas.openxmlformats.org/officeDocument/2006/relationships" xmlns:p="http://schemas.openxmlformats.org/presentationml/2006/main">
  <p:tag name="THINKCELLSHAPEDONOTDELETE" val="tUFBC5..DBR6afTtjtXTydg"/>
</p:tagLst>
</file>

<file path=ppt/tags/tag1434.xml><?xml version="1.0" encoding="utf-8"?>
<p:tagLst xmlns:a="http://schemas.openxmlformats.org/drawingml/2006/main" xmlns:r="http://schemas.openxmlformats.org/officeDocument/2006/relationships" xmlns:p="http://schemas.openxmlformats.org/presentationml/2006/main">
  <p:tag name="THINKCELLSHAPEDONOTDELETE" val="twGIrsqetq4qIJ0Iy.yRo7Q"/>
</p:tagLst>
</file>

<file path=ppt/tags/tag1435.xml><?xml version="1.0" encoding="utf-8"?>
<p:tagLst xmlns:a="http://schemas.openxmlformats.org/drawingml/2006/main" xmlns:r="http://schemas.openxmlformats.org/officeDocument/2006/relationships" xmlns:p="http://schemas.openxmlformats.org/presentationml/2006/main">
  <p:tag name="THINKCELLSHAPEDONOTDELETE" val="tk4SaI8PdhMZSU4a6b64FcA"/>
</p:tagLst>
</file>

<file path=ppt/tags/tag1436.xml><?xml version="1.0" encoding="utf-8"?>
<p:tagLst xmlns:a="http://schemas.openxmlformats.org/drawingml/2006/main" xmlns:r="http://schemas.openxmlformats.org/officeDocument/2006/relationships" xmlns:p="http://schemas.openxmlformats.org/presentationml/2006/main">
  <p:tag name="THINKCELLSHAPEDONOTDELETE" val="tWMQx1M6lpMbN1ZOmuYHbJA"/>
</p:tagLst>
</file>

<file path=ppt/tags/tag1437.xml><?xml version="1.0" encoding="utf-8"?>
<p:tagLst xmlns:a="http://schemas.openxmlformats.org/drawingml/2006/main" xmlns:r="http://schemas.openxmlformats.org/officeDocument/2006/relationships" xmlns:p="http://schemas.openxmlformats.org/presentationml/2006/main">
  <p:tag name="THINKCELLSHAPEDONOTDELETE" val="t88oy.qoEu5WCxnumKRFPGA"/>
</p:tagLst>
</file>

<file path=ppt/tags/tag1438.xml><?xml version="1.0" encoding="utf-8"?>
<p:tagLst xmlns:a="http://schemas.openxmlformats.org/drawingml/2006/main" xmlns:r="http://schemas.openxmlformats.org/officeDocument/2006/relationships" xmlns:p="http://schemas.openxmlformats.org/presentationml/2006/main">
  <p:tag name="THINKCELLSHAPEDONOTDELETE" val="th6gcGoDvpfhu3X116MzZWQ"/>
</p:tagLst>
</file>

<file path=ppt/tags/tag1439.xml><?xml version="1.0" encoding="utf-8"?>
<p:tagLst xmlns:a="http://schemas.openxmlformats.org/drawingml/2006/main" xmlns:r="http://schemas.openxmlformats.org/officeDocument/2006/relationships" xmlns:p="http://schemas.openxmlformats.org/presentationml/2006/main">
  <p:tag name="THINKCELLSHAPEDONOTDELETE" val="tjDcMLBEYxgjh9LaPY3GV8w"/>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tIyNghyQtIeQndo9M7BmEiQ"/>
</p:tagLst>
</file>

<file path=ppt/tags/tag1440.xml><?xml version="1.0" encoding="utf-8"?>
<p:tagLst xmlns:a="http://schemas.openxmlformats.org/drawingml/2006/main" xmlns:r="http://schemas.openxmlformats.org/officeDocument/2006/relationships" xmlns:p="http://schemas.openxmlformats.org/presentationml/2006/main">
  <p:tag name="THINKCELLSHAPEDONOTDELETE" val="tRW5Vns3h6qjKY_ABGd6X_w"/>
</p:tagLst>
</file>

<file path=ppt/tags/tag1441.xml><?xml version="1.0" encoding="utf-8"?>
<p:tagLst xmlns:a="http://schemas.openxmlformats.org/drawingml/2006/main" xmlns:r="http://schemas.openxmlformats.org/officeDocument/2006/relationships" xmlns:p="http://schemas.openxmlformats.org/presentationml/2006/main">
  <p:tag name="THINKCELLSHAPEDONOTDELETE" val="tWZhaRgTMKVD4NfMOv_RIXA"/>
</p:tagLst>
</file>

<file path=ppt/tags/tag1442.xml><?xml version="1.0" encoding="utf-8"?>
<p:tagLst xmlns:a="http://schemas.openxmlformats.org/drawingml/2006/main" xmlns:r="http://schemas.openxmlformats.org/officeDocument/2006/relationships" xmlns:p="http://schemas.openxmlformats.org/presentationml/2006/main">
  <p:tag name="THINKCELLSHAPEDONOTDELETE" val="tDNLvuyNaXve3e6BVZAQ0rQ"/>
</p:tagLst>
</file>

<file path=ppt/tags/tag1443.xml><?xml version="1.0" encoding="utf-8"?>
<p:tagLst xmlns:a="http://schemas.openxmlformats.org/drawingml/2006/main" xmlns:r="http://schemas.openxmlformats.org/officeDocument/2006/relationships" xmlns:p="http://schemas.openxmlformats.org/presentationml/2006/main">
  <p:tag name="THINKCELLSHAPEDONOTDELETE" val="tD2TdWhI2hMaaIeX7J.oiVw"/>
</p:tagLst>
</file>

<file path=ppt/tags/tag1444.xml><?xml version="1.0" encoding="utf-8"?>
<p:tagLst xmlns:a="http://schemas.openxmlformats.org/drawingml/2006/main" xmlns:r="http://schemas.openxmlformats.org/officeDocument/2006/relationships" xmlns:p="http://schemas.openxmlformats.org/presentationml/2006/main">
  <p:tag name="THINKCELLSHAPEDONOTDELETE" val="t2QywvZRsceM1BCTjP2EyHg"/>
</p:tagLst>
</file>

<file path=ppt/tags/tag1445.xml><?xml version="1.0" encoding="utf-8"?>
<p:tagLst xmlns:a="http://schemas.openxmlformats.org/drawingml/2006/main" xmlns:r="http://schemas.openxmlformats.org/officeDocument/2006/relationships" xmlns:p="http://schemas.openxmlformats.org/presentationml/2006/main">
  <p:tag name="THINKCELLSHAPEDONOTDELETE" val="t7uzNew7rZgIEoBq7YKPuYg"/>
</p:tagLst>
</file>

<file path=ppt/tags/tag1446.xml><?xml version="1.0" encoding="utf-8"?>
<p:tagLst xmlns:a="http://schemas.openxmlformats.org/drawingml/2006/main" xmlns:r="http://schemas.openxmlformats.org/officeDocument/2006/relationships" xmlns:p="http://schemas.openxmlformats.org/presentationml/2006/main">
  <p:tag name="THINKCELLSHAPEDONOTDELETE" val="tsrJyONb2TBWBWfeLDTOoug"/>
</p:tagLst>
</file>

<file path=ppt/tags/tag1447.xml><?xml version="1.0" encoding="utf-8"?>
<p:tagLst xmlns:a="http://schemas.openxmlformats.org/drawingml/2006/main" xmlns:r="http://schemas.openxmlformats.org/officeDocument/2006/relationships" xmlns:p="http://schemas.openxmlformats.org/presentationml/2006/main">
  <p:tag name="THINKCELLSHAPEDONOTDELETE" val="tg.ATtc2Qk7lqc_5MLBhV9Q"/>
</p:tagLst>
</file>

<file path=ppt/tags/tag1448.xml><?xml version="1.0" encoding="utf-8"?>
<p:tagLst xmlns:a="http://schemas.openxmlformats.org/drawingml/2006/main" xmlns:r="http://schemas.openxmlformats.org/officeDocument/2006/relationships" xmlns:p="http://schemas.openxmlformats.org/presentationml/2006/main">
  <p:tag name="THINKCELLSHAPEDONOTDELETE" val="tMpmEV7sAmaffgSxFLCt5gQ"/>
</p:tagLst>
</file>

<file path=ppt/tags/tag1449.xml><?xml version="1.0" encoding="utf-8"?>
<p:tagLst xmlns:a="http://schemas.openxmlformats.org/drawingml/2006/main" xmlns:r="http://schemas.openxmlformats.org/officeDocument/2006/relationships" xmlns:p="http://schemas.openxmlformats.org/presentationml/2006/main">
  <p:tag name="THINKCELLSHAPEDONOTDELETE" val="tcoL9EqSNRutSRF9xQm7xqw"/>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s24NqRXPoZ0SoGAs6DEV9w"/>
</p:tagLst>
</file>

<file path=ppt/tags/tag1450.xml><?xml version="1.0" encoding="utf-8"?>
<p:tagLst xmlns:a="http://schemas.openxmlformats.org/drawingml/2006/main" xmlns:r="http://schemas.openxmlformats.org/officeDocument/2006/relationships" xmlns:p="http://schemas.openxmlformats.org/presentationml/2006/main">
  <p:tag name="THINKCELLSHAPEDONOTDELETE" val="tDGl4RCYnOVcR80pcew8muw"/>
</p:tagLst>
</file>

<file path=ppt/tags/tag1451.xml><?xml version="1.0" encoding="utf-8"?>
<p:tagLst xmlns:a="http://schemas.openxmlformats.org/drawingml/2006/main" xmlns:r="http://schemas.openxmlformats.org/officeDocument/2006/relationships" xmlns:p="http://schemas.openxmlformats.org/presentationml/2006/main">
  <p:tag name="THINKCELLSHAPEDONOTDELETE" val="t6elogFRZ03gCfPtljvXMZQ"/>
</p:tagLst>
</file>

<file path=ppt/tags/tag1452.xml><?xml version="1.0" encoding="utf-8"?>
<p:tagLst xmlns:a="http://schemas.openxmlformats.org/drawingml/2006/main" xmlns:r="http://schemas.openxmlformats.org/officeDocument/2006/relationships" xmlns:p="http://schemas.openxmlformats.org/presentationml/2006/main">
  <p:tag name="THINKCELLSHAPEDONOTDELETE" val="ttGKclNBkqyfL9xuU70AHYA"/>
</p:tagLst>
</file>

<file path=ppt/tags/tag1453.xml><?xml version="1.0" encoding="utf-8"?>
<p:tagLst xmlns:a="http://schemas.openxmlformats.org/drawingml/2006/main" xmlns:r="http://schemas.openxmlformats.org/officeDocument/2006/relationships" xmlns:p="http://schemas.openxmlformats.org/presentationml/2006/main">
  <p:tag name="THINKCELLSHAPEDONOTDELETE" val="tQHqlPclF.ELlw9bA.QsWDQ"/>
</p:tagLst>
</file>

<file path=ppt/tags/tag1454.xml><?xml version="1.0" encoding="utf-8"?>
<p:tagLst xmlns:a="http://schemas.openxmlformats.org/drawingml/2006/main" xmlns:r="http://schemas.openxmlformats.org/officeDocument/2006/relationships" xmlns:p="http://schemas.openxmlformats.org/presentationml/2006/main">
  <p:tag name="THINKCELLSHAPEDONOTDELETE" val="tPAW124Hh3QOJmykcar2SIA"/>
</p:tagLst>
</file>

<file path=ppt/tags/tag1455.xml><?xml version="1.0" encoding="utf-8"?>
<p:tagLst xmlns:a="http://schemas.openxmlformats.org/drawingml/2006/main" xmlns:r="http://schemas.openxmlformats.org/officeDocument/2006/relationships" xmlns:p="http://schemas.openxmlformats.org/presentationml/2006/main">
  <p:tag name="THINKCELLSHAPEDONOTDELETE" val="t1S.rXGWs4W1ZJi8eK.E1BQ"/>
</p:tagLst>
</file>

<file path=ppt/tags/tag1456.xml><?xml version="1.0" encoding="utf-8"?>
<p:tagLst xmlns:a="http://schemas.openxmlformats.org/drawingml/2006/main" xmlns:r="http://schemas.openxmlformats.org/officeDocument/2006/relationships" xmlns:p="http://schemas.openxmlformats.org/presentationml/2006/main">
  <p:tag name="THINKCELLSHAPEDONOTDELETE" val="tLSsfME9Lo10VA0Ju8ocC1w"/>
</p:tagLst>
</file>

<file path=ppt/tags/tag1457.xml><?xml version="1.0" encoding="utf-8"?>
<p:tagLst xmlns:a="http://schemas.openxmlformats.org/drawingml/2006/main" xmlns:r="http://schemas.openxmlformats.org/officeDocument/2006/relationships" xmlns:p="http://schemas.openxmlformats.org/presentationml/2006/main">
  <p:tag name="THINKCELLSHAPEDONOTDELETE" val="tKke_iyfTM5m3jsAooQYM1w"/>
</p:tagLst>
</file>

<file path=ppt/tags/tag1458.xml><?xml version="1.0" encoding="utf-8"?>
<p:tagLst xmlns:a="http://schemas.openxmlformats.org/drawingml/2006/main" xmlns:r="http://schemas.openxmlformats.org/officeDocument/2006/relationships" xmlns:p="http://schemas.openxmlformats.org/presentationml/2006/main">
  <p:tag name="THINKCELLSHAPEDONOTDELETE" val="taGT5Z5TduCn4.dvT4_sspQ"/>
</p:tagLst>
</file>

<file path=ppt/tags/tag1459.xml><?xml version="1.0" encoding="utf-8"?>
<p:tagLst xmlns:a="http://schemas.openxmlformats.org/drawingml/2006/main" xmlns:r="http://schemas.openxmlformats.org/officeDocument/2006/relationships" xmlns:p="http://schemas.openxmlformats.org/presentationml/2006/main">
  <p:tag name="THINKCELLSHAPEDONOTDELETE" val="t5IwGV8he0NENHkGAUtfS_Q"/>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uONS5Q_4H6X6pARQqFSetg"/>
</p:tagLst>
</file>

<file path=ppt/tags/tag1460.xml><?xml version="1.0" encoding="utf-8"?>
<p:tagLst xmlns:a="http://schemas.openxmlformats.org/drawingml/2006/main" xmlns:r="http://schemas.openxmlformats.org/officeDocument/2006/relationships" xmlns:p="http://schemas.openxmlformats.org/presentationml/2006/main">
  <p:tag name="THINKCELLSHAPEDONOTDELETE" val="tQiy56Sz8oEHreEAs59rv3A"/>
</p:tagLst>
</file>

<file path=ppt/tags/tag1461.xml><?xml version="1.0" encoding="utf-8"?>
<p:tagLst xmlns:a="http://schemas.openxmlformats.org/drawingml/2006/main" xmlns:r="http://schemas.openxmlformats.org/officeDocument/2006/relationships" xmlns:p="http://schemas.openxmlformats.org/presentationml/2006/main">
  <p:tag name="THINKCELLSHAPEDONOTDELETE" val="tBQaxz2VAjniZX_WmrG2UOQ"/>
</p:tagLst>
</file>

<file path=ppt/tags/tag1462.xml><?xml version="1.0" encoding="utf-8"?>
<p:tagLst xmlns:a="http://schemas.openxmlformats.org/drawingml/2006/main" xmlns:r="http://schemas.openxmlformats.org/officeDocument/2006/relationships" xmlns:p="http://schemas.openxmlformats.org/presentationml/2006/main">
  <p:tag name="THINKCELLSHAPEDONOTDELETE" val="tki07skF.2YU.XpBtgkm1lA"/>
</p:tagLst>
</file>

<file path=ppt/tags/tag1463.xml><?xml version="1.0" encoding="utf-8"?>
<p:tagLst xmlns:a="http://schemas.openxmlformats.org/drawingml/2006/main" xmlns:r="http://schemas.openxmlformats.org/officeDocument/2006/relationships" xmlns:p="http://schemas.openxmlformats.org/presentationml/2006/main">
  <p:tag name="THINKCELLSHAPEDONOTDELETE" val="tqQhNTI9JYxPP1dm7HEsrXw"/>
</p:tagLst>
</file>

<file path=ppt/tags/tag1464.xml><?xml version="1.0" encoding="utf-8"?>
<p:tagLst xmlns:a="http://schemas.openxmlformats.org/drawingml/2006/main" xmlns:r="http://schemas.openxmlformats.org/officeDocument/2006/relationships" xmlns:p="http://schemas.openxmlformats.org/presentationml/2006/main">
  <p:tag name="THINKCELLSHAPEDONOTDELETE" val="tc1QX9UULA4B7QfDDZsiA4A"/>
</p:tagLst>
</file>

<file path=ppt/tags/tag1465.xml><?xml version="1.0" encoding="utf-8"?>
<p:tagLst xmlns:a="http://schemas.openxmlformats.org/drawingml/2006/main" xmlns:r="http://schemas.openxmlformats.org/officeDocument/2006/relationships" xmlns:p="http://schemas.openxmlformats.org/presentationml/2006/main">
  <p:tag name="THINKCELLSHAPEDONOTDELETE" val="tON7aInBQpywFVUx_oRLpVQ"/>
</p:tagLst>
</file>

<file path=ppt/tags/tag14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67.xml><?xml version="1.0" encoding="utf-8"?>
<p:tagLst xmlns:a="http://schemas.openxmlformats.org/drawingml/2006/main" xmlns:r="http://schemas.openxmlformats.org/officeDocument/2006/relationships" xmlns:p="http://schemas.openxmlformats.org/presentationml/2006/main">
  <p:tag name="THINKCELLSHAPEDONOTDELETE" val="tk1pQbpJaGeMODvQEfdXHgg"/>
</p:tagLst>
</file>

<file path=ppt/tags/tag1468.xml><?xml version="1.0" encoding="utf-8"?>
<p:tagLst xmlns:a="http://schemas.openxmlformats.org/drawingml/2006/main" xmlns:r="http://schemas.openxmlformats.org/officeDocument/2006/relationships" xmlns:p="http://schemas.openxmlformats.org/presentationml/2006/main">
  <p:tag name="THINKCELLSHAPEDONOTDELETE" val="tp22BAOc8LPMPbjOHaf28KA"/>
</p:tagLst>
</file>

<file path=ppt/tags/tag1469.xml><?xml version="1.0" encoding="utf-8"?>
<p:tagLst xmlns:a="http://schemas.openxmlformats.org/drawingml/2006/main" xmlns:r="http://schemas.openxmlformats.org/officeDocument/2006/relationships" xmlns:p="http://schemas.openxmlformats.org/presentationml/2006/main">
  <p:tag name="THINKCELLSHAPEDONOTDELETE" val="tigl3.gWr2VO1Y2MesmXapg"/>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wE6XIpMUj6PxAwFJzZ9IgQ"/>
</p:tagLst>
</file>

<file path=ppt/tags/tag1470.xml><?xml version="1.0" encoding="utf-8"?>
<p:tagLst xmlns:a="http://schemas.openxmlformats.org/drawingml/2006/main" xmlns:r="http://schemas.openxmlformats.org/officeDocument/2006/relationships" xmlns:p="http://schemas.openxmlformats.org/presentationml/2006/main">
  <p:tag name="THINKCELLSHAPEDONOTDELETE" val="tH4xBtWdWUNg7c4XrpgXZ4A"/>
</p:tagLst>
</file>

<file path=ppt/tags/tag1471.xml><?xml version="1.0" encoding="utf-8"?>
<p:tagLst xmlns:a="http://schemas.openxmlformats.org/drawingml/2006/main" xmlns:r="http://schemas.openxmlformats.org/officeDocument/2006/relationships" xmlns:p="http://schemas.openxmlformats.org/presentationml/2006/main">
  <p:tag name="THINKCELLSHAPEDONOTDELETE" val="tIRHTgLKMEpjiFE8OPrDEpg"/>
</p:tagLst>
</file>

<file path=ppt/tags/tag1472.xml><?xml version="1.0" encoding="utf-8"?>
<p:tagLst xmlns:a="http://schemas.openxmlformats.org/drawingml/2006/main" xmlns:r="http://schemas.openxmlformats.org/officeDocument/2006/relationships" xmlns:p="http://schemas.openxmlformats.org/presentationml/2006/main">
  <p:tag name="THINKCELLSHAPEDONOTDELETE" val="tEIP2hY1Awsnym_SU.g_.bg"/>
</p:tagLst>
</file>

<file path=ppt/tags/tag1473.xml><?xml version="1.0" encoding="utf-8"?>
<p:tagLst xmlns:a="http://schemas.openxmlformats.org/drawingml/2006/main" xmlns:r="http://schemas.openxmlformats.org/officeDocument/2006/relationships" xmlns:p="http://schemas.openxmlformats.org/presentationml/2006/main">
  <p:tag name="THINKCELLSHAPEDONOTDELETE" val="t6QlErypxezeHDi8uhvpcMA"/>
</p:tagLst>
</file>

<file path=ppt/tags/tag1474.xml><?xml version="1.0" encoding="utf-8"?>
<p:tagLst xmlns:a="http://schemas.openxmlformats.org/drawingml/2006/main" xmlns:r="http://schemas.openxmlformats.org/officeDocument/2006/relationships" xmlns:p="http://schemas.openxmlformats.org/presentationml/2006/main">
  <p:tag name="THINKCELLSHAPEDONOTDELETE" val="tUFBC5..DBR6afTtjtXTydg"/>
</p:tagLst>
</file>

<file path=ppt/tags/tag1475.xml><?xml version="1.0" encoding="utf-8"?>
<p:tagLst xmlns:a="http://schemas.openxmlformats.org/drawingml/2006/main" xmlns:r="http://schemas.openxmlformats.org/officeDocument/2006/relationships" xmlns:p="http://schemas.openxmlformats.org/presentationml/2006/main">
  <p:tag name="THINKCELLSHAPEDONOTDELETE" val="twGIrsqetq4qIJ0Iy.yRo7Q"/>
</p:tagLst>
</file>

<file path=ppt/tags/tag1476.xml><?xml version="1.0" encoding="utf-8"?>
<p:tagLst xmlns:a="http://schemas.openxmlformats.org/drawingml/2006/main" xmlns:r="http://schemas.openxmlformats.org/officeDocument/2006/relationships" xmlns:p="http://schemas.openxmlformats.org/presentationml/2006/main">
  <p:tag name="THINKCELLSHAPEDONOTDELETE" val="tk4SaI8PdhMZSU4a6b64FcA"/>
</p:tagLst>
</file>

<file path=ppt/tags/tag1477.xml><?xml version="1.0" encoding="utf-8"?>
<p:tagLst xmlns:a="http://schemas.openxmlformats.org/drawingml/2006/main" xmlns:r="http://schemas.openxmlformats.org/officeDocument/2006/relationships" xmlns:p="http://schemas.openxmlformats.org/presentationml/2006/main">
  <p:tag name="THINKCELLSHAPEDONOTDELETE" val="tWMQx1M6lpMbN1ZOmuYHbJA"/>
</p:tagLst>
</file>

<file path=ppt/tags/tag1478.xml><?xml version="1.0" encoding="utf-8"?>
<p:tagLst xmlns:a="http://schemas.openxmlformats.org/drawingml/2006/main" xmlns:r="http://schemas.openxmlformats.org/officeDocument/2006/relationships" xmlns:p="http://schemas.openxmlformats.org/presentationml/2006/main">
  <p:tag name="THINKCELLSHAPEDONOTDELETE" val="t88oy.qoEu5WCxnumKRFPGA"/>
</p:tagLst>
</file>

<file path=ppt/tags/tag1479.xml><?xml version="1.0" encoding="utf-8"?>
<p:tagLst xmlns:a="http://schemas.openxmlformats.org/drawingml/2006/main" xmlns:r="http://schemas.openxmlformats.org/officeDocument/2006/relationships" xmlns:p="http://schemas.openxmlformats.org/presentationml/2006/main">
  <p:tag name="THINKCELLSHAPEDONOTDELETE" val="th6gcGoDvpfhu3X116MzZWQ"/>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m9DbH4mQw4ki4Zvr2jsAzQ"/>
</p:tagLst>
</file>

<file path=ppt/tags/tag1480.xml><?xml version="1.0" encoding="utf-8"?>
<p:tagLst xmlns:a="http://schemas.openxmlformats.org/drawingml/2006/main" xmlns:r="http://schemas.openxmlformats.org/officeDocument/2006/relationships" xmlns:p="http://schemas.openxmlformats.org/presentationml/2006/main">
  <p:tag name="THINKCELLSHAPEDONOTDELETE" val="tjDcMLBEYxgjh9LaPY3GV8w"/>
</p:tagLst>
</file>

<file path=ppt/tags/tag1481.xml><?xml version="1.0" encoding="utf-8"?>
<p:tagLst xmlns:a="http://schemas.openxmlformats.org/drawingml/2006/main" xmlns:r="http://schemas.openxmlformats.org/officeDocument/2006/relationships" xmlns:p="http://schemas.openxmlformats.org/presentationml/2006/main">
  <p:tag name="THINKCELLSHAPEDONOTDELETE" val="tRW5Vns3h6qjKY_ABGd6X_w"/>
</p:tagLst>
</file>

<file path=ppt/tags/tag1482.xml><?xml version="1.0" encoding="utf-8"?>
<p:tagLst xmlns:a="http://schemas.openxmlformats.org/drawingml/2006/main" xmlns:r="http://schemas.openxmlformats.org/officeDocument/2006/relationships" xmlns:p="http://schemas.openxmlformats.org/presentationml/2006/main">
  <p:tag name="THINKCELLSHAPEDONOTDELETE" val="tWZhaRgTMKVD4NfMOv_RIXA"/>
</p:tagLst>
</file>

<file path=ppt/tags/tag1483.xml><?xml version="1.0" encoding="utf-8"?>
<p:tagLst xmlns:a="http://schemas.openxmlformats.org/drawingml/2006/main" xmlns:r="http://schemas.openxmlformats.org/officeDocument/2006/relationships" xmlns:p="http://schemas.openxmlformats.org/presentationml/2006/main">
  <p:tag name="THINKCELLSHAPEDONOTDELETE" val="tDNLvuyNaXve3e6BVZAQ0rQ"/>
</p:tagLst>
</file>

<file path=ppt/tags/tag1484.xml><?xml version="1.0" encoding="utf-8"?>
<p:tagLst xmlns:a="http://schemas.openxmlformats.org/drawingml/2006/main" xmlns:r="http://schemas.openxmlformats.org/officeDocument/2006/relationships" xmlns:p="http://schemas.openxmlformats.org/presentationml/2006/main">
  <p:tag name="THINKCELLSHAPEDONOTDELETE" val="tD2TdWhI2hMaaIeX7J.oiVw"/>
</p:tagLst>
</file>

<file path=ppt/tags/tag1485.xml><?xml version="1.0" encoding="utf-8"?>
<p:tagLst xmlns:a="http://schemas.openxmlformats.org/drawingml/2006/main" xmlns:r="http://schemas.openxmlformats.org/officeDocument/2006/relationships" xmlns:p="http://schemas.openxmlformats.org/presentationml/2006/main">
  <p:tag name="THINKCELLSHAPEDONOTDELETE" val="t2QywvZRsceM1BCTjP2EyHg"/>
</p:tagLst>
</file>

<file path=ppt/tags/tag1486.xml><?xml version="1.0" encoding="utf-8"?>
<p:tagLst xmlns:a="http://schemas.openxmlformats.org/drawingml/2006/main" xmlns:r="http://schemas.openxmlformats.org/officeDocument/2006/relationships" xmlns:p="http://schemas.openxmlformats.org/presentationml/2006/main">
  <p:tag name="THINKCELLSHAPEDONOTDELETE" val="t7uzNew7rZgIEoBq7YKPuYg"/>
</p:tagLst>
</file>

<file path=ppt/tags/tag1487.xml><?xml version="1.0" encoding="utf-8"?>
<p:tagLst xmlns:a="http://schemas.openxmlformats.org/drawingml/2006/main" xmlns:r="http://schemas.openxmlformats.org/officeDocument/2006/relationships" xmlns:p="http://schemas.openxmlformats.org/presentationml/2006/main">
  <p:tag name="THINKCELLSHAPEDONOTDELETE" val="tsrJyONb2TBWBWfeLDTOoug"/>
</p:tagLst>
</file>

<file path=ppt/tags/tag1488.xml><?xml version="1.0" encoding="utf-8"?>
<p:tagLst xmlns:a="http://schemas.openxmlformats.org/drawingml/2006/main" xmlns:r="http://schemas.openxmlformats.org/officeDocument/2006/relationships" xmlns:p="http://schemas.openxmlformats.org/presentationml/2006/main">
  <p:tag name="THINKCELLSHAPEDONOTDELETE" val="tg.ATtc2Qk7lqc_5MLBhV9Q"/>
</p:tagLst>
</file>

<file path=ppt/tags/tag1489.xml><?xml version="1.0" encoding="utf-8"?>
<p:tagLst xmlns:a="http://schemas.openxmlformats.org/drawingml/2006/main" xmlns:r="http://schemas.openxmlformats.org/officeDocument/2006/relationships" xmlns:p="http://schemas.openxmlformats.org/presentationml/2006/main">
  <p:tag name="THINKCELLSHAPEDONOTDELETE" val="tcBLvaniX_UeukjBbyzKigw"/>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Tf6aWfyHoNvekTLNzxkM_A"/>
</p:tagLst>
</file>

<file path=ppt/tags/tag1490.xml><?xml version="1.0" encoding="utf-8"?>
<p:tagLst xmlns:a="http://schemas.openxmlformats.org/drawingml/2006/main" xmlns:r="http://schemas.openxmlformats.org/officeDocument/2006/relationships" xmlns:p="http://schemas.openxmlformats.org/presentationml/2006/main">
  <p:tag name="THINKCELLSHAPEDONOTDELETE" val="t0_dTJdIJ3siilK1HfjpJbQ"/>
</p:tagLst>
</file>

<file path=ppt/tags/tag1491.xml><?xml version="1.0" encoding="utf-8"?>
<p:tagLst xmlns:a="http://schemas.openxmlformats.org/drawingml/2006/main" xmlns:r="http://schemas.openxmlformats.org/officeDocument/2006/relationships" xmlns:p="http://schemas.openxmlformats.org/presentationml/2006/main">
  <p:tag name="THINKCELLSHAPEDONOTDELETE" val="t8Oq4DUxh6BBYOg0jow5HQQ"/>
</p:tagLst>
</file>

<file path=ppt/tags/tag1492.xml><?xml version="1.0" encoding="utf-8"?>
<p:tagLst xmlns:a="http://schemas.openxmlformats.org/drawingml/2006/main" xmlns:r="http://schemas.openxmlformats.org/officeDocument/2006/relationships" xmlns:p="http://schemas.openxmlformats.org/presentationml/2006/main">
  <p:tag name="THINKCELLSHAPEDONOTDELETE" val="tabQn4badwCbBGC1uNjazuw"/>
</p:tagLst>
</file>

<file path=ppt/tags/tag1493.xml><?xml version="1.0" encoding="utf-8"?>
<p:tagLst xmlns:a="http://schemas.openxmlformats.org/drawingml/2006/main" xmlns:r="http://schemas.openxmlformats.org/officeDocument/2006/relationships" xmlns:p="http://schemas.openxmlformats.org/presentationml/2006/main">
  <p:tag name="THINKCELLSHAPEDONOTDELETE" val="tHtiKYSRY0D.6ANXN1fWInQ"/>
</p:tagLst>
</file>

<file path=ppt/tags/tag1494.xml><?xml version="1.0" encoding="utf-8"?>
<p:tagLst xmlns:a="http://schemas.openxmlformats.org/drawingml/2006/main" xmlns:r="http://schemas.openxmlformats.org/officeDocument/2006/relationships" xmlns:p="http://schemas.openxmlformats.org/presentationml/2006/main">
  <p:tag name="THINKCELLSHAPEDONOTDELETE" val="twhY2uOCy9NfKjjFTU.DYoA"/>
</p:tagLst>
</file>

<file path=ppt/tags/tag1495.xml><?xml version="1.0" encoding="utf-8"?>
<p:tagLst xmlns:a="http://schemas.openxmlformats.org/drawingml/2006/main" xmlns:r="http://schemas.openxmlformats.org/officeDocument/2006/relationships" xmlns:p="http://schemas.openxmlformats.org/presentationml/2006/main">
  <p:tag name="THINKCELLSHAPEDONOTDELETE" val="tm16bXpd5i7wg2AA4gh6S7g"/>
</p:tagLst>
</file>

<file path=ppt/tags/tag1496.xml><?xml version="1.0" encoding="utf-8"?>
<p:tagLst xmlns:a="http://schemas.openxmlformats.org/drawingml/2006/main" xmlns:r="http://schemas.openxmlformats.org/officeDocument/2006/relationships" xmlns:p="http://schemas.openxmlformats.org/presentationml/2006/main">
  <p:tag name="THINKCELLSHAPEDONOTDELETE" val="tKIMi46wq32unIFJXorSMjg"/>
</p:tagLst>
</file>

<file path=ppt/tags/tag1497.xml><?xml version="1.0" encoding="utf-8"?>
<p:tagLst xmlns:a="http://schemas.openxmlformats.org/drawingml/2006/main" xmlns:r="http://schemas.openxmlformats.org/officeDocument/2006/relationships" xmlns:p="http://schemas.openxmlformats.org/presentationml/2006/main">
  <p:tag name="THINKCELLSHAPEDONOTDELETE" val="thmVqPHo2sv3i2XoLgP0U8Q"/>
</p:tagLst>
</file>

<file path=ppt/tags/tag1498.xml><?xml version="1.0" encoding="utf-8"?>
<p:tagLst xmlns:a="http://schemas.openxmlformats.org/drawingml/2006/main" xmlns:r="http://schemas.openxmlformats.org/officeDocument/2006/relationships" xmlns:p="http://schemas.openxmlformats.org/presentationml/2006/main">
  <p:tag name="THINKCELLSHAPEDONOTDELETE" val="tY4N06Z8xUhbW_XBtaw5bXg"/>
</p:tagLst>
</file>

<file path=ppt/tags/tag1499.xml><?xml version="1.0" encoding="utf-8"?>
<p:tagLst xmlns:a="http://schemas.openxmlformats.org/drawingml/2006/main" xmlns:r="http://schemas.openxmlformats.org/officeDocument/2006/relationships" xmlns:p="http://schemas.openxmlformats.org/presentationml/2006/main">
  <p:tag name="THINKCELLSHAPEDONOTDELETE" val="tMSZLDbH5GK3_4YtXIovRlg"/>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iR75uZwu8Egw_aVWw4ghVQ"/>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twABHM9jxPm73LIUq.md9tg"/>
</p:tagLst>
</file>

<file path=ppt/tags/tag1500.xml><?xml version="1.0" encoding="utf-8"?>
<p:tagLst xmlns:a="http://schemas.openxmlformats.org/drawingml/2006/main" xmlns:r="http://schemas.openxmlformats.org/officeDocument/2006/relationships" xmlns:p="http://schemas.openxmlformats.org/presentationml/2006/main">
  <p:tag name="THINKCELLSHAPEDONOTDELETE" val="tZyeioGITGX1BJRnf96rPJA"/>
</p:tagLst>
</file>

<file path=ppt/tags/tag1501.xml><?xml version="1.0" encoding="utf-8"?>
<p:tagLst xmlns:a="http://schemas.openxmlformats.org/drawingml/2006/main" xmlns:r="http://schemas.openxmlformats.org/officeDocument/2006/relationships" xmlns:p="http://schemas.openxmlformats.org/presentationml/2006/main">
  <p:tag name="THINKCELLSHAPEDONOTDELETE" val="tQiy56Sz8oEHreEAs59rv3A"/>
</p:tagLst>
</file>

<file path=ppt/tags/tag1502.xml><?xml version="1.0" encoding="utf-8"?>
<p:tagLst xmlns:a="http://schemas.openxmlformats.org/drawingml/2006/main" xmlns:r="http://schemas.openxmlformats.org/officeDocument/2006/relationships" xmlns:p="http://schemas.openxmlformats.org/presentationml/2006/main">
  <p:tag name="THINKCELLSHAPEDONOTDELETE" val="tdlCG7EdVsBDnTmP5vR3d6Q"/>
</p:tagLst>
</file>

<file path=ppt/tags/tag1503.xml><?xml version="1.0" encoding="utf-8"?>
<p:tagLst xmlns:a="http://schemas.openxmlformats.org/drawingml/2006/main" xmlns:r="http://schemas.openxmlformats.org/officeDocument/2006/relationships" xmlns:p="http://schemas.openxmlformats.org/presentationml/2006/main">
  <p:tag name="THINKCELLSHAPEDONOTDELETE" val="t6LznlJ3l.p9Xn4TqsX2BeQ"/>
</p:tagLst>
</file>

<file path=ppt/tags/tag1504.xml><?xml version="1.0" encoding="utf-8"?>
<p:tagLst xmlns:a="http://schemas.openxmlformats.org/drawingml/2006/main" xmlns:r="http://schemas.openxmlformats.org/officeDocument/2006/relationships" xmlns:p="http://schemas.openxmlformats.org/presentationml/2006/main">
  <p:tag name="THINKCELLSHAPEDONOTDELETE" val="t57N.usSt9CnX8_5klvoBFA"/>
</p:tagLst>
</file>

<file path=ppt/tags/tag1505.xml><?xml version="1.0" encoding="utf-8"?>
<p:tagLst xmlns:a="http://schemas.openxmlformats.org/drawingml/2006/main" xmlns:r="http://schemas.openxmlformats.org/officeDocument/2006/relationships" xmlns:p="http://schemas.openxmlformats.org/presentationml/2006/main">
  <p:tag name="THINKCELLSHAPEDONOTDELETE" val="tH8k.eD48VdQO190wGbcZ4g"/>
</p:tagLst>
</file>

<file path=ppt/tags/tag1506.xml><?xml version="1.0" encoding="utf-8"?>
<p:tagLst xmlns:a="http://schemas.openxmlformats.org/drawingml/2006/main" xmlns:r="http://schemas.openxmlformats.org/officeDocument/2006/relationships" xmlns:p="http://schemas.openxmlformats.org/presentationml/2006/main">
  <p:tag name="THINKCELLSHAPEDONOTDELETE" val="tGVGWKgtEQrGHuI5R71ieTQ"/>
</p:tagLst>
</file>

<file path=ppt/tags/tag15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08.xml><?xml version="1.0" encoding="utf-8"?>
<p:tagLst xmlns:a="http://schemas.openxmlformats.org/drawingml/2006/main" xmlns:r="http://schemas.openxmlformats.org/officeDocument/2006/relationships" xmlns:p="http://schemas.openxmlformats.org/presentationml/2006/main">
  <p:tag name="THINKCELLSHAPEDONOTDELETE" val="tk1pQbpJaGeMODvQEfdXHgg"/>
</p:tagLst>
</file>

<file path=ppt/tags/tag1509.xml><?xml version="1.0" encoding="utf-8"?>
<p:tagLst xmlns:a="http://schemas.openxmlformats.org/drawingml/2006/main" xmlns:r="http://schemas.openxmlformats.org/officeDocument/2006/relationships" xmlns:p="http://schemas.openxmlformats.org/presentationml/2006/main">
  <p:tag name="THINKCELLSHAPEDONOTDELETE" val="tp22BAOc8LPMPbjOHaf28KA"/>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tZiIJs5FLqBceKr0Hthtk6w"/>
</p:tagLst>
</file>

<file path=ppt/tags/tag1510.xml><?xml version="1.0" encoding="utf-8"?>
<p:tagLst xmlns:a="http://schemas.openxmlformats.org/drawingml/2006/main" xmlns:r="http://schemas.openxmlformats.org/officeDocument/2006/relationships" xmlns:p="http://schemas.openxmlformats.org/presentationml/2006/main">
  <p:tag name="THINKCELLSHAPEDONOTDELETE" val="tigl3.gWr2VO1Y2MesmXapg"/>
</p:tagLst>
</file>

<file path=ppt/tags/tag1511.xml><?xml version="1.0" encoding="utf-8"?>
<p:tagLst xmlns:a="http://schemas.openxmlformats.org/drawingml/2006/main" xmlns:r="http://schemas.openxmlformats.org/officeDocument/2006/relationships" xmlns:p="http://schemas.openxmlformats.org/presentationml/2006/main">
  <p:tag name="THINKCELLSHAPEDONOTDELETE" val="tH4xBtWdWUNg7c4XrpgXZ4A"/>
</p:tagLst>
</file>

<file path=ppt/tags/tag1512.xml><?xml version="1.0" encoding="utf-8"?>
<p:tagLst xmlns:a="http://schemas.openxmlformats.org/drawingml/2006/main" xmlns:r="http://schemas.openxmlformats.org/officeDocument/2006/relationships" xmlns:p="http://schemas.openxmlformats.org/presentationml/2006/main">
  <p:tag name="THINKCELLSHAPEDONOTDELETE" val="tIRHTgLKMEpjiFE8OPrDEpg"/>
</p:tagLst>
</file>

<file path=ppt/tags/tag1513.xml><?xml version="1.0" encoding="utf-8"?>
<p:tagLst xmlns:a="http://schemas.openxmlformats.org/drawingml/2006/main" xmlns:r="http://schemas.openxmlformats.org/officeDocument/2006/relationships" xmlns:p="http://schemas.openxmlformats.org/presentationml/2006/main">
  <p:tag name="THINKCELLSHAPEDONOTDELETE" val="tEIP2hY1Awsnym_SU.g_.bg"/>
</p:tagLst>
</file>

<file path=ppt/tags/tag1514.xml><?xml version="1.0" encoding="utf-8"?>
<p:tagLst xmlns:a="http://schemas.openxmlformats.org/drawingml/2006/main" xmlns:r="http://schemas.openxmlformats.org/officeDocument/2006/relationships" xmlns:p="http://schemas.openxmlformats.org/presentationml/2006/main">
  <p:tag name="THINKCELLSHAPEDONOTDELETE" val="t6QlErypxezeHDi8uhvpcMA"/>
</p:tagLst>
</file>

<file path=ppt/tags/tag1515.xml><?xml version="1.0" encoding="utf-8"?>
<p:tagLst xmlns:a="http://schemas.openxmlformats.org/drawingml/2006/main" xmlns:r="http://schemas.openxmlformats.org/officeDocument/2006/relationships" xmlns:p="http://schemas.openxmlformats.org/presentationml/2006/main">
  <p:tag name="THINKCELLSHAPEDONOTDELETE" val="tUFBC5..DBR6afTtjtXTydg"/>
</p:tagLst>
</file>

<file path=ppt/tags/tag1516.xml><?xml version="1.0" encoding="utf-8"?>
<p:tagLst xmlns:a="http://schemas.openxmlformats.org/drawingml/2006/main" xmlns:r="http://schemas.openxmlformats.org/officeDocument/2006/relationships" xmlns:p="http://schemas.openxmlformats.org/presentationml/2006/main">
  <p:tag name="THINKCELLSHAPEDONOTDELETE" val="twGIrsqetq4qIJ0Iy.yRo7Q"/>
</p:tagLst>
</file>

<file path=ppt/tags/tag1517.xml><?xml version="1.0" encoding="utf-8"?>
<p:tagLst xmlns:a="http://schemas.openxmlformats.org/drawingml/2006/main" xmlns:r="http://schemas.openxmlformats.org/officeDocument/2006/relationships" xmlns:p="http://schemas.openxmlformats.org/presentationml/2006/main">
  <p:tag name="THINKCELLSHAPEDONOTDELETE" val="tk4SaI8PdhMZSU4a6b64FcA"/>
</p:tagLst>
</file>

<file path=ppt/tags/tag1518.xml><?xml version="1.0" encoding="utf-8"?>
<p:tagLst xmlns:a="http://schemas.openxmlformats.org/drawingml/2006/main" xmlns:r="http://schemas.openxmlformats.org/officeDocument/2006/relationships" xmlns:p="http://schemas.openxmlformats.org/presentationml/2006/main">
  <p:tag name="THINKCELLSHAPEDONOTDELETE" val="tWMQx1M6lpMbN1ZOmuYHbJA"/>
</p:tagLst>
</file>

<file path=ppt/tags/tag1519.xml><?xml version="1.0" encoding="utf-8"?>
<p:tagLst xmlns:a="http://schemas.openxmlformats.org/drawingml/2006/main" xmlns:r="http://schemas.openxmlformats.org/officeDocument/2006/relationships" xmlns:p="http://schemas.openxmlformats.org/presentationml/2006/main">
  <p:tag name="THINKCELLSHAPEDONOTDELETE" val="t88oy.qoEu5WCxnumKRFPGA"/>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t69f9_2bmnH213lM6FZWvNA"/>
</p:tagLst>
</file>

<file path=ppt/tags/tag1520.xml><?xml version="1.0" encoding="utf-8"?>
<p:tagLst xmlns:a="http://schemas.openxmlformats.org/drawingml/2006/main" xmlns:r="http://schemas.openxmlformats.org/officeDocument/2006/relationships" xmlns:p="http://schemas.openxmlformats.org/presentationml/2006/main">
  <p:tag name="THINKCELLSHAPEDONOTDELETE" val="th6gcGoDvpfhu3X116MzZWQ"/>
</p:tagLst>
</file>

<file path=ppt/tags/tag1521.xml><?xml version="1.0" encoding="utf-8"?>
<p:tagLst xmlns:a="http://schemas.openxmlformats.org/drawingml/2006/main" xmlns:r="http://schemas.openxmlformats.org/officeDocument/2006/relationships" xmlns:p="http://schemas.openxmlformats.org/presentationml/2006/main">
  <p:tag name="THINKCELLSHAPEDONOTDELETE" val="tjDcMLBEYxgjh9LaPY3GV8w"/>
</p:tagLst>
</file>

<file path=ppt/tags/tag1522.xml><?xml version="1.0" encoding="utf-8"?>
<p:tagLst xmlns:a="http://schemas.openxmlformats.org/drawingml/2006/main" xmlns:r="http://schemas.openxmlformats.org/officeDocument/2006/relationships" xmlns:p="http://schemas.openxmlformats.org/presentationml/2006/main">
  <p:tag name="THINKCELLSHAPEDONOTDELETE" val="tRW5Vns3h6qjKY_ABGd6X_w"/>
</p:tagLst>
</file>

<file path=ppt/tags/tag1523.xml><?xml version="1.0" encoding="utf-8"?>
<p:tagLst xmlns:a="http://schemas.openxmlformats.org/drawingml/2006/main" xmlns:r="http://schemas.openxmlformats.org/officeDocument/2006/relationships" xmlns:p="http://schemas.openxmlformats.org/presentationml/2006/main">
  <p:tag name="THINKCELLSHAPEDONOTDELETE" val="tWZhaRgTMKVD4NfMOv_RIXA"/>
</p:tagLst>
</file>

<file path=ppt/tags/tag1524.xml><?xml version="1.0" encoding="utf-8"?>
<p:tagLst xmlns:a="http://schemas.openxmlformats.org/drawingml/2006/main" xmlns:r="http://schemas.openxmlformats.org/officeDocument/2006/relationships" xmlns:p="http://schemas.openxmlformats.org/presentationml/2006/main">
  <p:tag name="THINKCELLSHAPEDONOTDELETE" val="tDNLvuyNaXve3e6BVZAQ0rQ"/>
</p:tagLst>
</file>

<file path=ppt/tags/tag1525.xml><?xml version="1.0" encoding="utf-8"?>
<p:tagLst xmlns:a="http://schemas.openxmlformats.org/drawingml/2006/main" xmlns:r="http://schemas.openxmlformats.org/officeDocument/2006/relationships" xmlns:p="http://schemas.openxmlformats.org/presentationml/2006/main">
  <p:tag name="THINKCELLSHAPEDONOTDELETE" val="tD2TdWhI2hMaaIeX7J.oiVw"/>
</p:tagLst>
</file>

<file path=ppt/tags/tag1526.xml><?xml version="1.0" encoding="utf-8"?>
<p:tagLst xmlns:a="http://schemas.openxmlformats.org/drawingml/2006/main" xmlns:r="http://schemas.openxmlformats.org/officeDocument/2006/relationships" xmlns:p="http://schemas.openxmlformats.org/presentationml/2006/main">
  <p:tag name="THINKCELLSHAPEDONOTDELETE" val="t2QywvZRsceM1BCTjP2EyHg"/>
</p:tagLst>
</file>

<file path=ppt/tags/tag1527.xml><?xml version="1.0" encoding="utf-8"?>
<p:tagLst xmlns:a="http://schemas.openxmlformats.org/drawingml/2006/main" xmlns:r="http://schemas.openxmlformats.org/officeDocument/2006/relationships" xmlns:p="http://schemas.openxmlformats.org/presentationml/2006/main">
  <p:tag name="THINKCELLSHAPEDONOTDELETE" val="t7uzNew7rZgIEoBq7YKPuYg"/>
</p:tagLst>
</file>

<file path=ppt/tags/tag1528.xml><?xml version="1.0" encoding="utf-8"?>
<p:tagLst xmlns:a="http://schemas.openxmlformats.org/drawingml/2006/main" xmlns:r="http://schemas.openxmlformats.org/officeDocument/2006/relationships" xmlns:p="http://schemas.openxmlformats.org/presentationml/2006/main">
  <p:tag name="THINKCELLSHAPEDONOTDELETE" val="tsrJyONb2TBWBWfeLDTOoug"/>
</p:tagLst>
</file>

<file path=ppt/tags/tag1529.xml><?xml version="1.0" encoding="utf-8"?>
<p:tagLst xmlns:a="http://schemas.openxmlformats.org/drawingml/2006/main" xmlns:r="http://schemas.openxmlformats.org/officeDocument/2006/relationships" xmlns:p="http://schemas.openxmlformats.org/presentationml/2006/main">
  <p:tag name="THINKCELLSHAPEDONOTDELETE" val="tg.ATtc2Qk7lqc_5MLBhV9Q"/>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tfATMglHN1VE3SCeGDqPpnA"/>
</p:tagLst>
</file>

<file path=ppt/tags/tag1530.xml><?xml version="1.0" encoding="utf-8"?>
<p:tagLst xmlns:a="http://schemas.openxmlformats.org/drawingml/2006/main" xmlns:r="http://schemas.openxmlformats.org/officeDocument/2006/relationships" xmlns:p="http://schemas.openxmlformats.org/presentationml/2006/main">
  <p:tag name="THINKCELLSHAPEDONOTDELETE" val="t8Oq4DUxh6BBYOg0jow5HQQ"/>
</p:tagLst>
</file>

<file path=ppt/tags/tag1531.xml><?xml version="1.0" encoding="utf-8"?>
<p:tagLst xmlns:a="http://schemas.openxmlformats.org/drawingml/2006/main" xmlns:r="http://schemas.openxmlformats.org/officeDocument/2006/relationships" xmlns:p="http://schemas.openxmlformats.org/presentationml/2006/main">
  <p:tag name="THINKCELLSHAPEDONOTDELETE" val="tabQn4badwCbBGC1uNjazuw"/>
</p:tagLst>
</file>

<file path=ppt/tags/tag1532.xml><?xml version="1.0" encoding="utf-8"?>
<p:tagLst xmlns:a="http://schemas.openxmlformats.org/drawingml/2006/main" xmlns:r="http://schemas.openxmlformats.org/officeDocument/2006/relationships" xmlns:p="http://schemas.openxmlformats.org/presentationml/2006/main">
  <p:tag name="THINKCELLSHAPEDONOTDELETE" val="tHtiKYSRY0D.6ANXN1fWInQ"/>
</p:tagLst>
</file>

<file path=ppt/tags/tag1533.xml><?xml version="1.0" encoding="utf-8"?>
<p:tagLst xmlns:a="http://schemas.openxmlformats.org/drawingml/2006/main" xmlns:r="http://schemas.openxmlformats.org/officeDocument/2006/relationships" xmlns:p="http://schemas.openxmlformats.org/presentationml/2006/main">
  <p:tag name="THINKCELLSHAPEDONOTDELETE" val="tVBbixh2mzORJEd4uD34JLw"/>
</p:tagLst>
</file>

<file path=ppt/tags/tag1534.xml><?xml version="1.0" encoding="utf-8"?>
<p:tagLst xmlns:a="http://schemas.openxmlformats.org/drawingml/2006/main" xmlns:r="http://schemas.openxmlformats.org/officeDocument/2006/relationships" xmlns:p="http://schemas.openxmlformats.org/presentationml/2006/main">
  <p:tag name="THINKCELLSHAPEDONOTDELETE" val="twhY2uOCy9NfKjjFTU.DYoA"/>
</p:tagLst>
</file>

<file path=ppt/tags/tag1535.xml><?xml version="1.0" encoding="utf-8"?>
<p:tagLst xmlns:a="http://schemas.openxmlformats.org/drawingml/2006/main" xmlns:r="http://schemas.openxmlformats.org/officeDocument/2006/relationships" xmlns:p="http://schemas.openxmlformats.org/presentationml/2006/main">
  <p:tag name="THINKCELLSHAPEDONOTDELETE" val="tm16bXpd5i7wg2AA4gh6S7g"/>
</p:tagLst>
</file>

<file path=ppt/tags/tag1536.xml><?xml version="1.0" encoding="utf-8"?>
<p:tagLst xmlns:a="http://schemas.openxmlformats.org/drawingml/2006/main" xmlns:r="http://schemas.openxmlformats.org/officeDocument/2006/relationships" xmlns:p="http://schemas.openxmlformats.org/presentationml/2006/main">
  <p:tag name="THINKCELLSHAPEDONOTDELETE" val="tKIMi46wq32unIFJXorSMjg"/>
</p:tagLst>
</file>

<file path=ppt/tags/tag1537.xml><?xml version="1.0" encoding="utf-8"?>
<p:tagLst xmlns:a="http://schemas.openxmlformats.org/drawingml/2006/main" xmlns:r="http://schemas.openxmlformats.org/officeDocument/2006/relationships" xmlns:p="http://schemas.openxmlformats.org/presentationml/2006/main">
  <p:tag name="THINKCELLSHAPEDONOTDELETE" val="thmVqPHo2sv3i2XoLgP0U8Q"/>
</p:tagLst>
</file>

<file path=ppt/tags/tag1538.xml><?xml version="1.0" encoding="utf-8"?>
<p:tagLst xmlns:a="http://schemas.openxmlformats.org/drawingml/2006/main" xmlns:r="http://schemas.openxmlformats.org/officeDocument/2006/relationships" xmlns:p="http://schemas.openxmlformats.org/presentationml/2006/main">
  <p:tag name="THINKCELLSHAPEDONOTDELETE" val="t_Z0xKMc8hMGF94CXEPcsLA"/>
</p:tagLst>
</file>

<file path=ppt/tags/tag1539.xml><?xml version="1.0" encoding="utf-8"?>
<p:tagLst xmlns:a="http://schemas.openxmlformats.org/drawingml/2006/main" xmlns:r="http://schemas.openxmlformats.org/officeDocument/2006/relationships" xmlns:p="http://schemas.openxmlformats.org/presentationml/2006/main">
  <p:tag name="THINKCELLSHAPEDONOTDELETE" val="tcoK1AbvlYPMQ2fowB_HXYg"/>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tJZfxcJkjWObqKQBrnpJ7iw"/>
</p:tagLst>
</file>

<file path=ppt/tags/tag1540.xml><?xml version="1.0" encoding="utf-8"?>
<p:tagLst xmlns:a="http://schemas.openxmlformats.org/drawingml/2006/main" xmlns:r="http://schemas.openxmlformats.org/officeDocument/2006/relationships" xmlns:p="http://schemas.openxmlformats.org/presentationml/2006/main">
  <p:tag name="THINKCELLSHAPEDONOTDELETE" val="tzr7oxOUemirnDDCR9AN7GA"/>
</p:tagLst>
</file>

<file path=ppt/tags/tag1541.xml><?xml version="1.0" encoding="utf-8"?>
<p:tagLst xmlns:a="http://schemas.openxmlformats.org/drawingml/2006/main" xmlns:r="http://schemas.openxmlformats.org/officeDocument/2006/relationships" xmlns:p="http://schemas.openxmlformats.org/presentationml/2006/main">
  <p:tag name="THINKCELLSHAPEDONOTDELETE" val="tQiy56Sz8oEHreEAs59rv3A"/>
</p:tagLst>
</file>

<file path=ppt/tags/tag1542.xml><?xml version="1.0" encoding="utf-8"?>
<p:tagLst xmlns:a="http://schemas.openxmlformats.org/drawingml/2006/main" xmlns:r="http://schemas.openxmlformats.org/officeDocument/2006/relationships" xmlns:p="http://schemas.openxmlformats.org/presentationml/2006/main">
  <p:tag name="THINKCELLSHAPEDONOTDELETE" val="tdlCG7EdVsBDnTmP5vR3d6Q"/>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tg._us4fJ3YztXC3jyweN.A"/>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tG0ivSoESeaezBDrr8goEuw"/>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t3Ocr4fPhtGzbcikigD6_xA"/>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t5_RG_w_vQzsW1cL9lkd8cA"/>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teMzuLyJPca8OUEHZCMswV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CuXSORjq68pDWjd3JvlxSg"/>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57vqNNBiEaoWQnthIai_QA"/>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o0o6570G6F.Sfofg6wi5Hw"/>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tAtlzTTEDgPqBVwJOAtnivg"/>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3hFXPG7yR28BHpLbNMPOFA"/>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tGffhFba.W7FSqhwS4.911Q"/>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tWFIY9gkRwXVCe1pHJputVQ"/>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tuULoL3udd1o3YBrl_YWv8w"/>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RIuzqy9UeJwfGyb6xTJteA"/>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tGIU3OkEmTrCyt8kwmOUA2A"/>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1vvxjValMA7KzH8IKV9m4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1o5iWt_G1IG3diyWkinbA"/>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DNA6Hg2aria1M4LDKtTpcg"/>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tpuOeK9dLyp.TnGdO4Z9qAw"/>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tOM7gujgl8tL_0pVb68Ouhw"/>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96ug5LSG_WSoes5Yu_9jjw"/>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Z94nO2EUS2Y4du_WUv5kuw"/>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Yw4_422r_bzn2XT.nUf9g"/>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tbF6WNF_oUL_uvJyfnsrcdw"/>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tQiVIb40FDSKu8.kJNnLQ8A"/>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w4Tl_yHUiLpqWGTWbPOBIQ"/>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t2v8QmiVtPl5RhXM2RXM9A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FINdxF8ZZwSMmX_aVTe0rw"/>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tZgo1G_udYUmlMPvQjnDbXA"/>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tLbRXzawklgb8DmV8erIz4A"/>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LpynwQRIBu.8k7_BitgfTQ"/>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Fvxrh3zo0.f4hYG1PC6oiw"/>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tvFXXTnTWY0s6kdKJ9pSSmA"/>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tzIwx2qRecAG2kz2T5fMV1w"/>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t6VZpgXvvqgjNaAw_5cQdBg"/>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tZA7UoqT8ky_gGoyoPcbfbA"/>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tE3MPMePpmRZP.cTVZRSZgQ"/>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tVTtBe5JQAOy67HHxG_A6V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tnyy7.3mZaITpsJBzrMHOdg"/>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td1E0LZMLaXSm7qdrjddXsg"/>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t6_AusX4s8EesqVYkE5Xwlw"/>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tnmcdkjgpfbz1FqsvU_ybBg"/>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tybP0Bx6dCpddyj6a7XxiKg"/>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tIeeIGRDNmEr1ytzEarmJ5A"/>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tNBRwAaLszRkUHJeUgNDFjw"/>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tiOvxN07Vx8IzOEysjbS1uw"/>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tCIc9W0Y9aBRawir8PjG2Ug"/>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tiguPByq.klufjz3jnD5oO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zjR3x85qVrX3WUWB5cvyXA"/>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t8DK_DO00yT2S6TccLBO34A"/>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tA6EN6N5Z0LcqwEY4jU2SOA"/>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ttHn71Jl_Nw4OXdNKQ._qKQ"/>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toWVppPtH0nnYtLmjIUzaYw"/>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tWgynrqLyMkpVWG.BiPcU_w"/>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t_h3c41Zw7dV6V2wqLMUr1w"/>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tADjnPAtZGGKGSzYETAqJYA"/>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tEuorcRgmIRzuxcWjkAoZIQ"/>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tA3PsRdC5p7q5KEA.oBcBCw"/>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tFnErESD50KqJFGyrZdQMw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6s6b5ur4D3NNHDw7S1UU9g"/>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tK8IIPAckSQ6.RwwuxoA.Ow"/>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tENLQGQA4fAaagYl4QA1m8A"/>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t9OOxxO1Fzv1m39SKGW_HJA"/>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tXwb1pGCyparXK2pcw..liA"/>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tCE3kXAwevNdC8RbO4R5DqQ"/>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ty7u.Z6jof78dI8.TVs8ZOA"/>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tXaeEPhpoTQnlUz4DWl6Xxg"/>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tUYznswUHDWV3gYYM9thwPw"/>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t8cfOY.PAgLSjp3Sol9WvwQ"/>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tV2RgX9xiub6HVmCI3VlSw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A04wwuSmyz4dVCl8oqvMtA"/>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ty_Zek0Qccu3nHb4AFYGcSw"/>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tniRYRjIv0BdRbPL3fi6uIw"/>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t9SrG4uneOb_Qd9TdOu6y_g"/>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tWc2cE3n3ufO8Asd25Xqmjw"/>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t.0Tpkjylp19iIxPnDcPMwQ"/>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tjhGcleQQfMciFuPe3zYZSQ"/>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tRK6OFyIxnIF.KP7niHaUZw"/>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tRyZ5L758WIvsxWusJ_hYJw"/>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tYAouYjCzWYP6lqNH.dgyK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e8SCZ5LgEtK7NyFSU3XhUw"/>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tSYSWrHYx7iW8BzuAr9dOkQ"/>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t5p5x5a_yOkHws2KJaswBwA"/>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tk1pQbpJaGeMODvQEfdXHgg"/>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tp22BAOc8LPMPbjOHaf28KA"/>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tigl3.gWr2VO1Y2MesmXapg"/>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tH4xBtWdWUNg7c4XrpgXZ4A"/>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tIRHTgLKMEpjiFE8OPrDEpg"/>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tEIP2hY1Awsnym_SU.g_.bg"/>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t6QlErypxezeHDi8uhvpcM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iEN51_5GZvX94DtpWm52MQ"/>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tUFBC5..DBR6afTtjtXTydg"/>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twGIrsqetq4qIJ0Iy.yRo7Q"/>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tk4SaI8PdhMZSU4a6b64FcA"/>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tWMQx1M6lpMbN1ZOmuYHbJA"/>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t88oy.qoEu5WCxnumKRFPGA"/>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th6gcGoDvpfhu3X116MzZWQ"/>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tRW5Vns3h6qjKY_ABGd6X_w"/>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tWZhaRgTMKVD4NfMOv_RIXA"/>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tDNLvuyNaXve3e6BVZAQ0rQ"/>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t2QywvZRsceM1BCTjP2EyHg"/>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qXfhOOE.pLL_II5jX4g_OA"/>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t7uzNew7rZgIEoBq7YKPuYg"/>
</p:tagLst>
</file>

<file path=ppt/tags/tag251.xml><?xml version="1.0" encoding="utf-8"?>
<p:tagLst xmlns:a="http://schemas.openxmlformats.org/drawingml/2006/main" xmlns:r="http://schemas.openxmlformats.org/officeDocument/2006/relationships" xmlns:p="http://schemas.openxmlformats.org/presentationml/2006/main">
  <p:tag name="THINKCELLSHAPEDONOTDELETE" val="tsrJyONb2TBWBWfeLDTOoug"/>
</p:tagLst>
</file>

<file path=ppt/tags/tag252.xml><?xml version="1.0" encoding="utf-8"?>
<p:tagLst xmlns:a="http://schemas.openxmlformats.org/drawingml/2006/main" xmlns:r="http://schemas.openxmlformats.org/officeDocument/2006/relationships" xmlns:p="http://schemas.openxmlformats.org/presentationml/2006/main">
  <p:tag name="THINKCELLSHAPEDONOTDELETE" val="tg.ATtc2Qk7lqc_5MLBhV9Q"/>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tfAD5njkmM.PH6tf0bzV2NQ"/>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t32MjNHfI80hImW0dA1xdzg"/>
</p:tagLst>
</file>

<file path=ppt/tags/tag255.xml><?xml version="1.0" encoding="utf-8"?>
<p:tagLst xmlns:a="http://schemas.openxmlformats.org/drawingml/2006/main" xmlns:r="http://schemas.openxmlformats.org/officeDocument/2006/relationships" xmlns:p="http://schemas.openxmlformats.org/presentationml/2006/main">
  <p:tag name="THINKCELLSHAPEDONOTDELETE" val="tWVChmmIDsg0W62quV8Qz8Q"/>
</p:tagLst>
</file>

<file path=ppt/tags/tag256.xml><?xml version="1.0" encoding="utf-8"?>
<p:tagLst xmlns:a="http://schemas.openxmlformats.org/drawingml/2006/main" xmlns:r="http://schemas.openxmlformats.org/officeDocument/2006/relationships" xmlns:p="http://schemas.openxmlformats.org/presentationml/2006/main">
  <p:tag name="THINKCELLSHAPEDONOTDELETE" val="tINkVoODFD1cCpsgK0W9xnw"/>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tviJET0iPDFfGuVUsgBiPpA"/>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tEId9vg.ZM5VL9htUVfgmcA"/>
</p:tagLst>
</file>

<file path=ppt/tags/tag259.xml><?xml version="1.0" encoding="utf-8"?>
<p:tagLst xmlns:a="http://schemas.openxmlformats.org/drawingml/2006/main" xmlns:r="http://schemas.openxmlformats.org/officeDocument/2006/relationships" xmlns:p="http://schemas.openxmlformats.org/presentationml/2006/main">
  <p:tag name="THINKCELLSHAPEDONOTDELETE" val="tdyAp6lQJHqEP79coeIMosg"/>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yCWAZBTufkQeF8vec1GoYQ"/>
</p:tagLst>
</file>

<file path=ppt/tags/tag260.xml><?xml version="1.0" encoding="utf-8"?>
<p:tagLst xmlns:a="http://schemas.openxmlformats.org/drawingml/2006/main" xmlns:r="http://schemas.openxmlformats.org/officeDocument/2006/relationships" xmlns:p="http://schemas.openxmlformats.org/presentationml/2006/main">
  <p:tag name="THINKCELLSHAPEDONOTDELETE" val="tVfrXBlndkLwybtZa8_Iv1g"/>
</p:tagLst>
</file>

<file path=ppt/tags/tag261.xml><?xml version="1.0" encoding="utf-8"?>
<p:tagLst xmlns:a="http://schemas.openxmlformats.org/drawingml/2006/main" xmlns:r="http://schemas.openxmlformats.org/officeDocument/2006/relationships" xmlns:p="http://schemas.openxmlformats.org/presentationml/2006/main">
  <p:tag name="THINKCELLSHAPEDONOTDELETE" val="taxnLfiPBlClsfrnzI8qM1w"/>
</p:tagLst>
</file>

<file path=ppt/tags/tag262.xml><?xml version="1.0" encoding="utf-8"?>
<p:tagLst xmlns:a="http://schemas.openxmlformats.org/drawingml/2006/main" xmlns:r="http://schemas.openxmlformats.org/officeDocument/2006/relationships" xmlns:p="http://schemas.openxmlformats.org/presentationml/2006/main">
  <p:tag name="THINKCELLSHAPEDONOTDELETE" val="tQP8hUeQAkak0Wm7mESNcTw"/>
</p:tagLst>
</file>

<file path=ppt/tags/tag263.xml><?xml version="1.0" encoding="utf-8"?>
<p:tagLst xmlns:a="http://schemas.openxmlformats.org/drawingml/2006/main" xmlns:r="http://schemas.openxmlformats.org/officeDocument/2006/relationships" xmlns:p="http://schemas.openxmlformats.org/presentationml/2006/main">
  <p:tag name="THINKCELLSHAPEDONOTDELETE" val="tC1hdBBbNjn_VXMHHfH.5dA"/>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t8B_2O38fzWUaIHcJak1W6Q"/>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tZrIBoW69k6JjLgK6Zo5hpg"/>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tYbA1a.W6X6_8jOIg3VKfhg"/>
</p:tagLst>
</file>

<file path=ppt/tags/tag267.xml><?xml version="1.0" encoding="utf-8"?>
<p:tagLst xmlns:a="http://schemas.openxmlformats.org/drawingml/2006/main" xmlns:r="http://schemas.openxmlformats.org/officeDocument/2006/relationships" xmlns:p="http://schemas.openxmlformats.org/presentationml/2006/main">
  <p:tag name="THINKCELLSHAPEDONOTDELETE" val="tjmajb8f0n0kPpfXd1jQukA"/>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tDBSWQtZGv6PGz6mkcOLaIg"/>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tMG2GcY5GFuPUnjMxrDaUSg"/>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mS8eoekYMjXmbIphxusn9A"/>
</p:tagLst>
</file>

<file path=ppt/tags/tag270.xml><?xml version="1.0" encoding="utf-8"?>
<p:tagLst xmlns:a="http://schemas.openxmlformats.org/drawingml/2006/main" xmlns:r="http://schemas.openxmlformats.org/officeDocument/2006/relationships" xmlns:p="http://schemas.openxmlformats.org/presentationml/2006/main">
  <p:tag name="THINKCELLSHAPEDONOTDELETE" val="tvg9sgqFFOfdSPLKwFbj99g"/>
</p:tagLst>
</file>

<file path=ppt/tags/tag271.xml><?xml version="1.0" encoding="utf-8"?>
<p:tagLst xmlns:a="http://schemas.openxmlformats.org/drawingml/2006/main" xmlns:r="http://schemas.openxmlformats.org/officeDocument/2006/relationships" xmlns:p="http://schemas.openxmlformats.org/presentationml/2006/main">
  <p:tag name="THINKCELLSHAPEDONOTDELETE" val="tmP0zbsC4gNo28i2KalSk1g"/>
</p:tagLst>
</file>

<file path=ppt/tags/tag272.xml><?xml version="1.0" encoding="utf-8"?>
<p:tagLst xmlns:a="http://schemas.openxmlformats.org/drawingml/2006/main" xmlns:r="http://schemas.openxmlformats.org/officeDocument/2006/relationships" xmlns:p="http://schemas.openxmlformats.org/presentationml/2006/main">
  <p:tag name="THINKCELLSHAPEDONOTDELETE" val="tHfNHQ_FnbH_gERYCBEfM8g"/>
</p:tagLst>
</file>

<file path=ppt/tags/tag273.xml><?xml version="1.0" encoding="utf-8"?>
<p:tagLst xmlns:a="http://schemas.openxmlformats.org/drawingml/2006/main" xmlns:r="http://schemas.openxmlformats.org/officeDocument/2006/relationships" xmlns:p="http://schemas.openxmlformats.org/presentationml/2006/main">
  <p:tag name="THINKCELLSHAPEDONOTDELETE" val="tApAxX0UHmLBXx8LkPPUPTQ"/>
</p:tagLst>
</file>

<file path=ppt/tags/tag274.xml><?xml version="1.0" encoding="utf-8"?>
<p:tagLst xmlns:a="http://schemas.openxmlformats.org/drawingml/2006/main" xmlns:r="http://schemas.openxmlformats.org/officeDocument/2006/relationships" xmlns:p="http://schemas.openxmlformats.org/presentationml/2006/main">
  <p:tag name="THINKCELLSHAPEDONOTDELETE" val="tfBzn6ZbUQ1jedHbS_eh7jA"/>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th88NA30VlMtez3iJWo.Tyg"/>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tRlABCH2Xi1rP0bQmIJOzJQ"/>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tiLyDuhJc4AEC4REK7iyolQ"/>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toN3z12KDkW33j1Q3F8Ygew"/>
</p:tagLst>
</file>

<file path=ppt/tags/tag279.xml><?xml version="1.0" encoding="utf-8"?>
<p:tagLst xmlns:a="http://schemas.openxmlformats.org/drawingml/2006/main" xmlns:r="http://schemas.openxmlformats.org/officeDocument/2006/relationships" xmlns:p="http://schemas.openxmlformats.org/presentationml/2006/main">
  <p:tag name="THINKCELLSHAPEDONOTDELETE" val="tZphzkz4IwtT0tz39sC8Ai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CsTSMXykr9UQYgnIfpYWZw"/>
</p:tagLst>
</file>

<file path=ppt/tags/tag280.xml><?xml version="1.0" encoding="utf-8"?>
<p:tagLst xmlns:a="http://schemas.openxmlformats.org/drawingml/2006/main" xmlns:r="http://schemas.openxmlformats.org/officeDocument/2006/relationships" xmlns:p="http://schemas.openxmlformats.org/presentationml/2006/main">
  <p:tag name="THINKCELLSHAPEDONOTDELETE" val="teQidYoEfVwRDkA6vlkPQtw"/>
</p:tagLst>
</file>

<file path=ppt/tags/tag281.xml><?xml version="1.0" encoding="utf-8"?>
<p:tagLst xmlns:a="http://schemas.openxmlformats.org/drawingml/2006/main" xmlns:r="http://schemas.openxmlformats.org/officeDocument/2006/relationships" xmlns:p="http://schemas.openxmlformats.org/presentationml/2006/main">
  <p:tag name="THINKCELLSHAPEDONOTDELETE" val="taoMvcUyaBi87he5vssCEwA"/>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tBwdDjlVIF9vnlFogOZCOAA"/>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t_lHpThW1fwkK.lt2QYl13Q"/>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t1kp8MghhbfLHriWGxABmuQ"/>
</p:tagLst>
</file>

<file path=ppt/tags/tag285.xml><?xml version="1.0" encoding="utf-8"?>
<p:tagLst xmlns:a="http://schemas.openxmlformats.org/drawingml/2006/main" xmlns:r="http://schemas.openxmlformats.org/officeDocument/2006/relationships" xmlns:p="http://schemas.openxmlformats.org/presentationml/2006/main">
  <p:tag name="THINKCELLSHAPEDONOTDELETE" val="tiGvb0TwwfjilQjXMAaHwWw"/>
</p:tagLst>
</file>

<file path=ppt/tags/tag286.xml><?xml version="1.0" encoding="utf-8"?>
<p:tagLst xmlns:a="http://schemas.openxmlformats.org/drawingml/2006/main" xmlns:r="http://schemas.openxmlformats.org/officeDocument/2006/relationships" xmlns:p="http://schemas.openxmlformats.org/presentationml/2006/main">
  <p:tag name="THINKCELLSHAPEDONOTDELETE" val="tQiy56Sz8oEHreEAs59rv3A"/>
</p:tagLst>
</file>

<file path=ppt/tags/tag287.xml><?xml version="1.0" encoding="utf-8"?>
<p:tagLst xmlns:a="http://schemas.openxmlformats.org/drawingml/2006/main" xmlns:r="http://schemas.openxmlformats.org/officeDocument/2006/relationships" xmlns:p="http://schemas.openxmlformats.org/presentationml/2006/main">
  <p:tag name="THINKCELLSHAPEDONOTDELETE" val="tBQaxz2VAjniZX_WmrG2UOQ"/>
</p:tagLst>
</file>

<file path=ppt/tags/tag288.xml><?xml version="1.0" encoding="utf-8"?>
<p:tagLst xmlns:a="http://schemas.openxmlformats.org/drawingml/2006/main" xmlns:r="http://schemas.openxmlformats.org/officeDocument/2006/relationships" xmlns:p="http://schemas.openxmlformats.org/presentationml/2006/main">
  <p:tag name="THINKCELLSHAPEDONOTDELETE" val="tki07skF.2YU.XpBtgkm1lA"/>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t9mZq7tC8jX9QjfwRDjQfGA"/>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iR75uZwu8Egw_aVWw4ghVQ"/>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tqQhNTI9JYxPP1dm7HEsrXw"/>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tc1QX9UULA4B7QfDDZsiA4A"/>
</p:tagLst>
</file>

<file path=ppt/tags/tag2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3.xml><?xml version="1.0" encoding="utf-8"?>
<p:tagLst xmlns:a="http://schemas.openxmlformats.org/drawingml/2006/main" xmlns:r="http://schemas.openxmlformats.org/officeDocument/2006/relationships" xmlns:p="http://schemas.openxmlformats.org/presentationml/2006/main">
  <p:tag name="THINKCELLSHAPEDONOTDELETE" val="tk1pQbpJaGeMODvQEfdXHgg"/>
</p:tagLst>
</file>

<file path=ppt/tags/tag294.xml><?xml version="1.0" encoding="utf-8"?>
<p:tagLst xmlns:a="http://schemas.openxmlformats.org/drawingml/2006/main" xmlns:r="http://schemas.openxmlformats.org/officeDocument/2006/relationships" xmlns:p="http://schemas.openxmlformats.org/presentationml/2006/main">
  <p:tag name="THINKCELLSHAPEDONOTDELETE" val="tp22BAOc8LPMPbjOHaf28KA"/>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tigl3.gWr2VO1Y2MesmXapg"/>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tH4xBtWdWUNg7c4XrpgXZ4A"/>
</p:tagLst>
</file>

<file path=ppt/tags/tag297.xml><?xml version="1.0" encoding="utf-8"?>
<p:tagLst xmlns:a="http://schemas.openxmlformats.org/drawingml/2006/main" xmlns:r="http://schemas.openxmlformats.org/officeDocument/2006/relationships" xmlns:p="http://schemas.openxmlformats.org/presentationml/2006/main">
  <p:tag name="THINKCELLSHAPEDONOTDELETE" val="tIRHTgLKMEpjiFE8OPrDEpg"/>
</p:tagLst>
</file>

<file path=ppt/tags/tag298.xml><?xml version="1.0" encoding="utf-8"?>
<p:tagLst xmlns:a="http://schemas.openxmlformats.org/drawingml/2006/main" xmlns:r="http://schemas.openxmlformats.org/officeDocument/2006/relationships" xmlns:p="http://schemas.openxmlformats.org/presentationml/2006/main">
  <p:tag name="THINKCELLSHAPEDONOTDELETE" val="tEIP2hY1Awsnym_SU.g_.bg"/>
</p:tagLst>
</file>

<file path=ppt/tags/tag299.xml><?xml version="1.0" encoding="utf-8"?>
<p:tagLst xmlns:a="http://schemas.openxmlformats.org/drawingml/2006/main" xmlns:r="http://schemas.openxmlformats.org/officeDocument/2006/relationships" xmlns:p="http://schemas.openxmlformats.org/presentationml/2006/main">
  <p:tag name="THINKCELLSHAPEDONOTDELETE" val="t6QlErypxezeHDi8uhvpcM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CuXSORjq68pDWjd3JvlxSg"/>
</p:tagLst>
</file>

<file path=ppt/tags/tag300.xml><?xml version="1.0" encoding="utf-8"?>
<p:tagLst xmlns:a="http://schemas.openxmlformats.org/drawingml/2006/main" xmlns:r="http://schemas.openxmlformats.org/officeDocument/2006/relationships" xmlns:p="http://schemas.openxmlformats.org/presentationml/2006/main">
  <p:tag name="THINKCELLSHAPEDONOTDELETE" val="tUFBC5..DBR6afTtjtXTydg"/>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twGIrsqetq4qIJ0Iy.yRo7Q"/>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tk4SaI8PdhMZSU4a6b64FcA"/>
</p:tagLst>
</file>

<file path=ppt/tags/tag303.xml><?xml version="1.0" encoding="utf-8"?>
<p:tagLst xmlns:a="http://schemas.openxmlformats.org/drawingml/2006/main" xmlns:r="http://schemas.openxmlformats.org/officeDocument/2006/relationships" xmlns:p="http://schemas.openxmlformats.org/presentationml/2006/main">
  <p:tag name="THINKCELLSHAPEDONOTDELETE" val="tWMQx1M6lpMbN1ZOmuYHbJA"/>
</p:tagLst>
</file>

<file path=ppt/tags/tag304.xml><?xml version="1.0" encoding="utf-8"?>
<p:tagLst xmlns:a="http://schemas.openxmlformats.org/drawingml/2006/main" xmlns:r="http://schemas.openxmlformats.org/officeDocument/2006/relationships" xmlns:p="http://schemas.openxmlformats.org/presentationml/2006/main">
  <p:tag name="THINKCELLSHAPEDONOTDELETE" val="t88oy.qoEu5WCxnumKRFPGA"/>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th6gcGoDvpfhu3X116MzZWQ"/>
</p:tagLst>
</file>

<file path=ppt/tags/tag306.xml><?xml version="1.0" encoding="utf-8"?>
<p:tagLst xmlns:a="http://schemas.openxmlformats.org/drawingml/2006/main" xmlns:r="http://schemas.openxmlformats.org/officeDocument/2006/relationships" xmlns:p="http://schemas.openxmlformats.org/presentationml/2006/main">
  <p:tag name="THINKCELLSHAPEDONOTDELETE" val="tRW5Vns3h6qjKY_ABGd6X_w"/>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tWZhaRgTMKVD4NfMOv_RIXA"/>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tDNLvuyNaXve3e6BVZAQ0rQ"/>
</p:tagLst>
</file>

<file path=ppt/tags/tag309.xml><?xml version="1.0" encoding="utf-8"?>
<p:tagLst xmlns:a="http://schemas.openxmlformats.org/drawingml/2006/main" xmlns:r="http://schemas.openxmlformats.org/officeDocument/2006/relationships" xmlns:p="http://schemas.openxmlformats.org/presentationml/2006/main">
  <p:tag name="THINKCELLSHAPEDONOTDELETE" val="t2QywvZRsceM1BCTjP2EyHg"/>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1o5iWt_G1IG3diyWkinbA"/>
</p:tagLst>
</file>

<file path=ppt/tags/tag310.xml><?xml version="1.0" encoding="utf-8"?>
<p:tagLst xmlns:a="http://schemas.openxmlformats.org/drawingml/2006/main" xmlns:r="http://schemas.openxmlformats.org/officeDocument/2006/relationships" xmlns:p="http://schemas.openxmlformats.org/presentationml/2006/main">
  <p:tag name="THINKCELLSHAPEDONOTDELETE" val="t7uzNew7rZgIEoBq7YKPuYg"/>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tsrJyONb2TBWBWfeLDTOoug"/>
</p:tagLst>
</file>

<file path=ppt/tags/tag312.xml><?xml version="1.0" encoding="utf-8"?>
<p:tagLst xmlns:a="http://schemas.openxmlformats.org/drawingml/2006/main" xmlns:r="http://schemas.openxmlformats.org/officeDocument/2006/relationships" xmlns:p="http://schemas.openxmlformats.org/presentationml/2006/main">
  <p:tag name="THINKCELLSHAPEDONOTDELETE" val="tg.ATtc2Qk7lqc_5MLBhV9Q"/>
</p:tagLst>
</file>

<file path=ppt/tags/tag313.xml><?xml version="1.0" encoding="utf-8"?>
<p:tagLst xmlns:a="http://schemas.openxmlformats.org/drawingml/2006/main" xmlns:r="http://schemas.openxmlformats.org/officeDocument/2006/relationships" xmlns:p="http://schemas.openxmlformats.org/presentationml/2006/main">
  <p:tag name="THINKCELLSHAPEDONOTDELETE" val="tkq8uSJeHT0zThZ9ahY2.cw"/>
</p:tagLst>
</file>

<file path=ppt/tags/tag314.xml><?xml version="1.0" encoding="utf-8"?>
<p:tagLst xmlns:a="http://schemas.openxmlformats.org/drawingml/2006/main" xmlns:r="http://schemas.openxmlformats.org/officeDocument/2006/relationships" xmlns:p="http://schemas.openxmlformats.org/presentationml/2006/main">
  <p:tag name="THINKCELLSHAPEDONOTDELETE" val="tQjPZIW8lQ7DD8iA0r6ps5g"/>
</p:tagLst>
</file>

<file path=ppt/tags/tag315.xml><?xml version="1.0" encoding="utf-8"?>
<p:tagLst xmlns:a="http://schemas.openxmlformats.org/drawingml/2006/main" xmlns:r="http://schemas.openxmlformats.org/officeDocument/2006/relationships" xmlns:p="http://schemas.openxmlformats.org/presentationml/2006/main">
  <p:tag name="THINKCELLSHAPEDONOTDELETE" val="tV2FHW3gPll1zG0AZO2TvUw"/>
</p:tagLst>
</file>

<file path=ppt/tags/tag316.xml><?xml version="1.0" encoding="utf-8"?>
<p:tagLst xmlns:a="http://schemas.openxmlformats.org/drawingml/2006/main" xmlns:r="http://schemas.openxmlformats.org/officeDocument/2006/relationships" xmlns:p="http://schemas.openxmlformats.org/presentationml/2006/main">
  <p:tag name="THINKCELLSHAPEDONOTDELETE" val="t1hK4tt5gOTJi8Dj0UlGQTw"/>
</p:tagLst>
</file>

<file path=ppt/tags/tag317.xml><?xml version="1.0" encoding="utf-8"?>
<p:tagLst xmlns:a="http://schemas.openxmlformats.org/drawingml/2006/main" xmlns:r="http://schemas.openxmlformats.org/officeDocument/2006/relationships" xmlns:p="http://schemas.openxmlformats.org/presentationml/2006/main">
  <p:tag name="THINKCELLSHAPEDONOTDELETE" val="tr..Q3YG6LkuvlZnAU8U2KQ"/>
</p:tagLst>
</file>

<file path=ppt/tags/tag318.xml><?xml version="1.0" encoding="utf-8"?>
<p:tagLst xmlns:a="http://schemas.openxmlformats.org/drawingml/2006/main" xmlns:r="http://schemas.openxmlformats.org/officeDocument/2006/relationships" xmlns:p="http://schemas.openxmlformats.org/presentationml/2006/main">
  <p:tag name="THINKCELLSHAPEDONOTDELETE" val="tJDCufZeqDLpvgH1Xh5IADA"/>
</p:tagLst>
</file>

<file path=ppt/tags/tag319.xml><?xml version="1.0" encoding="utf-8"?>
<p:tagLst xmlns:a="http://schemas.openxmlformats.org/drawingml/2006/main" xmlns:r="http://schemas.openxmlformats.org/officeDocument/2006/relationships" xmlns:p="http://schemas.openxmlformats.org/presentationml/2006/main">
  <p:tag name="THINKCELLSHAPEDONOTDELETE" val="tWszy5a_IMvpPmSm.f74Oq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FINdxF8ZZwSMmX_aVTe0rw"/>
</p:tagLst>
</file>

<file path=ppt/tags/tag320.xml><?xml version="1.0" encoding="utf-8"?>
<p:tagLst xmlns:a="http://schemas.openxmlformats.org/drawingml/2006/main" xmlns:r="http://schemas.openxmlformats.org/officeDocument/2006/relationships" xmlns:p="http://schemas.openxmlformats.org/presentationml/2006/main">
  <p:tag name="THINKCELLSHAPEDONOTDELETE" val="ttX4RaQVsvfP9OZqI3IR7jQ"/>
</p:tagLst>
</file>

<file path=ppt/tags/tag321.xml><?xml version="1.0" encoding="utf-8"?>
<p:tagLst xmlns:a="http://schemas.openxmlformats.org/drawingml/2006/main" xmlns:r="http://schemas.openxmlformats.org/officeDocument/2006/relationships" xmlns:p="http://schemas.openxmlformats.org/presentationml/2006/main">
  <p:tag name="THINKCELLSHAPEDONOTDELETE" val="tQ0XjipRxna1j7oxCw8k0lQ"/>
</p:tagLst>
</file>

<file path=ppt/tags/tag322.xml><?xml version="1.0" encoding="utf-8"?>
<p:tagLst xmlns:a="http://schemas.openxmlformats.org/drawingml/2006/main" xmlns:r="http://schemas.openxmlformats.org/officeDocument/2006/relationships" xmlns:p="http://schemas.openxmlformats.org/presentationml/2006/main">
  <p:tag name="THINKCELLSHAPEDONOTDELETE" val="tVjWocGRCYj0c7g8ywCTkTA"/>
</p:tagLst>
</file>

<file path=ppt/tags/tag323.xml><?xml version="1.0" encoding="utf-8"?>
<p:tagLst xmlns:a="http://schemas.openxmlformats.org/drawingml/2006/main" xmlns:r="http://schemas.openxmlformats.org/officeDocument/2006/relationships" xmlns:p="http://schemas.openxmlformats.org/presentationml/2006/main">
  <p:tag name="THINKCELLSHAPEDONOTDELETE" val="t56dg_1ebeUZnqPqVKHxcVQ"/>
</p:tagLst>
</file>

<file path=ppt/tags/tag324.xml><?xml version="1.0" encoding="utf-8"?>
<p:tagLst xmlns:a="http://schemas.openxmlformats.org/drawingml/2006/main" xmlns:r="http://schemas.openxmlformats.org/officeDocument/2006/relationships" xmlns:p="http://schemas.openxmlformats.org/presentationml/2006/main">
  <p:tag name="THINKCELLSHAPEDONOTDELETE" val="tAVAYVh5clJERowfbV4JDBQ"/>
</p:tagLst>
</file>

<file path=ppt/tags/tag325.xml><?xml version="1.0" encoding="utf-8"?>
<p:tagLst xmlns:a="http://schemas.openxmlformats.org/drawingml/2006/main" xmlns:r="http://schemas.openxmlformats.org/officeDocument/2006/relationships" xmlns:p="http://schemas.openxmlformats.org/presentationml/2006/main">
  <p:tag name="THINKCELLSHAPEDONOTDELETE" val="t0YUFDJZjbpaAjWWOzy2hUg"/>
</p:tagLst>
</file>

<file path=ppt/tags/tag326.xml><?xml version="1.0" encoding="utf-8"?>
<p:tagLst xmlns:a="http://schemas.openxmlformats.org/drawingml/2006/main" xmlns:r="http://schemas.openxmlformats.org/officeDocument/2006/relationships" xmlns:p="http://schemas.openxmlformats.org/presentationml/2006/main">
  <p:tag name="THINKCELLSHAPEDONOTDELETE" val="tWW5SYZ0IHl3oOoC4OA5Puw"/>
</p:tagLst>
</file>

<file path=ppt/tags/tag327.xml><?xml version="1.0" encoding="utf-8"?>
<p:tagLst xmlns:a="http://schemas.openxmlformats.org/drawingml/2006/main" xmlns:r="http://schemas.openxmlformats.org/officeDocument/2006/relationships" xmlns:p="http://schemas.openxmlformats.org/presentationml/2006/main">
  <p:tag name="THINKCELLSHAPEDONOTDELETE" val="tRkH4LjErmHXL84XQF4RhJA"/>
</p:tagLst>
</file>

<file path=ppt/tags/tag328.xml><?xml version="1.0" encoding="utf-8"?>
<p:tagLst xmlns:a="http://schemas.openxmlformats.org/drawingml/2006/main" xmlns:r="http://schemas.openxmlformats.org/officeDocument/2006/relationships" xmlns:p="http://schemas.openxmlformats.org/presentationml/2006/main">
  <p:tag name="THINKCELLSHAPEDONOTDELETE" val="t7W9lUZsIlPVV6yTioOgaNw"/>
</p:tagLst>
</file>

<file path=ppt/tags/tag329.xml><?xml version="1.0" encoding="utf-8"?>
<p:tagLst xmlns:a="http://schemas.openxmlformats.org/drawingml/2006/main" xmlns:r="http://schemas.openxmlformats.org/officeDocument/2006/relationships" xmlns:p="http://schemas.openxmlformats.org/presentationml/2006/main">
  <p:tag name="THINKCELLSHAPEDONOTDELETE" val="tvJrU1QjX9WuNoNbIQoFDO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0.xml><?xml version="1.0" encoding="utf-8"?>
<p:tagLst xmlns:a="http://schemas.openxmlformats.org/drawingml/2006/main" xmlns:r="http://schemas.openxmlformats.org/officeDocument/2006/relationships" xmlns:p="http://schemas.openxmlformats.org/presentationml/2006/main">
  <p:tag name="THINKCELLSHAPEDONOTDELETE" val="tAh69oswLc0WssvY9jVRpbw"/>
</p:tagLst>
</file>

<file path=ppt/tags/tag331.xml><?xml version="1.0" encoding="utf-8"?>
<p:tagLst xmlns:a="http://schemas.openxmlformats.org/drawingml/2006/main" xmlns:r="http://schemas.openxmlformats.org/officeDocument/2006/relationships" xmlns:p="http://schemas.openxmlformats.org/presentationml/2006/main">
  <p:tag name="THINKCELLSHAPEDONOTDELETE" val="tw1tfOCftWAzOF3_6OTfyNw"/>
</p:tagLst>
</file>

<file path=ppt/tags/tag332.xml><?xml version="1.0" encoding="utf-8"?>
<p:tagLst xmlns:a="http://schemas.openxmlformats.org/drawingml/2006/main" xmlns:r="http://schemas.openxmlformats.org/officeDocument/2006/relationships" xmlns:p="http://schemas.openxmlformats.org/presentationml/2006/main">
  <p:tag name="THINKCELLSHAPEDONOTDELETE" val="tymmBLGPTsDcEiP7agkbhUQ"/>
</p:tagLst>
</file>

<file path=ppt/tags/tag333.xml><?xml version="1.0" encoding="utf-8"?>
<p:tagLst xmlns:a="http://schemas.openxmlformats.org/drawingml/2006/main" xmlns:r="http://schemas.openxmlformats.org/officeDocument/2006/relationships" xmlns:p="http://schemas.openxmlformats.org/presentationml/2006/main">
  <p:tag name="THINKCELLSHAPEDONOTDELETE" val="tJ5z9UP4SSLww4qzYT8Zasw"/>
</p:tagLst>
</file>

<file path=ppt/tags/tag334.xml><?xml version="1.0" encoding="utf-8"?>
<p:tagLst xmlns:a="http://schemas.openxmlformats.org/drawingml/2006/main" xmlns:r="http://schemas.openxmlformats.org/officeDocument/2006/relationships" xmlns:p="http://schemas.openxmlformats.org/presentationml/2006/main">
  <p:tag name="THINKCELLSHAPEDONOTDELETE" val="tGEWhBkPfZMgAKXCTK4RsXQ"/>
</p:tagLst>
</file>

<file path=ppt/tags/tag335.xml><?xml version="1.0" encoding="utf-8"?>
<p:tagLst xmlns:a="http://schemas.openxmlformats.org/drawingml/2006/main" xmlns:r="http://schemas.openxmlformats.org/officeDocument/2006/relationships" xmlns:p="http://schemas.openxmlformats.org/presentationml/2006/main">
  <p:tag name="THINKCELLSHAPEDONOTDELETE" val="tWF3QJXXqEs_zjmkslGV2.w"/>
</p:tagLst>
</file>

<file path=ppt/tags/tag336.xml><?xml version="1.0" encoding="utf-8"?>
<p:tagLst xmlns:a="http://schemas.openxmlformats.org/drawingml/2006/main" xmlns:r="http://schemas.openxmlformats.org/officeDocument/2006/relationships" xmlns:p="http://schemas.openxmlformats.org/presentationml/2006/main">
  <p:tag name="THINKCELLSHAPEDONOTDELETE" val="t9EvQJpo_SdOthBVrwDTnqg"/>
</p:tagLst>
</file>

<file path=ppt/tags/tag337.xml><?xml version="1.0" encoding="utf-8"?>
<p:tagLst xmlns:a="http://schemas.openxmlformats.org/drawingml/2006/main" xmlns:r="http://schemas.openxmlformats.org/officeDocument/2006/relationships" xmlns:p="http://schemas.openxmlformats.org/presentationml/2006/main">
  <p:tag name="THINKCELLSHAPEDONOTDELETE" val="tAFecw2FE1d.hNXfkyLWmNw"/>
</p:tagLst>
</file>

<file path=ppt/tags/tag338.xml><?xml version="1.0" encoding="utf-8"?>
<p:tagLst xmlns:a="http://schemas.openxmlformats.org/drawingml/2006/main" xmlns:r="http://schemas.openxmlformats.org/officeDocument/2006/relationships" xmlns:p="http://schemas.openxmlformats.org/presentationml/2006/main">
  <p:tag name="THINKCELLSHAPEDONOTDELETE" val="tuyUZ9S76DBm2oaZ9b1fMRA"/>
</p:tagLst>
</file>

<file path=ppt/tags/tag339.xml><?xml version="1.0" encoding="utf-8"?>
<p:tagLst xmlns:a="http://schemas.openxmlformats.org/drawingml/2006/main" xmlns:r="http://schemas.openxmlformats.org/officeDocument/2006/relationships" xmlns:p="http://schemas.openxmlformats.org/presentationml/2006/main">
  <p:tag name="THINKCELLSHAPEDONOTDELETE" val="tYWjYhQ8LAf8DLHkgDBmq9w"/>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0.xml><?xml version="1.0" encoding="utf-8"?>
<p:tagLst xmlns:a="http://schemas.openxmlformats.org/drawingml/2006/main" xmlns:r="http://schemas.openxmlformats.org/officeDocument/2006/relationships" xmlns:p="http://schemas.openxmlformats.org/presentationml/2006/main">
  <p:tag name="THINKCELLSHAPEDONOTDELETE" val="tyIsPPdigWi37ZdzE3qCaVA"/>
</p:tagLst>
</file>

<file path=ppt/tags/tag341.xml><?xml version="1.0" encoding="utf-8"?>
<p:tagLst xmlns:a="http://schemas.openxmlformats.org/drawingml/2006/main" xmlns:r="http://schemas.openxmlformats.org/officeDocument/2006/relationships" xmlns:p="http://schemas.openxmlformats.org/presentationml/2006/main">
  <p:tag name="THINKCELLSHAPEDONOTDELETE" val="t4Bxnae12tjszvly.jQr.CQ"/>
</p:tagLst>
</file>

<file path=ppt/tags/tag342.xml><?xml version="1.0" encoding="utf-8"?>
<p:tagLst xmlns:a="http://schemas.openxmlformats.org/drawingml/2006/main" xmlns:r="http://schemas.openxmlformats.org/officeDocument/2006/relationships" xmlns:p="http://schemas.openxmlformats.org/presentationml/2006/main">
  <p:tag name="THINKCELLSHAPEDONOTDELETE" val="tH8Z03ny_JNRgjbd.9Bgo0Q"/>
</p:tagLst>
</file>

<file path=ppt/tags/tag343.xml><?xml version="1.0" encoding="utf-8"?>
<p:tagLst xmlns:a="http://schemas.openxmlformats.org/drawingml/2006/main" xmlns:r="http://schemas.openxmlformats.org/officeDocument/2006/relationships" xmlns:p="http://schemas.openxmlformats.org/presentationml/2006/main">
  <p:tag name="THINKCELLSHAPEDONOTDELETE" val="tQiy56Sz8oEHreEAs59rv3A"/>
</p:tagLst>
</file>

<file path=ppt/tags/tag344.xml><?xml version="1.0" encoding="utf-8"?>
<p:tagLst xmlns:a="http://schemas.openxmlformats.org/drawingml/2006/main" xmlns:r="http://schemas.openxmlformats.org/officeDocument/2006/relationships" xmlns:p="http://schemas.openxmlformats.org/presentationml/2006/main">
  <p:tag name="THINKCELLSHAPEDONOTDELETE" val="tBQaxz2VAjniZX_WmrG2UOQ"/>
</p:tagLst>
</file>

<file path=ppt/tags/tag345.xml><?xml version="1.0" encoding="utf-8"?>
<p:tagLst xmlns:a="http://schemas.openxmlformats.org/drawingml/2006/main" xmlns:r="http://schemas.openxmlformats.org/officeDocument/2006/relationships" xmlns:p="http://schemas.openxmlformats.org/presentationml/2006/main">
  <p:tag name="THINKCELLSHAPEDONOTDELETE" val="tki07skF.2YU.XpBtgkm1lA"/>
</p:tagLst>
</file>

<file path=ppt/tags/tag346.xml><?xml version="1.0" encoding="utf-8"?>
<p:tagLst xmlns:a="http://schemas.openxmlformats.org/drawingml/2006/main" xmlns:r="http://schemas.openxmlformats.org/officeDocument/2006/relationships" xmlns:p="http://schemas.openxmlformats.org/presentationml/2006/main">
  <p:tag name="THINKCELLSHAPEDONOTDELETE" val="t9mZq7tC8jX9QjfwRDjQfGA"/>
</p:tagLst>
</file>

<file path=ppt/tags/tag347.xml><?xml version="1.0" encoding="utf-8"?>
<p:tagLst xmlns:a="http://schemas.openxmlformats.org/drawingml/2006/main" xmlns:r="http://schemas.openxmlformats.org/officeDocument/2006/relationships" xmlns:p="http://schemas.openxmlformats.org/presentationml/2006/main">
  <p:tag name="THINKCELLSHAPEDONOTDELETE" val="tqQhNTI9JYxPP1dm7HEsrXw"/>
</p:tagLst>
</file>

<file path=ppt/tags/tag348.xml><?xml version="1.0" encoding="utf-8"?>
<p:tagLst xmlns:a="http://schemas.openxmlformats.org/drawingml/2006/main" xmlns:r="http://schemas.openxmlformats.org/officeDocument/2006/relationships" xmlns:p="http://schemas.openxmlformats.org/presentationml/2006/main">
  <p:tag name="THINKCELLSHAPEDONOTDELETE" val="tc1QX9UULA4B7QfDDZsiA4A"/>
</p:tagLst>
</file>

<file path=ppt/tags/tag3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0.xml><?xml version="1.0" encoding="utf-8"?>
<p:tagLst xmlns:a="http://schemas.openxmlformats.org/drawingml/2006/main" xmlns:r="http://schemas.openxmlformats.org/officeDocument/2006/relationships" xmlns:p="http://schemas.openxmlformats.org/presentationml/2006/main">
  <p:tag name="THINKCELLSHAPEDONOTDELETE" val="tk1pQbpJaGeMODvQEfdXHgg"/>
</p:tagLst>
</file>

<file path=ppt/tags/tag351.xml><?xml version="1.0" encoding="utf-8"?>
<p:tagLst xmlns:a="http://schemas.openxmlformats.org/drawingml/2006/main" xmlns:r="http://schemas.openxmlformats.org/officeDocument/2006/relationships" xmlns:p="http://schemas.openxmlformats.org/presentationml/2006/main">
  <p:tag name="THINKCELLSHAPEDONOTDELETE" val="tp22BAOc8LPMPbjOHaf28KA"/>
</p:tagLst>
</file>

<file path=ppt/tags/tag352.xml><?xml version="1.0" encoding="utf-8"?>
<p:tagLst xmlns:a="http://schemas.openxmlformats.org/drawingml/2006/main" xmlns:r="http://schemas.openxmlformats.org/officeDocument/2006/relationships" xmlns:p="http://schemas.openxmlformats.org/presentationml/2006/main">
  <p:tag name="THINKCELLSHAPEDONOTDELETE" val="tigl3.gWr2VO1Y2MesmXapg"/>
</p:tagLst>
</file>

<file path=ppt/tags/tag353.xml><?xml version="1.0" encoding="utf-8"?>
<p:tagLst xmlns:a="http://schemas.openxmlformats.org/drawingml/2006/main" xmlns:r="http://schemas.openxmlformats.org/officeDocument/2006/relationships" xmlns:p="http://schemas.openxmlformats.org/presentationml/2006/main">
  <p:tag name="THINKCELLSHAPEDONOTDELETE" val="tH4xBtWdWUNg7c4XrpgXZ4A"/>
</p:tagLst>
</file>

<file path=ppt/tags/tag354.xml><?xml version="1.0" encoding="utf-8"?>
<p:tagLst xmlns:a="http://schemas.openxmlformats.org/drawingml/2006/main" xmlns:r="http://schemas.openxmlformats.org/officeDocument/2006/relationships" xmlns:p="http://schemas.openxmlformats.org/presentationml/2006/main">
  <p:tag name="THINKCELLSHAPEDONOTDELETE" val="tIRHTgLKMEpjiFE8OPrDEpg"/>
</p:tagLst>
</file>

<file path=ppt/tags/tag355.xml><?xml version="1.0" encoding="utf-8"?>
<p:tagLst xmlns:a="http://schemas.openxmlformats.org/drawingml/2006/main" xmlns:r="http://schemas.openxmlformats.org/officeDocument/2006/relationships" xmlns:p="http://schemas.openxmlformats.org/presentationml/2006/main">
  <p:tag name="THINKCELLSHAPEDONOTDELETE" val="tEIP2hY1Awsnym_SU.g_.bg"/>
</p:tagLst>
</file>

<file path=ppt/tags/tag356.xml><?xml version="1.0" encoding="utf-8"?>
<p:tagLst xmlns:a="http://schemas.openxmlformats.org/drawingml/2006/main" xmlns:r="http://schemas.openxmlformats.org/officeDocument/2006/relationships" xmlns:p="http://schemas.openxmlformats.org/presentationml/2006/main">
  <p:tag name="THINKCELLSHAPEDONOTDELETE" val="t6QlErypxezeHDi8uhvpcMA"/>
</p:tagLst>
</file>

<file path=ppt/tags/tag357.xml><?xml version="1.0" encoding="utf-8"?>
<p:tagLst xmlns:a="http://schemas.openxmlformats.org/drawingml/2006/main" xmlns:r="http://schemas.openxmlformats.org/officeDocument/2006/relationships" xmlns:p="http://schemas.openxmlformats.org/presentationml/2006/main">
  <p:tag name="THINKCELLSHAPEDONOTDELETE" val="tUFBC5..DBR6afTtjtXTydg"/>
</p:tagLst>
</file>

<file path=ppt/tags/tag358.xml><?xml version="1.0" encoding="utf-8"?>
<p:tagLst xmlns:a="http://schemas.openxmlformats.org/drawingml/2006/main" xmlns:r="http://schemas.openxmlformats.org/officeDocument/2006/relationships" xmlns:p="http://schemas.openxmlformats.org/presentationml/2006/main">
  <p:tag name="THINKCELLSHAPEDONOTDELETE" val="twGIrsqetq4qIJ0Iy.yRo7Q"/>
</p:tagLst>
</file>

<file path=ppt/tags/tag359.xml><?xml version="1.0" encoding="utf-8"?>
<p:tagLst xmlns:a="http://schemas.openxmlformats.org/drawingml/2006/main" xmlns:r="http://schemas.openxmlformats.org/officeDocument/2006/relationships" xmlns:p="http://schemas.openxmlformats.org/presentationml/2006/main">
  <p:tag name="THINKCELLSHAPEDONOTDELETE" val="tk4SaI8PdhMZSU4a6b64FcA"/>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lIEgGPniKMpuGtOLuBCjHw"/>
</p:tagLst>
</file>

<file path=ppt/tags/tag360.xml><?xml version="1.0" encoding="utf-8"?>
<p:tagLst xmlns:a="http://schemas.openxmlformats.org/drawingml/2006/main" xmlns:r="http://schemas.openxmlformats.org/officeDocument/2006/relationships" xmlns:p="http://schemas.openxmlformats.org/presentationml/2006/main">
  <p:tag name="THINKCELLSHAPEDONOTDELETE" val="tWMQx1M6lpMbN1ZOmuYHbJA"/>
</p:tagLst>
</file>

<file path=ppt/tags/tag361.xml><?xml version="1.0" encoding="utf-8"?>
<p:tagLst xmlns:a="http://schemas.openxmlformats.org/drawingml/2006/main" xmlns:r="http://schemas.openxmlformats.org/officeDocument/2006/relationships" xmlns:p="http://schemas.openxmlformats.org/presentationml/2006/main">
  <p:tag name="THINKCELLSHAPEDONOTDELETE" val="t88oy.qoEu5WCxnumKRFPGA"/>
</p:tagLst>
</file>

<file path=ppt/tags/tag362.xml><?xml version="1.0" encoding="utf-8"?>
<p:tagLst xmlns:a="http://schemas.openxmlformats.org/drawingml/2006/main" xmlns:r="http://schemas.openxmlformats.org/officeDocument/2006/relationships" xmlns:p="http://schemas.openxmlformats.org/presentationml/2006/main">
  <p:tag name="THINKCELLSHAPEDONOTDELETE" val="th6gcGoDvpfhu3X116MzZWQ"/>
</p:tagLst>
</file>

<file path=ppt/tags/tag363.xml><?xml version="1.0" encoding="utf-8"?>
<p:tagLst xmlns:a="http://schemas.openxmlformats.org/drawingml/2006/main" xmlns:r="http://schemas.openxmlformats.org/officeDocument/2006/relationships" xmlns:p="http://schemas.openxmlformats.org/presentationml/2006/main">
  <p:tag name="THINKCELLSHAPEDONOTDELETE" val="tRW5Vns3h6qjKY_ABGd6X_w"/>
</p:tagLst>
</file>

<file path=ppt/tags/tag364.xml><?xml version="1.0" encoding="utf-8"?>
<p:tagLst xmlns:a="http://schemas.openxmlformats.org/drawingml/2006/main" xmlns:r="http://schemas.openxmlformats.org/officeDocument/2006/relationships" xmlns:p="http://schemas.openxmlformats.org/presentationml/2006/main">
  <p:tag name="THINKCELLSHAPEDONOTDELETE" val="tWZhaRgTMKVD4NfMOv_RIXA"/>
</p:tagLst>
</file>

<file path=ppt/tags/tag365.xml><?xml version="1.0" encoding="utf-8"?>
<p:tagLst xmlns:a="http://schemas.openxmlformats.org/drawingml/2006/main" xmlns:r="http://schemas.openxmlformats.org/officeDocument/2006/relationships" xmlns:p="http://schemas.openxmlformats.org/presentationml/2006/main">
  <p:tag name="THINKCELLSHAPEDONOTDELETE" val="tDNLvuyNaXve3e6BVZAQ0rQ"/>
</p:tagLst>
</file>

<file path=ppt/tags/tag366.xml><?xml version="1.0" encoding="utf-8"?>
<p:tagLst xmlns:a="http://schemas.openxmlformats.org/drawingml/2006/main" xmlns:r="http://schemas.openxmlformats.org/officeDocument/2006/relationships" xmlns:p="http://schemas.openxmlformats.org/presentationml/2006/main">
  <p:tag name="THINKCELLSHAPEDONOTDELETE" val="t2QywvZRsceM1BCTjP2EyHg"/>
</p:tagLst>
</file>

<file path=ppt/tags/tag367.xml><?xml version="1.0" encoding="utf-8"?>
<p:tagLst xmlns:a="http://schemas.openxmlformats.org/drawingml/2006/main" xmlns:r="http://schemas.openxmlformats.org/officeDocument/2006/relationships" xmlns:p="http://schemas.openxmlformats.org/presentationml/2006/main">
  <p:tag name="THINKCELLSHAPEDONOTDELETE" val="t7uzNew7rZgIEoBq7YKPuYg"/>
</p:tagLst>
</file>

<file path=ppt/tags/tag368.xml><?xml version="1.0" encoding="utf-8"?>
<p:tagLst xmlns:a="http://schemas.openxmlformats.org/drawingml/2006/main" xmlns:r="http://schemas.openxmlformats.org/officeDocument/2006/relationships" xmlns:p="http://schemas.openxmlformats.org/presentationml/2006/main">
  <p:tag name="THINKCELLSHAPEDONOTDELETE" val="tsrJyONb2TBWBWfeLDTOoug"/>
</p:tagLst>
</file>

<file path=ppt/tags/tag369.xml><?xml version="1.0" encoding="utf-8"?>
<p:tagLst xmlns:a="http://schemas.openxmlformats.org/drawingml/2006/main" xmlns:r="http://schemas.openxmlformats.org/officeDocument/2006/relationships" xmlns:p="http://schemas.openxmlformats.org/presentationml/2006/main">
  <p:tag name="THINKCELLSHAPEDONOTDELETE" val="tg.ATtc2Qk7lqc_5MLBhV9Q"/>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JoCsUdKoDVb_ZeiHPzU6Aw"/>
</p:tagLst>
</file>

<file path=ppt/tags/tag370.xml><?xml version="1.0" encoding="utf-8"?>
<p:tagLst xmlns:a="http://schemas.openxmlformats.org/drawingml/2006/main" xmlns:r="http://schemas.openxmlformats.org/officeDocument/2006/relationships" xmlns:p="http://schemas.openxmlformats.org/presentationml/2006/main">
  <p:tag name="THINKCELLSHAPEDONOTDELETE" val="tyAC.2ZDdqIp82YZpr9mTZw"/>
</p:tagLst>
</file>

<file path=ppt/tags/tag371.xml><?xml version="1.0" encoding="utf-8"?>
<p:tagLst xmlns:a="http://schemas.openxmlformats.org/drawingml/2006/main" xmlns:r="http://schemas.openxmlformats.org/officeDocument/2006/relationships" xmlns:p="http://schemas.openxmlformats.org/presentationml/2006/main">
  <p:tag name="THINKCELLSHAPEDONOTDELETE" val="tXiX1OrtbWVdh.BH3gcVgAQ"/>
</p:tagLst>
</file>

<file path=ppt/tags/tag372.xml><?xml version="1.0" encoding="utf-8"?>
<p:tagLst xmlns:a="http://schemas.openxmlformats.org/drawingml/2006/main" xmlns:r="http://schemas.openxmlformats.org/officeDocument/2006/relationships" xmlns:p="http://schemas.openxmlformats.org/presentationml/2006/main">
  <p:tag name="THINKCELLSHAPEDONOTDELETE" val="t3fy6pnbSBVfw5jxISgU.SQ"/>
</p:tagLst>
</file>

<file path=ppt/tags/tag373.xml><?xml version="1.0" encoding="utf-8"?>
<p:tagLst xmlns:a="http://schemas.openxmlformats.org/drawingml/2006/main" xmlns:r="http://schemas.openxmlformats.org/officeDocument/2006/relationships" xmlns:p="http://schemas.openxmlformats.org/presentationml/2006/main">
  <p:tag name="THINKCELLSHAPEDONOTDELETE" val="tf9ucMM8Z58xN.buk8ES2FA"/>
</p:tagLst>
</file>

<file path=ppt/tags/tag374.xml><?xml version="1.0" encoding="utf-8"?>
<p:tagLst xmlns:a="http://schemas.openxmlformats.org/drawingml/2006/main" xmlns:r="http://schemas.openxmlformats.org/officeDocument/2006/relationships" xmlns:p="http://schemas.openxmlformats.org/presentationml/2006/main">
  <p:tag name="THINKCELLSHAPEDONOTDELETE" val="tvgj5mwxC_92Dq7Mnlgf9ZA"/>
</p:tagLst>
</file>

<file path=ppt/tags/tag375.xml><?xml version="1.0" encoding="utf-8"?>
<p:tagLst xmlns:a="http://schemas.openxmlformats.org/drawingml/2006/main" xmlns:r="http://schemas.openxmlformats.org/officeDocument/2006/relationships" xmlns:p="http://schemas.openxmlformats.org/presentationml/2006/main">
  <p:tag name="THINKCELLSHAPEDONOTDELETE" val="tLHLTESp_r1zghXHqy8iU_Q"/>
</p:tagLst>
</file>

<file path=ppt/tags/tag376.xml><?xml version="1.0" encoding="utf-8"?>
<p:tagLst xmlns:a="http://schemas.openxmlformats.org/drawingml/2006/main" xmlns:r="http://schemas.openxmlformats.org/officeDocument/2006/relationships" xmlns:p="http://schemas.openxmlformats.org/presentationml/2006/main">
  <p:tag name="THINKCELLSHAPEDONOTDELETE" val="tjT7.LBjMWV7VvdZLMUAlnw"/>
</p:tagLst>
</file>

<file path=ppt/tags/tag377.xml><?xml version="1.0" encoding="utf-8"?>
<p:tagLst xmlns:a="http://schemas.openxmlformats.org/drawingml/2006/main" xmlns:r="http://schemas.openxmlformats.org/officeDocument/2006/relationships" xmlns:p="http://schemas.openxmlformats.org/presentationml/2006/main">
  <p:tag name="THINKCELLSHAPEDONOTDELETE" val="tCribTR8V9M4QG5VRI6vWsw"/>
</p:tagLst>
</file>

<file path=ppt/tags/tag378.xml><?xml version="1.0" encoding="utf-8"?>
<p:tagLst xmlns:a="http://schemas.openxmlformats.org/drawingml/2006/main" xmlns:r="http://schemas.openxmlformats.org/officeDocument/2006/relationships" xmlns:p="http://schemas.openxmlformats.org/presentationml/2006/main">
  <p:tag name="THINKCELLSHAPEDONOTDELETE" val="tm4L1KmR4JEJW29YPofpkFw"/>
</p:tagLst>
</file>

<file path=ppt/tags/tag379.xml><?xml version="1.0" encoding="utf-8"?>
<p:tagLst xmlns:a="http://schemas.openxmlformats.org/drawingml/2006/main" xmlns:r="http://schemas.openxmlformats.org/officeDocument/2006/relationships" xmlns:p="http://schemas.openxmlformats.org/presentationml/2006/main">
  <p:tag name="THINKCELLSHAPEDONOTDELETE" val="tvFNPVDQ2sNUEpb8TyQUSa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y9IR8liwDJXsaQHiJNjdvA"/>
</p:tagLst>
</file>

<file path=ppt/tags/tag380.xml><?xml version="1.0" encoding="utf-8"?>
<p:tagLst xmlns:a="http://schemas.openxmlformats.org/drawingml/2006/main" xmlns:r="http://schemas.openxmlformats.org/officeDocument/2006/relationships" xmlns:p="http://schemas.openxmlformats.org/presentationml/2006/main">
  <p:tag name="THINKCELLSHAPEDONOTDELETE" val="tKN7AuN7hH9tQoY9XF6i_vA"/>
</p:tagLst>
</file>

<file path=ppt/tags/tag381.xml><?xml version="1.0" encoding="utf-8"?>
<p:tagLst xmlns:a="http://schemas.openxmlformats.org/drawingml/2006/main" xmlns:r="http://schemas.openxmlformats.org/officeDocument/2006/relationships" xmlns:p="http://schemas.openxmlformats.org/presentationml/2006/main">
  <p:tag name="THINKCELLSHAPEDONOTDELETE" val="t4JC1uHnyoMSmKlb94W_wmw"/>
</p:tagLst>
</file>

<file path=ppt/tags/tag382.xml><?xml version="1.0" encoding="utf-8"?>
<p:tagLst xmlns:a="http://schemas.openxmlformats.org/drawingml/2006/main" xmlns:r="http://schemas.openxmlformats.org/officeDocument/2006/relationships" xmlns:p="http://schemas.openxmlformats.org/presentationml/2006/main">
  <p:tag name="THINKCELLSHAPEDONOTDELETE" val="tQiy56Sz8oEHreEAs59rv3A"/>
</p:tagLst>
</file>

<file path=ppt/tags/tag383.xml><?xml version="1.0" encoding="utf-8"?>
<p:tagLst xmlns:a="http://schemas.openxmlformats.org/drawingml/2006/main" xmlns:r="http://schemas.openxmlformats.org/officeDocument/2006/relationships" xmlns:p="http://schemas.openxmlformats.org/presentationml/2006/main">
  <p:tag name="THINKCELLSHAPEDONOTDELETE" val="tBQaxz2VAjniZX_WmrG2UOQ"/>
</p:tagLst>
</file>

<file path=ppt/tags/tag384.xml><?xml version="1.0" encoding="utf-8"?>
<p:tagLst xmlns:a="http://schemas.openxmlformats.org/drawingml/2006/main" xmlns:r="http://schemas.openxmlformats.org/officeDocument/2006/relationships" xmlns:p="http://schemas.openxmlformats.org/presentationml/2006/main">
  <p:tag name="THINKCELLSHAPEDONOTDELETE" val="tki07skF.2YU.XpBtgkm1lA"/>
</p:tagLst>
</file>

<file path=ppt/tags/tag385.xml><?xml version="1.0" encoding="utf-8"?>
<p:tagLst xmlns:a="http://schemas.openxmlformats.org/drawingml/2006/main" xmlns:r="http://schemas.openxmlformats.org/officeDocument/2006/relationships" xmlns:p="http://schemas.openxmlformats.org/presentationml/2006/main">
  <p:tag name="THINKCELLSHAPEDONOTDELETE" val="t9mZq7tC8jX9QjfwRDjQfGA"/>
</p:tagLst>
</file>

<file path=ppt/tags/tag386.xml><?xml version="1.0" encoding="utf-8"?>
<p:tagLst xmlns:a="http://schemas.openxmlformats.org/drawingml/2006/main" xmlns:r="http://schemas.openxmlformats.org/officeDocument/2006/relationships" xmlns:p="http://schemas.openxmlformats.org/presentationml/2006/main">
  <p:tag name="THINKCELLSHAPEDONOTDELETE" val="tqQhNTI9JYxPP1dm7HEsrXw"/>
</p:tagLst>
</file>

<file path=ppt/tags/tag387.xml><?xml version="1.0" encoding="utf-8"?>
<p:tagLst xmlns:a="http://schemas.openxmlformats.org/drawingml/2006/main" xmlns:r="http://schemas.openxmlformats.org/officeDocument/2006/relationships" xmlns:p="http://schemas.openxmlformats.org/presentationml/2006/main">
  <p:tag name="THINKCELLSHAPEDONOTDELETE" val="tc1QX9UULA4B7QfDDZsiA4A"/>
</p:tagLst>
</file>

<file path=ppt/tags/tag3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9.xml><?xml version="1.0" encoding="utf-8"?>
<p:tagLst xmlns:a="http://schemas.openxmlformats.org/drawingml/2006/main" xmlns:r="http://schemas.openxmlformats.org/officeDocument/2006/relationships" xmlns:p="http://schemas.openxmlformats.org/presentationml/2006/main">
  <p:tag name="THINKCELLSHAPEDONOTDELETE" val="tk1pQbpJaGeMODvQEfdXHgg"/>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sPRAKhXD5vogwnEAUCKAA"/>
</p:tagLst>
</file>

<file path=ppt/tags/tag390.xml><?xml version="1.0" encoding="utf-8"?>
<p:tagLst xmlns:a="http://schemas.openxmlformats.org/drawingml/2006/main" xmlns:r="http://schemas.openxmlformats.org/officeDocument/2006/relationships" xmlns:p="http://schemas.openxmlformats.org/presentationml/2006/main">
  <p:tag name="THINKCELLSHAPEDONOTDELETE" val="tp22BAOc8LPMPbjOHaf28KA"/>
</p:tagLst>
</file>

<file path=ppt/tags/tag391.xml><?xml version="1.0" encoding="utf-8"?>
<p:tagLst xmlns:a="http://schemas.openxmlformats.org/drawingml/2006/main" xmlns:r="http://schemas.openxmlformats.org/officeDocument/2006/relationships" xmlns:p="http://schemas.openxmlformats.org/presentationml/2006/main">
  <p:tag name="THINKCELLSHAPEDONOTDELETE" val="tigl3.gWr2VO1Y2MesmXapg"/>
</p:tagLst>
</file>

<file path=ppt/tags/tag392.xml><?xml version="1.0" encoding="utf-8"?>
<p:tagLst xmlns:a="http://schemas.openxmlformats.org/drawingml/2006/main" xmlns:r="http://schemas.openxmlformats.org/officeDocument/2006/relationships" xmlns:p="http://schemas.openxmlformats.org/presentationml/2006/main">
  <p:tag name="THINKCELLSHAPEDONOTDELETE" val="tH4xBtWdWUNg7c4XrpgXZ4A"/>
</p:tagLst>
</file>

<file path=ppt/tags/tag393.xml><?xml version="1.0" encoding="utf-8"?>
<p:tagLst xmlns:a="http://schemas.openxmlformats.org/drawingml/2006/main" xmlns:r="http://schemas.openxmlformats.org/officeDocument/2006/relationships" xmlns:p="http://schemas.openxmlformats.org/presentationml/2006/main">
  <p:tag name="THINKCELLSHAPEDONOTDELETE" val="tIRHTgLKMEpjiFE8OPrDEpg"/>
</p:tagLst>
</file>

<file path=ppt/tags/tag394.xml><?xml version="1.0" encoding="utf-8"?>
<p:tagLst xmlns:a="http://schemas.openxmlformats.org/drawingml/2006/main" xmlns:r="http://schemas.openxmlformats.org/officeDocument/2006/relationships" xmlns:p="http://schemas.openxmlformats.org/presentationml/2006/main">
  <p:tag name="THINKCELLSHAPEDONOTDELETE" val="tEIP2hY1Awsnym_SU.g_.bg"/>
</p:tagLst>
</file>

<file path=ppt/tags/tag395.xml><?xml version="1.0" encoding="utf-8"?>
<p:tagLst xmlns:a="http://schemas.openxmlformats.org/drawingml/2006/main" xmlns:r="http://schemas.openxmlformats.org/officeDocument/2006/relationships" xmlns:p="http://schemas.openxmlformats.org/presentationml/2006/main">
  <p:tag name="THINKCELLSHAPEDONOTDELETE" val="t6QlErypxezeHDi8uhvpcMA"/>
</p:tagLst>
</file>

<file path=ppt/tags/tag396.xml><?xml version="1.0" encoding="utf-8"?>
<p:tagLst xmlns:a="http://schemas.openxmlformats.org/drawingml/2006/main" xmlns:r="http://schemas.openxmlformats.org/officeDocument/2006/relationships" xmlns:p="http://schemas.openxmlformats.org/presentationml/2006/main">
  <p:tag name="THINKCELLSHAPEDONOTDELETE" val="tUFBC5..DBR6afTtjtXTydg"/>
</p:tagLst>
</file>

<file path=ppt/tags/tag397.xml><?xml version="1.0" encoding="utf-8"?>
<p:tagLst xmlns:a="http://schemas.openxmlformats.org/drawingml/2006/main" xmlns:r="http://schemas.openxmlformats.org/officeDocument/2006/relationships" xmlns:p="http://schemas.openxmlformats.org/presentationml/2006/main">
  <p:tag name="THINKCELLSHAPEDONOTDELETE" val="twGIrsqetq4qIJ0Iy.yRo7Q"/>
</p:tagLst>
</file>

<file path=ppt/tags/tag398.xml><?xml version="1.0" encoding="utf-8"?>
<p:tagLst xmlns:a="http://schemas.openxmlformats.org/drawingml/2006/main" xmlns:r="http://schemas.openxmlformats.org/officeDocument/2006/relationships" xmlns:p="http://schemas.openxmlformats.org/presentationml/2006/main">
  <p:tag name="THINKCELLSHAPEDONOTDELETE" val="tk4SaI8PdhMZSU4a6b64FcA"/>
</p:tagLst>
</file>

<file path=ppt/tags/tag399.xml><?xml version="1.0" encoding="utf-8"?>
<p:tagLst xmlns:a="http://schemas.openxmlformats.org/drawingml/2006/main" xmlns:r="http://schemas.openxmlformats.org/officeDocument/2006/relationships" xmlns:p="http://schemas.openxmlformats.org/presentationml/2006/main">
  <p:tag name="THINKCELLSHAPEDONOTDELETE" val="tWMQx1M6lpMbN1ZOmuYHbJ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F0F3zY.z5Rv5Uzul5t4ePQ"/>
</p:tagLst>
</file>

<file path=ppt/tags/tag400.xml><?xml version="1.0" encoding="utf-8"?>
<p:tagLst xmlns:a="http://schemas.openxmlformats.org/drawingml/2006/main" xmlns:r="http://schemas.openxmlformats.org/officeDocument/2006/relationships" xmlns:p="http://schemas.openxmlformats.org/presentationml/2006/main">
  <p:tag name="THINKCELLSHAPEDONOTDELETE" val="t88oy.qoEu5WCxnumKRFPGA"/>
</p:tagLst>
</file>

<file path=ppt/tags/tag401.xml><?xml version="1.0" encoding="utf-8"?>
<p:tagLst xmlns:a="http://schemas.openxmlformats.org/drawingml/2006/main" xmlns:r="http://schemas.openxmlformats.org/officeDocument/2006/relationships" xmlns:p="http://schemas.openxmlformats.org/presentationml/2006/main">
  <p:tag name="THINKCELLSHAPEDONOTDELETE" val="th6gcGoDvpfhu3X116MzZWQ"/>
</p:tagLst>
</file>

<file path=ppt/tags/tag402.xml><?xml version="1.0" encoding="utf-8"?>
<p:tagLst xmlns:a="http://schemas.openxmlformats.org/drawingml/2006/main" xmlns:r="http://schemas.openxmlformats.org/officeDocument/2006/relationships" xmlns:p="http://schemas.openxmlformats.org/presentationml/2006/main">
  <p:tag name="THINKCELLSHAPEDONOTDELETE" val="tRW5Vns3h6qjKY_ABGd6X_w"/>
</p:tagLst>
</file>

<file path=ppt/tags/tag403.xml><?xml version="1.0" encoding="utf-8"?>
<p:tagLst xmlns:a="http://schemas.openxmlformats.org/drawingml/2006/main" xmlns:r="http://schemas.openxmlformats.org/officeDocument/2006/relationships" xmlns:p="http://schemas.openxmlformats.org/presentationml/2006/main">
  <p:tag name="THINKCELLSHAPEDONOTDELETE" val="tWZhaRgTMKVD4NfMOv_RIXA"/>
</p:tagLst>
</file>

<file path=ppt/tags/tag404.xml><?xml version="1.0" encoding="utf-8"?>
<p:tagLst xmlns:a="http://schemas.openxmlformats.org/drawingml/2006/main" xmlns:r="http://schemas.openxmlformats.org/officeDocument/2006/relationships" xmlns:p="http://schemas.openxmlformats.org/presentationml/2006/main">
  <p:tag name="THINKCELLSHAPEDONOTDELETE" val="tDNLvuyNaXve3e6BVZAQ0rQ"/>
</p:tagLst>
</file>

<file path=ppt/tags/tag405.xml><?xml version="1.0" encoding="utf-8"?>
<p:tagLst xmlns:a="http://schemas.openxmlformats.org/drawingml/2006/main" xmlns:r="http://schemas.openxmlformats.org/officeDocument/2006/relationships" xmlns:p="http://schemas.openxmlformats.org/presentationml/2006/main">
  <p:tag name="THINKCELLSHAPEDONOTDELETE" val="t2QywvZRsceM1BCTjP2EyHg"/>
</p:tagLst>
</file>

<file path=ppt/tags/tag406.xml><?xml version="1.0" encoding="utf-8"?>
<p:tagLst xmlns:a="http://schemas.openxmlformats.org/drawingml/2006/main" xmlns:r="http://schemas.openxmlformats.org/officeDocument/2006/relationships" xmlns:p="http://schemas.openxmlformats.org/presentationml/2006/main">
  <p:tag name="THINKCELLSHAPEDONOTDELETE" val="t7uzNew7rZgIEoBq7YKPuYg"/>
</p:tagLst>
</file>

<file path=ppt/tags/tag407.xml><?xml version="1.0" encoding="utf-8"?>
<p:tagLst xmlns:a="http://schemas.openxmlformats.org/drawingml/2006/main" xmlns:r="http://schemas.openxmlformats.org/officeDocument/2006/relationships" xmlns:p="http://schemas.openxmlformats.org/presentationml/2006/main">
  <p:tag name="THINKCELLSHAPEDONOTDELETE" val="tsrJyONb2TBWBWfeLDTOoug"/>
</p:tagLst>
</file>

<file path=ppt/tags/tag408.xml><?xml version="1.0" encoding="utf-8"?>
<p:tagLst xmlns:a="http://schemas.openxmlformats.org/drawingml/2006/main" xmlns:r="http://schemas.openxmlformats.org/officeDocument/2006/relationships" xmlns:p="http://schemas.openxmlformats.org/presentationml/2006/main">
  <p:tag name="THINKCELLSHAPEDONOTDELETE" val="tg.ATtc2Qk7lqc_5MLBhV9Q"/>
</p:tagLst>
</file>

<file path=ppt/tags/tag409.xml><?xml version="1.0" encoding="utf-8"?>
<p:tagLst xmlns:a="http://schemas.openxmlformats.org/drawingml/2006/main" xmlns:r="http://schemas.openxmlformats.org/officeDocument/2006/relationships" xmlns:p="http://schemas.openxmlformats.org/presentationml/2006/main">
  <p:tag name="THINKCELLSHAPEDONOTDELETE" val="t.oJiFj3HZWDGn1Pj3godKw"/>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s5RRL.Y_NNr9ar8yODLElQ"/>
</p:tagLst>
</file>

<file path=ppt/tags/tag410.xml><?xml version="1.0" encoding="utf-8"?>
<p:tagLst xmlns:a="http://schemas.openxmlformats.org/drawingml/2006/main" xmlns:r="http://schemas.openxmlformats.org/officeDocument/2006/relationships" xmlns:p="http://schemas.openxmlformats.org/presentationml/2006/main">
  <p:tag name="THINKCELLSHAPEDONOTDELETE" val="tdu3uE7BYu5RUAzIZVXl5ZQ"/>
</p:tagLst>
</file>

<file path=ppt/tags/tag411.xml><?xml version="1.0" encoding="utf-8"?>
<p:tagLst xmlns:a="http://schemas.openxmlformats.org/drawingml/2006/main" xmlns:r="http://schemas.openxmlformats.org/officeDocument/2006/relationships" xmlns:p="http://schemas.openxmlformats.org/presentationml/2006/main">
  <p:tag name="THINKCELLSHAPEDONOTDELETE" val="temiYKBcZqxanWkAGhIy9Uw"/>
</p:tagLst>
</file>

<file path=ppt/tags/tag412.xml><?xml version="1.0" encoding="utf-8"?>
<p:tagLst xmlns:a="http://schemas.openxmlformats.org/drawingml/2006/main" xmlns:r="http://schemas.openxmlformats.org/officeDocument/2006/relationships" xmlns:p="http://schemas.openxmlformats.org/presentationml/2006/main">
  <p:tag name="THINKCELLSHAPEDONOTDELETE" val="tkfDmDbrGRiyA0fFejIMj2w"/>
</p:tagLst>
</file>

<file path=ppt/tags/tag413.xml><?xml version="1.0" encoding="utf-8"?>
<p:tagLst xmlns:a="http://schemas.openxmlformats.org/drawingml/2006/main" xmlns:r="http://schemas.openxmlformats.org/officeDocument/2006/relationships" xmlns:p="http://schemas.openxmlformats.org/presentationml/2006/main">
  <p:tag name="THINKCELLSHAPEDONOTDELETE" val="tAxbSDnidP8i.3TTO8.X7XA"/>
</p:tagLst>
</file>

<file path=ppt/tags/tag414.xml><?xml version="1.0" encoding="utf-8"?>
<p:tagLst xmlns:a="http://schemas.openxmlformats.org/drawingml/2006/main" xmlns:r="http://schemas.openxmlformats.org/officeDocument/2006/relationships" xmlns:p="http://schemas.openxmlformats.org/presentationml/2006/main">
  <p:tag name="THINKCELLSHAPEDONOTDELETE" val="tqRNdtDXgpkREYbtiqWNtjQ"/>
</p:tagLst>
</file>

<file path=ppt/tags/tag415.xml><?xml version="1.0" encoding="utf-8"?>
<p:tagLst xmlns:a="http://schemas.openxmlformats.org/drawingml/2006/main" xmlns:r="http://schemas.openxmlformats.org/officeDocument/2006/relationships" xmlns:p="http://schemas.openxmlformats.org/presentationml/2006/main">
  <p:tag name="THINKCELLSHAPEDONOTDELETE" val="tlBGqfcBniey5M6c7KAkFvg"/>
</p:tagLst>
</file>

<file path=ppt/tags/tag416.xml><?xml version="1.0" encoding="utf-8"?>
<p:tagLst xmlns:a="http://schemas.openxmlformats.org/drawingml/2006/main" xmlns:r="http://schemas.openxmlformats.org/officeDocument/2006/relationships" xmlns:p="http://schemas.openxmlformats.org/presentationml/2006/main">
  <p:tag name="THINKCELLSHAPEDONOTDELETE" val="tikfzbZ8lPt0hrPywn_FILw"/>
</p:tagLst>
</file>

<file path=ppt/tags/tag417.xml><?xml version="1.0" encoding="utf-8"?>
<p:tagLst xmlns:a="http://schemas.openxmlformats.org/drawingml/2006/main" xmlns:r="http://schemas.openxmlformats.org/officeDocument/2006/relationships" xmlns:p="http://schemas.openxmlformats.org/presentationml/2006/main">
  <p:tag name="THINKCELLSHAPEDONOTDELETE" val="tK81pJcHBmHa2NJ2tZsyLSQ"/>
</p:tagLst>
</file>

<file path=ppt/tags/tag418.xml><?xml version="1.0" encoding="utf-8"?>
<p:tagLst xmlns:a="http://schemas.openxmlformats.org/drawingml/2006/main" xmlns:r="http://schemas.openxmlformats.org/officeDocument/2006/relationships" xmlns:p="http://schemas.openxmlformats.org/presentationml/2006/main">
  <p:tag name="THINKCELLSHAPEDONOTDELETE" val="tWzmr_iXBi.xLE_gSZpuksw"/>
</p:tagLst>
</file>

<file path=ppt/tags/tag419.xml><?xml version="1.0" encoding="utf-8"?>
<p:tagLst xmlns:a="http://schemas.openxmlformats.org/drawingml/2006/main" xmlns:r="http://schemas.openxmlformats.org/officeDocument/2006/relationships" xmlns:p="http://schemas.openxmlformats.org/presentationml/2006/main">
  <p:tag name="THINKCELLSHAPEDONOTDELETE" val="tksiFlQkvaMcG6MaNXVXWEw"/>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5wttjWUxf08s4iwinViBw"/>
</p:tagLst>
</file>

<file path=ppt/tags/tag420.xml><?xml version="1.0" encoding="utf-8"?>
<p:tagLst xmlns:a="http://schemas.openxmlformats.org/drawingml/2006/main" xmlns:r="http://schemas.openxmlformats.org/officeDocument/2006/relationships" xmlns:p="http://schemas.openxmlformats.org/presentationml/2006/main">
  <p:tag name="THINKCELLSHAPEDONOTDELETE" val="tdErwU2kLBXeV5g9PfxN60g"/>
</p:tagLst>
</file>

<file path=ppt/tags/tag421.xml><?xml version="1.0" encoding="utf-8"?>
<p:tagLst xmlns:a="http://schemas.openxmlformats.org/drawingml/2006/main" xmlns:r="http://schemas.openxmlformats.org/officeDocument/2006/relationships" xmlns:p="http://schemas.openxmlformats.org/presentationml/2006/main">
  <p:tag name="THINKCELLSHAPEDONOTDELETE" val="tQiy56Sz8oEHreEAs59rv3A"/>
</p:tagLst>
</file>

<file path=ppt/tags/tag422.xml><?xml version="1.0" encoding="utf-8"?>
<p:tagLst xmlns:a="http://schemas.openxmlformats.org/drawingml/2006/main" xmlns:r="http://schemas.openxmlformats.org/officeDocument/2006/relationships" xmlns:p="http://schemas.openxmlformats.org/presentationml/2006/main">
  <p:tag name="THINKCELLSHAPEDONOTDELETE" val="tBQaxz2VAjniZX_WmrG2UOQ"/>
</p:tagLst>
</file>

<file path=ppt/tags/tag423.xml><?xml version="1.0" encoding="utf-8"?>
<p:tagLst xmlns:a="http://schemas.openxmlformats.org/drawingml/2006/main" xmlns:r="http://schemas.openxmlformats.org/officeDocument/2006/relationships" xmlns:p="http://schemas.openxmlformats.org/presentationml/2006/main">
  <p:tag name="THINKCELLSHAPEDONOTDELETE" val="tki07skF.2YU.XpBtgkm1lA"/>
</p:tagLst>
</file>

<file path=ppt/tags/tag424.xml><?xml version="1.0" encoding="utf-8"?>
<p:tagLst xmlns:a="http://schemas.openxmlformats.org/drawingml/2006/main" xmlns:r="http://schemas.openxmlformats.org/officeDocument/2006/relationships" xmlns:p="http://schemas.openxmlformats.org/presentationml/2006/main">
  <p:tag name="THINKCELLSHAPEDONOTDELETE" val="tqQhNTI9JYxPP1dm7HEsrXw"/>
</p:tagLst>
</file>

<file path=ppt/tags/tag425.xml><?xml version="1.0" encoding="utf-8"?>
<p:tagLst xmlns:a="http://schemas.openxmlformats.org/drawingml/2006/main" xmlns:r="http://schemas.openxmlformats.org/officeDocument/2006/relationships" xmlns:p="http://schemas.openxmlformats.org/presentationml/2006/main">
  <p:tag name="THINKCELLSHAPEDONOTDELETE" val="tc1QX9UULA4B7QfDDZsiA4A"/>
</p:tagLst>
</file>

<file path=ppt/tags/tag426.xml><?xml version="1.0" encoding="utf-8"?>
<p:tagLst xmlns:a="http://schemas.openxmlformats.org/drawingml/2006/main" xmlns:r="http://schemas.openxmlformats.org/officeDocument/2006/relationships" xmlns:p="http://schemas.openxmlformats.org/presentationml/2006/main">
  <p:tag name="THINKCELLSHAPEDONOTDELETE" val="t7.gYbH4OVwjS.O2D.ztJtw"/>
</p:tagLst>
</file>

<file path=ppt/tags/tag4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8.xml><?xml version="1.0" encoding="utf-8"?>
<p:tagLst xmlns:a="http://schemas.openxmlformats.org/drawingml/2006/main" xmlns:r="http://schemas.openxmlformats.org/officeDocument/2006/relationships" xmlns:p="http://schemas.openxmlformats.org/presentationml/2006/main">
  <p:tag name="THINKCELLSHAPEDONOTDELETE" val="tk1pQbpJaGeMODvQEfdXHgg"/>
</p:tagLst>
</file>

<file path=ppt/tags/tag429.xml><?xml version="1.0" encoding="utf-8"?>
<p:tagLst xmlns:a="http://schemas.openxmlformats.org/drawingml/2006/main" xmlns:r="http://schemas.openxmlformats.org/officeDocument/2006/relationships" xmlns:p="http://schemas.openxmlformats.org/presentationml/2006/main">
  <p:tag name="THINKCELLSHAPEDONOTDELETE" val="tp22BAOc8LPMPbjOHaf28KA"/>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qYqZl9iPywIG7lbDP.v9Ww"/>
</p:tagLst>
</file>

<file path=ppt/tags/tag430.xml><?xml version="1.0" encoding="utf-8"?>
<p:tagLst xmlns:a="http://schemas.openxmlformats.org/drawingml/2006/main" xmlns:r="http://schemas.openxmlformats.org/officeDocument/2006/relationships" xmlns:p="http://schemas.openxmlformats.org/presentationml/2006/main">
  <p:tag name="THINKCELLSHAPEDONOTDELETE" val="tigl3.gWr2VO1Y2MesmXapg"/>
</p:tagLst>
</file>

<file path=ppt/tags/tag431.xml><?xml version="1.0" encoding="utf-8"?>
<p:tagLst xmlns:a="http://schemas.openxmlformats.org/drawingml/2006/main" xmlns:r="http://schemas.openxmlformats.org/officeDocument/2006/relationships" xmlns:p="http://schemas.openxmlformats.org/presentationml/2006/main">
  <p:tag name="THINKCELLSHAPEDONOTDELETE" val="tH4xBtWdWUNg7c4XrpgXZ4A"/>
</p:tagLst>
</file>

<file path=ppt/tags/tag432.xml><?xml version="1.0" encoding="utf-8"?>
<p:tagLst xmlns:a="http://schemas.openxmlformats.org/drawingml/2006/main" xmlns:r="http://schemas.openxmlformats.org/officeDocument/2006/relationships" xmlns:p="http://schemas.openxmlformats.org/presentationml/2006/main">
  <p:tag name="THINKCELLSHAPEDONOTDELETE" val="tIRHTgLKMEpjiFE8OPrDEpg"/>
</p:tagLst>
</file>

<file path=ppt/tags/tag433.xml><?xml version="1.0" encoding="utf-8"?>
<p:tagLst xmlns:a="http://schemas.openxmlformats.org/drawingml/2006/main" xmlns:r="http://schemas.openxmlformats.org/officeDocument/2006/relationships" xmlns:p="http://schemas.openxmlformats.org/presentationml/2006/main">
  <p:tag name="THINKCELLSHAPEDONOTDELETE" val="tEIP2hY1Awsnym_SU.g_.bg"/>
</p:tagLst>
</file>

<file path=ppt/tags/tag434.xml><?xml version="1.0" encoding="utf-8"?>
<p:tagLst xmlns:a="http://schemas.openxmlformats.org/drawingml/2006/main" xmlns:r="http://schemas.openxmlformats.org/officeDocument/2006/relationships" xmlns:p="http://schemas.openxmlformats.org/presentationml/2006/main">
  <p:tag name="THINKCELLSHAPEDONOTDELETE" val="t6QlErypxezeHDi8uhvpcMA"/>
</p:tagLst>
</file>

<file path=ppt/tags/tag435.xml><?xml version="1.0" encoding="utf-8"?>
<p:tagLst xmlns:a="http://schemas.openxmlformats.org/drawingml/2006/main" xmlns:r="http://schemas.openxmlformats.org/officeDocument/2006/relationships" xmlns:p="http://schemas.openxmlformats.org/presentationml/2006/main">
  <p:tag name="THINKCELLSHAPEDONOTDELETE" val="tUFBC5..DBR6afTtjtXTydg"/>
</p:tagLst>
</file>

<file path=ppt/tags/tag436.xml><?xml version="1.0" encoding="utf-8"?>
<p:tagLst xmlns:a="http://schemas.openxmlformats.org/drawingml/2006/main" xmlns:r="http://schemas.openxmlformats.org/officeDocument/2006/relationships" xmlns:p="http://schemas.openxmlformats.org/presentationml/2006/main">
  <p:tag name="THINKCELLSHAPEDONOTDELETE" val="twGIrsqetq4qIJ0Iy.yRo7Q"/>
</p:tagLst>
</file>

<file path=ppt/tags/tag437.xml><?xml version="1.0" encoding="utf-8"?>
<p:tagLst xmlns:a="http://schemas.openxmlformats.org/drawingml/2006/main" xmlns:r="http://schemas.openxmlformats.org/officeDocument/2006/relationships" xmlns:p="http://schemas.openxmlformats.org/presentationml/2006/main">
  <p:tag name="THINKCELLSHAPEDONOTDELETE" val="tk4SaI8PdhMZSU4a6b64FcA"/>
</p:tagLst>
</file>

<file path=ppt/tags/tag438.xml><?xml version="1.0" encoding="utf-8"?>
<p:tagLst xmlns:a="http://schemas.openxmlformats.org/drawingml/2006/main" xmlns:r="http://schemas.openxmlformats.org/officeDocument/2006/relationships" xmlns:p="http://schemas.openxmlformats.org/presentationml/2006/main">
  <p:tag name="THINKCELLSHAPEDONOTDELETE" val="tWMQx1M6lpMbN1ZOmuYHbJA"/>
</p:tagLst>
</file>

<file path=ppt/tags/tag439.xml><?xml version="1.0" encoding="utf-8"?>
<p:tagLst xmlns:a="http://schemas.openxmlformats.org/drawingml/2006/main" xmlns:r="http://schemas.openxmlformats.org/officeDocument/2006/relationships" xmlns:p="http://schemas.openxmlformats.org/presentationml/2006/main">
  <p:tag name="THINKCELLSHAPEDONOTDELETE" val="t88oy.qoEu5WCxnumKRFPGA"/>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lvo1w1OWOVbpQEOzF.cdvA"/>
</p:tagLst>
</file>

<file path=ppt/tags/tag440.xml><?xml version="1.0" encoding="utf-8"?>
<p:tagLst xmlns:a="http://schemas.openxmlformats.org/drawingml/2006/main" xmlns:r="http://schemas.openxmlformats.org/officeDocument/2006/relationships" xmlns:p="http://schemas.openxmlformats.org/presentationml/2006/main">
  <p:tag name="THINKCELLSHAPEDONOTDELETE" val="th6gcGoDvpfhu3X116MzZWQ"/>
</p:tagLst>
</file>

<file path=ppt/tags/tag441.xml><?xml version="1.0" encoding="utf-8"?>
<p:tagLst xmlns:a="http://schemas.openxmlformats.org/drawingml/2006/main" xmlns:r="http://schemas.openxmlformats.org/officeDocument/2006/relationships" xmlns:p="http://schemas.openxmlformats.org/presentationml/2006/main">
  <p:tag name="THINKCELLSHAPEDONOTDELETE" val="tRW5Vns3h6qjKY_ABGd6X_w"/>
</p:tagLst>
</file>

<file path=ppt/tags/tag442.xml><?xml version="1.0" encoding="utf-8"?>
<p:tagLst xmlns:a="http://schemas.openxmlformats.org/drawingml/2006/main" xmlns:r="http://schemas.openxmlformats.org/officeDocument/2006/relationships" xmlns:p="http://schemas.openxmlformats.org/presentationml/2006/main">
  <p:tag name="THINKCELLSHAPEDONOTDELETE" val="tWZhaRgTMKVD4NfMOv_RIXA"/>
</p:tagLst>
</file>

<file path=ppt/tags/tag443.xml><?xml version="1.0" encoding="utf-8"?>
<p:tagLst xmlns:a="http://schemas.openxmlformats.org/drawingml/2006/main" xmlns:r="http://schemas.openxmlformats.org/officeDocument/2006/relationships" xmlns:p="http://schemas.openxmlformats.org/presentationml/2006/main">
  <p:tag name="THINKCELLSHAPEDONOTDELETE" val="tDNLvuyNaXve3e6BVZAQ0rQ"/>
</p:tagLst>
</file>

<file path=ppt/tags/tag444.xml><?xml version="1.0" encoding="utf-8"?>
<p:tagLst xmlns:a="http://schemas.openxmlformats.org/drawingml/2006/main" xmlns:r="http://schemas.openxmlformats.org/officeDocument/2006/relationships" xmlns:p="http://schemas.openxmlformats.org/presentationml/2006/main">
  <p:tag name="THINKCELLSHAPEDONOTDELETE" val="t2QywvZRsceM1BCTjP2EyHg"/>
</p:tagLst>
</file>

<file path=ppt/tags/tag445.xml><?xml version="1.0" encoding="utf-8"?>
<p:tagLst xmlns:a="http://schemas.openxmlformats.org/drawingml/2006/main" xmlns:r="http://schemas.openxmlformats.org/officeDocument/2006/relationships" xmlns:p="http://schemas.openxmlformats.org/presentationml/2006/main">
  <p:tag name="THINKCELLSHAPEDONOTDELETE" val="t7uzNew7rZgIEoBq7YKPuYg"/>
</p:tagLst>
</file>

<file path=ppt/tags/tag446.xml><?xml version="1.0" encoding="utf-8"?>
<p:tagLst xmlns:a="http://schemas.openxmlformats.org/drawingml/2006/main" xmlns:r="http://schemas.openxmlformats.org/officeDocument/2006/relationships" xmlns:p="http://schemas.openxmlformats.org/presentationml/2006/main">
  <p:tag name="THINKCELLSHAPEDONOTDELETE" val="tsrJyONb2TBWBWfeLDTOoug"/>
</p:tagLst>
</file>

<file path=ppt/tags/tag447.xml><?xml version="1.0" encoding="utf-8"?>
<p:tagLst xmlns:a="http://schemas.openxmlformats.org/drawingml/2006/main" xmlns:r="http://schemas.openxmlformats.org/officeDocument/2006/relationships" xmlns:p="http://schemas.openxmlformats.org/presentationml/2006/main">
  <p:tag name="THINKCELLSHAPEDONOTDELETE" val="tg.ATtc2Qk7lqc_5MLBhV9Q"/>
</p:tagLst>
</file>

<file path=ppt/tags/tag448.xml><?xml version="1.0" encoding="utf-8"?>
<p:tagLst xmlns:a="http://schemas.openxmlformats.org/drawingml/2006/main" xmlns:r="http://schemas.openxmlformats.org/officeDocument/2006/relationships" xmlns:p="http://schemas.openxmlformats.org/presentationml/2006/main">
  <p:tag name="THINKCELLSHAPEDONOTDELETE" val="tjCRY5iPZiJRp6pby_NOvWw"/>
</p:tagLst>
</file>

<file path=ppt/tags/tag449.xml><?xml version="1.0" encoding="utf-8"?>
<p:tagLst xmlns:a="http://schemas.openxmlformats.org/drawingml/2006/main" xmlns:r="http://schemas.openxmlformats.org/officeDocument/2006/relationships" xmlns:p="http://schemas.openxmlformats.org/presentationml/2006/main">
  <p:tag name="THINKCELLSHAPEDONOTDELETE" val="t_pV5XOnwgaKwBMpNP0j4AA"/>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tPmm89E18izeudnLW3UDgQ"/>
</p:tagLst>
</file>

<file path=ppt/tags/tag450.xml><?xml version="1.0" encoding="utf-8"?>
<p:tagLst xmlns:a="http://schemas.openxmlformats.org/drawingml/2006/main" xmlns:r="http://schemas.openxmlformats.org/officeDocument/2006/relationships" xmlns:p="http://schemas.openxmlformats.org/presentationml/2006/main">
  <p:tag name="THINKCELLSHAPEDONOTDELETE" val="tciYr3KxmFdrM0nuZTsyVHQ"/>
</p:tagLst>
</file>

<file path=ppt/tags/tag451.xml><?xml version="1.0" encoding="utf-8"?>
<p:tagLst xmlns:a="http://schemas.openxmlformats.org/drawingml/2006/main" xmlns:r="http://schemas.openxmlformats.org/officeDocument/2006/relationships" xmlns:p="http://schemas.openxmlformats.org/presentationml/2006/main">
  <p:tag name="THINKCELLSHAPEDONOTDELETE" val="tDGU8nSDlpB9EPat3eSuMuA"/>
</p:tagLst>
</file>

<file path=ppt/tags/tag452.xml><?xml version="1.0" encoding="utf-8"?>
<p:tagLst xmlns:a="http://schemas.openxmlformats.org/drawingml/2006/main" xmlns:r="http://schemas.openxmlformats.org/officeDocument/2006/relationships" xmlns:p="http://schemas.openxmlformats.org/presentationml/2006/main">
  <p:tag name="THINKCELLSHAPEDONOTDELETE" val="t5S5u9H0QwDR1FO.BytNZIw"/>
</p:tagLst>
</file>

<file path=ppt/tags/tag453.xml><?xml version="1.0" encoding="utf-8"?>
<p:tagLst xmlns:a="http://schemas.openxmlformats.org/drawingml/2006/main" xmlns:r="http://schemas.openxmlformats.org/officeDocument/2006/relationships" xmlns:p="http://schemas.openxmlformats.org/presentationml/2006/main">
  <p:tag name="THINKCELLSHAPEDONOTDELETE" val="tMk_zGjgLz.ZdgLqtd1p_wg"/>
</p:tagLst>
</file>

<file path=ppt/tags/tag454.xml><?xml version="1.0" encoding="utf-8"?>
<p:tagLst xmlns:a="http://schemas.openxmlformats.org/drawingml/2006/main" xmlns:r="http://schemas.openxmlformats.org/officeDocument/2006/relationships" xmlns:p="http://schemas.openxmlformats.org/presentationml/2006/main">
  <p:tag name="THINKCELLSHAPEDONOTDELETE" val="t4b0HVso7VcYPuBdbOFrz3g"/>
</p:tagLst>
</file>

<file path=ppt/tags/tag455.xml><?xml version="1.0" encoding="utf-8"?>
<p:tagLst xmlns:a="http://schemas.openxmlformats.org/drawingml/2006/main" xmlns:r="http://schemas.openxmlformats.org/officeDocument/2006/relationships" xmlns:p="http://schemas.openxmlformats.org/presentationml/2006/main">
  <p:tag name="THINKCELLSHAPEDONOTDELETE" val="t0IzQ82DL67BG4H09YP_FTQ"/>
</p:tagLst>
</file>

<file path=ppt/tags/tag456.xml><?xml version="1.0" encoding="utf-8"?>
<p:tagLst xmlns:a="http://schemas.openxmlformats.org/drawingml/2006/main" xmlns:r="http://schemas.openxmlformats.org/officeDocument/2006/relationships" xmlns:p="http://schemas.openxmlformats.org/presentationml/2006/main">
  <p:tag name="THINKCELLSHAPEDONOTDELETE" val="t4b72ehiE6_qBSScDrLgHQQ"/>
</p:tagLst>
</file>

<file path=ppt/tags/tag457.xml><?xml version="1.0" encoding="utf-8"?>
<p:tagLst xmlns:a="http://schemas.openxmlformats.org/drawingml/2006/main" xmlns:r="http://schemas.openxmlformats.org/officeDocument/2006/relationships" xmlns:p="http://schemas.openxmlformats.org/presentationml/2006/main">
  <p:tag name="THINKCELLSHAPEDONOTDELETE" val="td.n7AvyRH7bYludsKN6i5A"/>
</p:tagLst>
</file>

<file path=ppt/tags/tag458.xml><?xml version="1.0" encoding="utf-8"?>
<p:tagLst xmlns:a="http://schemas.openxmlformats.org/drawingml/2006/main" xmlns:r="http://schemas.openxmlformats.org/officeDocument/2006/relationships" xmlns:p="http://schemas.openxmlformats.org/presentationml/2006/main">
  <p:tag name="THINKCELLSHAPEDONOTDELETE" val="t4xDc3tjQDySpLy1OBvDKFQ"/>
</p:tagLst>
</file>

<file path=ppt/tags/tag459.xml><?xml version="1.0" encoding="utf-8"?>
<p:tagLst xmlns:a="http://schemas.openxmlformats.org/drawingml/2006/main" xmlns:r="http://schemas.openxmlformats.org/officeDocument/2006/relationships" xmlns:p="http://schemas.openxmlformats.org/presentationml/2006/main">
  <p:tag name="THINKCELLSHAPEDONOTDELETE" val="t3xG7Yvs1QD1wMMrYgTjQvg"/>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LZCPZrAOIJGMEfSwbI_l_Q"/>
</p:tagLst>
</file>

<file path=ppt/tags/tag460.xml><?xml version="1.0" encoding="utf-8"?>
<p:tagLst xmlns:a="http://schemas.openxmlformats.org/drawingml/2006/main" xmlns:r="http://schemas.openxmlformats.org/officeDocument/2006/relationships" xmlns:p="http://schemas.openxmlformats.org/presentationml/2006/main">
  <p:tag name="THINKCELLSHAPEDONOTDELETE" val="tQiy56Sz8oEHreEAs59rv3A"/>
</p:tagLst>
</file>

<file path=ppt/tags/tag461.xml><?xml version="1.0" encoding="utf-8"?>
<p:tagLst xmlns:a="http://schemas.openxmlformats.org/drawingml/2006/main" xmlns:r="http://schemas.openxmlformats.org/officeDocument/2006/relationships" xmlns:p="http://schemas.openxmlformats.org/presentationml/2006/main">
  <p:tag name="THINKCELLSHAPEDONOTDELETE" val="tc1QX9UULA4B7QfDDZsiA4A"/>
</p:tagLst>
</file>

<file path=ppt/tags/tag4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3.xml><?xml version="1.0" encoding="utf-8"?>
<p:tagLst xmlns:a="http://schemas.openxmlformats.org/drawingml/2006/main" xmlns:r="http://schemas.openxmlformats.org/officeDocument/2006/relationships" xmlns:p="http://schemas.openxmlformats.org/presentationml/2006/main">
  <p:tag name="THINKCELLSHAPEDONOTDELETE" val="tk1pQbpJaGeMODvQEfdXHgg"/>
</p:tagLst>
</file>

<file path=ppt/tags/tag464.xml><?xml version="1.0" encoding="utf-8"?>
<p:tagLst xmlns:a="http://schemas.openxmlformats.org/drawingml/2006/main" xmlns:r="http://schemas.openxmlformats.org/officeDocument/2006/relationships" xmlns:p="http://schemas.openxmlformats.org/presentationml/2006/main">
  <p:tag name="THINKCELLSHAPEDONOTDELETE" val="tp22BAOc8LPMPbjOHaf28KA"/>
</p:tagLst>
</file>

<file path=ppt/tags/tag465.xml><?xml version="1.0" encoding="utf-8"?>
<p:tagLst xmlns:a="http://schemas.openxmlformats.org/drawingml/2006/main" xmlns:r="http://schemas.openxmlformats.org/officeDocument/2006/relationships" xmlns:p="http://schemas.openxmlformats.org/presentationml/2006/main">
  <p:tag name="THINKCELLSHAPEDONOTDELETE" val="tigl3.gWr2VO1Y2MesmXapg"/>
</p:tagLst>
</file>

<file path=ppt/tags/tag466.xml><?xml version="1.0" encoding="utf-8"?>
<p:tagLst xmlns:a="http://schemas.openxmlformats.org/drawingml/2006/main" xmlns:r="http://schemas.openxmlformats.org/officeDocument/2006/relationships" xmlns:p="http://schemas.openxmlformats.org/presentationml/2006/main">
  <p:tag name="THINKCELLSHAPEDONOTDELETE" val="tH4xBtWdWUNg7c4XrpgXZ4A"/>
</p:tagLst>
</file>

<file path=ppt/tags/tag467.xml><?xml version="1.0" encoding="utf-8"?>
<p:tagLst xmlns:a="http://schemas.openxmlformats.org/drawingml/2006/main" xmlns:r="http://schemas.openxmlformats.org/officeDocument/2006/relationships" xmlns:p="http://schemas.openxmlformats.org/presentationml/2006/main">
  <p:tag name="THINKCELLSHAPEDONOTDELETE" val="tIRHTgLKMEpjiFE8OPrDEpg"/>
</p:tagLst>
</file>

<file path=ppt/tags/tag468.xml><?xml version="1.0" encoding="utf-8"?>
<p:tagLst xmlns:a="http://schemas.openxmlformats.org/drawingml/2006/main" xmlns:r="http://schemas.openxmlformats.org/officeDocument/2006/relationships" xmlns:p="http://schemas.openxmlformats.org/presentationml/2006/main">
  <p:tag name="THINKCELLSHAPEDONOTDELETE" val="tEIP2hY1Awsnym_SU.g_.bg"/>
</p:tagLst>
</file>

<file path=ppt/tags/tag469.xml><?xml version="1.0" encoding="utf-8"?>
<p:tagLst xmlns:a="http://schemas.openxmlformats.org/drawingml/2006/main" xmlns:r="http://schemas.openxmlformats.org/officeDocument/2006/relationships" xmlns:p="http://schemas.openxmlformats.org/presentationml/2006/main">
  <p:tag name="THINKCELLSHAPEDONOTDELETE" val="t6QlErypxezeHDi8uhvpcMA"/>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Plyoy08WVje.GazH7rAxaQ"/>
</p:tagLst>
</file>

<file path=ppt/tags/tag470.xml><?xml version="1.0" encoding="utf-8"?>
<p:tagLst xmlns:a="http://schemas.openxmlformats.org/drawingml/2006/main" xmlns:r="http://schemas.openxmlformats.org/officeDocument/2006/relationships" xmlns:p="http://schemas.openxmlformats.org/presentationml/2006/main">
  <p:tag name="THINKCELLSHAPEDONOTDELETE" val="tUFBC5..DBR6afTtjtXTydg"/>
</p:tagLst>
</file>

<file path=ppt/tags/tag471.xml><?xml version="1.0" encoding="utf-8"?>
<p:tagLst xmlns:a="http://schemas.openxmlformats.org/drawingml/2006/main" xmlns:r="http://schemas.openxmlformats.org/officeDocument/2006/relationships" xmlns:p="http://schemas.openxmlformats.org/presentationml/2006/main">
  <p:tag name="THINKCELLSHAPEDONOTDELETE" val="twGIrsqetq4qIJ0Iy.yRo7Q"/>
</p:tagLst>
</file>

<file path=ppt/tags/tag472.xml><?xml version="1.0" encoding="utf-8"?>
<p:tagLst xmlns:a="http://schemas.openxmlformats.org/drawingml/2006/main" xmlns:r="http://schemas.openxmlformats.org/officeDocument/2006/relationships" xmlns:p="http://schemas.openxmlformats.org/presentationml/2006/main">
  <p:tag name="THINKCELLSHAPEDONOTDELETE" val="tk4SaI8PdhMZSU4a6b64FcA"/>
</p:tagLst>
</file>

<file path=ppt/tags/tag473.xml><?xml version="1.0" encoding="utf-8"?>
<p:tagLst xmlns:a="http://schemas.openxmlformats.org/drawingml/2006/main" xmlns:r="http://schemas.openxmlformats.org/officeDocument/2006/relationships" xmlns:p="http://schemas.openxmlformats.org/presentationml/2006/main">
  <p:tag name="THINKCELLSHAPEDONOTDELETE" val="tWMQx1M6lpMbN1ZOmuYHbJA"/>
</p:tagLst>
</file>

<file path=ppt/tags/tag474.xml><?xml version="1.0" encoding="utf-8"?>
<p:tagLst xmlns:a="http://schemas.openxmlformats.org/drawingml/2006/main" xmlns:r="http://schemas.openxmlformats.org/officeDocument/2006/relationships" xmlns:p="http://schemas.openxmlformats.org/presentationml/2006/main">
  <p:tag name="THINKCELLSHAPEDONOTDELETE" val="t88oy.qoEu5WCxnumKRFPGA"/>
</p:tagLst>
</file>

<file path=ppt/tags/tag475.xml><?xml version="1.0" encoding="utf-8"?>
<p:tagLst xmlns:a="http://schemas.openxmlformats.org/drawingml/2006/main" xmlns:r="http://schemas.openxmlformats.org/officeDocument/2006/relationships" xmlns:p="http://schemas.openxmlformats.org/presentationml/2006/main">
  <p:tag name="THINKCELLSHAPEDONOTDELETE" val="th6gcGoDvpfhu3X116MzZWQ"/>
</p:tagLst>
</file>

<file path=ppt/tags/tag476.xml><?xml version="1.0" encoding="utf-8"?>
<p:tagLst xmlns:a="http://schemas.openxmlformats.org/drawingml/2006/main" xmlns:r="http://schemas.openxmlformats.org/officeDocument/2006/relationships" xmlns:p="http://schemas.openxmlformats.org/presentationml/2006/main">
  <p:tag name="THINKCELLSHAPEDONOTDELETE" val="tRW5Vns3h6qjKY_ABGd6X_w"/>
</p:tagLst>
</file>

<file path=ppt/tags/tag477.xml><?xml version="1.0" encoding="utf-8"?>
<p:tagLst xmlns:a="http://schemas.openxmlformats.org/drawingml/2006/main" xmlns:r="http://schemas.openxmlformats.org/officeDocument/2006/relationships" xmlns:p="http://schemas.openxmlformats.org/presentationml/2006/main">
  <p:tag name="THINKCELLSHAPEDONOTDELETE" val="tWZhaRgTMKVD4NfMOv_RIXA"/>
</p:tagLst>
</file>

<file path=ppt/tags/tag478.xml><?xml version="1.0" encoding="utf-8"?>
<p:tagLst xmlns:a="http://schemas.openxmlformats.org/drawingml/2006/main" xmlns:r="http://schemas.openxmlformats.org/officeDocument/2006/relationships" xmlns:p="http://schemas.openxmlformats.org/presentationml/2006/main">
  <p:tag name="THINKCELLSHAPEDONOTDELETE" val="tDNLvuyNaXve3e6BVZAQ0rQ"/>
</p:tagLst>
</file>

<file path=ppt/tags/tag479.xml><?xml version="1.0" encoding="utf-8"?>
<p:tagLst xmlns:a="http://schemas.openxmlformats.org/drawingml/2006/main" xmlns:r="http://schemas.openxmlformats.org/officeDocument/2006/relationships" xmlns:p="http://schemas.openxmlformats.org/presentationml/2006/main">
  <p:tag name="THINKCELLSHAPEDONOTDELETE" val="t2QywvZRsceM1BCTjP2EyHg"/>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epzhfhJ2_9jwPyvEfw5mXA"/>
</p:tagLst>
</file>

<file path=ppt/tags/tag480.xml><?xml version="1.0" encoding="utf-8"?>
<p:tagLst xmlns:a="http://schemas.openxmlformats.org/drawingml/2006/main" xmlns:r="http://schemas.openxmlformats.org/officeDocument/2006/relationships" xmlns:p="http://schemas.openxmlformats.org/presentationml/2006/main">
  <p:tag name="THINKCELLSHAPEDONOTDELETE" val="t7uzNew7rZgIEoBq7YKPuYg"/>
</p:tagLst>
</file>

<file path=ppt/tags/tag481.xml><?xml version="1.0" encoding="utf-8"?>
<p:tagLst xmlns:a="http://schemas.openxmlformats.org/drawingml/2006/main" xmlns:r="http://schemas.openxmlformats.org/officeDocument/2006/relationships" xmlns:p="http://schemas.openxmlformats.org/presentationml/2006/main">
  <p:tag name="THINKCELLSHAPEDONOTDELETE" val="tsrJyONb2TBWBWfeLDTOoug"/>
</p:tagLst>
</file>

<file path=ppt/tags/tag482.xml><?xml version="1.0" encoding="utf-8"?>
<p:tagLst xmlns:a="http://schemas.openxmlformats.org/drawingml/2006/main" xmlns:r="http://schemas.openxmlformats.org/officeDocument/2006/relationships" xmlns:p="http://schemas.openxmlformats.org/presentationml/2006/main">
  <p:tag name="THINKCELLSHAPEDONOTDELETE" val="tg.ATtc2Qk7lqc_5MLBhV9Q"/>
</p:tagLst>
</file>

<file path=ppt/tags/tag483.xml><?xml version="1.0" encoding="utf-8"?>
<p:tagLst xmlns:a="http://schemas.openxmlformats.org/drawingml/2006/main" xmlns:r="http://schemas.openxmlformats.org/officeDocument/2006/relationships" xmlns:p="http://schemas.openxmlformats.org/presentationml/2006/main">
  <p:tag name="THINKCELLSHAPEDONOTDELETE" val="tNNyYQORNMcp73yuI4Wtnlg"/>
</p:tagLst>
</file>

<file path=ppt/tags/tag484.xml><?xml version="1.0" encoding="utf-8"?>
<p:tagLst xmlns:a="http://schemas.openxmlformats.org/drawingml/2006/main" xmlns:r="http://schemas.openxmlformats.org/officeDocument/2006/relationships" xmlns:p="http://schemas.openxmlformats.org/presentationml/2006/main">
  <p:tag name="THINKCELLSHAPEDONOTDELETE" val="tQovjWsR3INirHCPP1shhTw"/>
</p:tagLst>
</file>

<file path=ppt/tags/tag485.xml><?xml version="1.0" encoding="utf-8"?>
<p:tagLst xmlns:a="http://schemas.openxmlformats.org/drawingml/2006/main" xmlns:r="http://schemas.openxmlformats.org/officeDocument/2006/relationships" xmlns:p="http://schemas.openxmlformats.org/presentationml/2006/main">
  <p:tag name="THINKCELLSHAPEDONOTDELETE" val="tSPT_58i5ZXnjL2kZiJAB0Q"/>
</p:tagLst>
</file>

<file path=ppt/tags/tag486.xml><?xml version="1.0" encoding="utf-8"?>
<p:tagLst xmlns:a="http://schemas.openxmlformats.org/drawingml/2006/main" xmlns:r="http://schemas.openxmlformats.org/officeDocument/2006/relationships" xmlns:p="http://schemas.openxmlformats.org/presentationml/2006/main">
  <p:tag name="THINKCELLSHAPEDONOTDELETE" val="tlmJtQcBWh.1CpRuJQqO0Bw"/>
</p:tagLst>
</file>

<file path=ppt/tags/tag487.xml><?xml version="1.0" encoding="utf-8"?>
<p:tagLst xmlns:a="http://schemas.openxmlformats.org/drawingml/2006/main" xmlns:r="http://schemas.openxmlformats.org/officeDocument/2006/relationships" xmlns:p="http://schemas.openxmlformats.org/presentationml/2006/main">
  <p:tag name="THINKCELLSHAPEDONOTDELETE" val="t55yQkuL23zvltWTA6vMDIA"/>
</p:tagLst>
</file>

<file path=ppt/tags/tag488.xml><?xml version="1.0" encoding="utf-8"?>
<p:tagLst xmlns:a="http://schemas.openxmlformats.org/drawingml/2006/main" xmlns:r="http://schemas.openxmlformats.org/officeDocument/2006/relationships" xmlns:p="http://schemas.openxmlformats.org/presentationml/2006/main">
  <p:tag name="THINKCELLSHAPEDONOTDELETE" val="tkWQ_DN6z2XlUINeYxqQwBA"/>
</p:tagLst>
</file>

<file path=ppt/tags/tag489.xml><?xml version="1.0" encoding="utf-8"?>
<p:tagLst xmlns:a="http://schemas.openxmlformats.org/drawingml/2006/main" xmlns:r="http://schemas.openxmlformats.org/officeDocument/2006/relationships" xmlns:p="http://schemas.openxmlformats.org/presentationml/2006/main">
  <p:tag name="THINKCELLSHAPEDONOTDELETE" val="tvCjzTwv2zObMYeic.AN4O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JxROvZgvLIf0nQbPpGELQ"/>
</p:tagLst>
</file>

<file path=ppt/tags/tag490.xml><?xml version="1.0" encoding="utf-8"?>
<p:tagLst xmlns:a="http://schemas.openxmlformats.org/drawingml/2006/main" xmlns:r="http://schemas.openxmlformats.org/officeDocument/2006/relationships" xmlns:p="http://schemas.openxmlformats.org/presentationml/2006/main">
  <p:tag name="THINKCELLSHAPEDONOTDELETE" val="tLDVv8GeayowO5lx2qKITHQ"/>
</p:tagLst>
</file>

<file path=ppt/tags/tag491.xml><?xml version="1.0" encoding="utf-8"?>
<p:tagLst xmlns:a="http://schemas.openxmlformats.org/drawingml/2006/main" xmlns:r="http://schemas.openxmlformats.org/officeDocument/2006/relationships" xmlns:p="http://schemas.openxmlformats.org/presentationml/2006/main">
  <p:tag name="THINKCELLSHAPEDONOTDELETE" val="tolv.c1B72vN5UGsWUbj0Uw"/>
</p:tagLst>
</file>

<file path=ppt/tags/tag492.xml><?xml version="1.0" encoding="utf-8"?>
<p:tagLst xmlns:a="http://schemas.openxmlformats.org/drawingml/2006/main" xmlns:r="http://schemas.openxmlformats.org/officeDocument/2006/relationships" xmlns:p="http://schemas.openxmlformats.org/presentationml/2006/main">
  <p:tag name="THINKCELLSHAPEDONOTDELETE" val="tAFJ8SNQefAxFgjJeox3txA"/>
</p:tagLst>
</file>

<file path=ppt/tags/tag493.xml><?xml version="1.0" encoding="utf-8"?>
<p:tagLst xmlns:a="http://schemas.openxmlformats.org/drawingml/2006/main" xmlns:r="http://schemas.openxmlformats.org/officeDocument/2006/relationships" xmlns:p="http://schemas.openxmlformats.org/presentationml/2006/main">
  <p:tag name="THINKCELLSHAPEDONOTDELETE" val="txD9Ai933Og9Gpso9fI10Ow"/>
</p:tagLst>
</file>

<file path=ppt/tags/tag494.xml><?xml version="1.0" encoding="utf-8"?>
<p:tagLst xmlns:a="http://schemas.openxmlformats.org/drawingml/2006/main" xmlns:r="http://schemas.openxmlformats.org/officeDocument/2006/relationships" xmlns:p="http://schemas.openxmlformats.org/presentationml/2006/main">
  <p:tag name="THINKCELLSHAPEDONOTDELETE" val="tLCfD3N0x4H69qrwzeASlXA"/>
</p:tagLst>
</file>

<file path=ppt/tags/tag495.xml><?xml version="1.0" encoding="utf-8"?>
<p:tagLst xmlns:a="http://schemas.openxmlformats.org/drawingml/2006/main" xmlns:r="http://schemas.openxmlformats.org/officeDocument/2006/relationships" xmlns:p="http://schemas.openxmlformats.org/presentationml/2006/main">
  <p:tag name="THINKCELLSHAPEDONOTDELETE" val="tQiy56Sz8oEHreEAs59rv3A"/>
</p:tagLst>
</file>

<file path=ppt/tags/tag496.xml><?xml version="1.0" encoding="utf-8"?>
<p:tagLst xmlns:a="http://schemas.openxmlformats.org/drawingml/2006/main" xmlns:r="http://schemas.openxmlformats.org/officeDocument/2006/relationships" xmlns:p="http://schemas.openxmlformats.org/presentationml/2006/main">
  <p:tag name="THINKCELLSHAPEDONOTDELETE" val="tBQaxz2VAjniZX_WmrG2UOQ"/>
</p:tagLst>
</file>

<file path=ppt/tags/tag497.xml><?xml version="1.0" encoding="utf-8"?>
<p:tagLst xmlns:a="http://schemas.openxmlformats.org/drawingml/2006/main" xmlns:r="http://schemas.openxmlformats.org/officeDocument/2006/relationships" xmlns:p="http://schemas.openxmlformats.org/presentationml/2006/main">
  <p:tag name="THINKCELLSHAPEDONOTDELETE" val="tki07skF.2YU.XpBtgkm1lA"/>
</p:tagLst>
</file>

<file path=ppt/tags/tag498.xml><?xml version="1.0" encoding="utf-8"?>
<p:tagLst xmlns:a="http://schemas.openxmlformats.org/drawingml/2006/main" xmlns:r="http://schemas.openxmlformats.org/officeDocument/2006/relationships" xmlns:p="http://schemas.openxmlformats.org/presentationml/2006/main">
  <p:tag name="THINKCELLSHAPEDONOTDELETE" val="t9mZq7tC8jX9QjfwRDjQfGA"/>
</p:tagLst>
</file>

<file path=ppt/tags/tag499.xml><?xml version="1.0" encoding="utf-8"?>
<p:tagLst xmlns:a="http://schemas.openxmlformats.org/drawingml/2006/main" xmlns:r="http://schemas.openxmlformats.org/officeDocument/2006/relationships" xmlns:p="http://schemas.openxmlformats.org/presentationml/2006/main">
  <p:tag name="THINKCELLSHAPEDONOTDELETE" val="tqQhNTI9JYxPP1dm7HEsrX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ZlllysSo.vH8NUnx92qLMg"/>
</p:tagLst>
</file>

<file path=ppt/tags/tag500.xml><?xml version="1.0" encoding="utf-8"?>
<p:tagLst xmlns:a="http://schemas.openxmlformats.org/drawingml/2006/main" xmlns:r="http://schemas.openxmlformats.org/officeDocument/2006/relationships" xmlns:p="http://schemas.openxmlformats.org/presentationml/2006/main">
  <p:tag name="THINKCELLSHAPEDONOTDELETE" val="tc1QX9UULA4B7QfDDZsiA4A"/>
</p:tagLst>
</file>

<file path=ppt/tags/tag5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2.xml><?xml version="1.0" encoding="utf-8"?>
<p:tagLst xmlns:a="http://schemas.openxmlformats.org/drawingml/2006/main" xmlns:r="http://schemas.openxmlformats.org/officeDocument/2006/relationships" xmlns:p="http://schemas.openxmlformats.org/presentationml/2006/main">
  <p:tag name="THINKCELLSHAPEDONOTDELETE" val="tk1pQbpJaGeMODvQEfdXHgg"/>
</p:tagLst>
</file>

<file path=ppt/tags/tag503.xml><?xml version="1.0" encoding="utf-8"?>
<p:tagLst xmlns:a="http://schemas.openxmlformats.org/drawingml/2006/main" xmlns:r="http://schemas.openxmlformats.org/officeDocument/2006/relationships" xmlns:p="http://schemas.openxmlformats.org/presentationml/2006/main">
  <p:tag name="THINKCELLSHAPEDONOTDELETE" val="tp22BAOc8LPMPbjOHaf28KA"/>
</p:tagLst>
</file>

<file path=ppt/tags/tag504.xml><?xml version="1.0" encoding="utf-8"?>
<p:tagLst xmlns:a="http://schemas.openxmlformats.org/drawingml/2006/main" xmlns:r="http://schemas.openxmlformats.org/officeDocument/2006/relationships" xmlns:p="http://schemas.openxmlformats.org/presentationml/2006/main">
  <p:tag name="THINKCELLSHAPEDONOTDELETE" val="tigl3.gWr2VO1Y2MesmXapg"/>
</p:tagLst>
</file>

<file path=ppt/tags/tag505.xml><?xml version="1.0" encoding="utf-8"?>
<p:tagLst xmlns:a="http://schemas.openxmlformats.org/drawingml/2006/main" xmlns:r="http://schemas.openxmlformats.org/officeDocument/2006/relationships" xmlns:p="http://schemas.openxmlformats.org/presentationml/2006/main">
  <p:tag name="THINKCELLSHAPEDONOTDELETE" val="tH4xBtWdWUNg7c4XrpgXZ4A"/>
</p:tagLst>
</file>

<file path=ppt/tags/tag506.xml><?xml version="1.0" encoding="utf-8"?>
<p:tagLst xmlns:a="http://schemas.openxmlformats.org/drawingml/2006/main" xmlns:r="http://schemas.openxmlformats.org/officeDocument/2006/relationships" xmlns:p="http://schemas.openxmlformats.org/presentationml/2006/main">
  <p:tag name="THINKCELLSHAPEDONOTDELETE" val="tIRHTgLKMEpjiFE8OPrDEpg"/>
</p:tagLst>
</file>

<file path=ppt/tags/tag507.xml><?xml version="1.0" encoding="utf-8"?>
<p:tagLst xmlns:a="http://schemas.openxmlformats.org/drawingml/2006/main" xmlns:r="http://schemas.openxmlformats.org/officeDocument/2006/relationships" xmlns:p="http://schemas.openxmlformats.org/presentationml/2006/main">
  <p:tag name="THINKCELLSHAPEDONOTDELETE" val="tEIP2hY1Awsnym_SU.g_.bg"/>
</p:tagLst>
</file>

<file path=ppt/tags/tag508.xml><?xml version="1.0" encoding="utf-8"?>
<p:tagLst xmlns:a="http://schemas.openxmlformats.org/drawingml/2006/main" xmlns:r="http://schemas.openxmlformats.org/officeDocument/2006/relationships" xmlns:p="http://schemas.openxmlformats.org/presentationml/2006/main">
  <p:tag name="THINKCELLSHAPEDONOTDELETE" val="t6QlErypxezeHDi8uhvpcMA"/>
</p:tagLst>
</file>

<file path=ppt/tags/tag509.xml><?xml version="1.0" encoding="utf-8"?>
<p:tagLst xmlns:a="http://schemas.openxmlformats.org/drawingml/2006/main" xmlns:r="http://schemas.openxmlformats.org/officeDocument/2006/relationships" xmlns:p="http://schemas.openxmlformats.org/presentationml/2006/main">
  <p:tag name="THINKCELLSHAPEDONOTDELETE" val="tUFBC5..DBR6afTtjtXTydg"/>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7MyXlZZHu312oI2kNSQ_qw"/>
</p:tagLst>
</file>

<file path=ppt/tags/tag510.xml><?xml version="1.0" encoding="utf-8"?>
<p:tagLst xmlns:a="http://schemas.openxmlformats.org/drawingml/2006/main" xmlns:r="http://schemas.openxmlformats.org/officeDocument/2006/relationships" xmlns:p="http://schemas.openxmlformats.org/presentationml/2006/main">
  <p:tag name="THINKCELLSHAPEDONOTDELETE" val="twGIrsqetq4qIJ0Iy.yRo7Q"/>
</p:tagLst>
</file>

<file path=ppt/tags/tag511.xml><?xml version="1.0" encoding="utf-8"?>
<p:tagLst xmlns:a="http://schemas.openxmlformats.org/drawingml/2006/main" xmlns:r="http://schemas.openxmlformats.org/officeDocument/2006/relationships" xmlns:p="http://schemas.openxmlformats.org/presentationml/2006/main">
  <p:tag name="THINKCELLSHAPEDONOTDELETE" val="tk4SaI8PdhMZSU4a6b64FcA"/>
</p:tagLst>
</file>

<file path=ppt/tags/tag512.xml><?xml version="1.0" encoding="utf-8"?>
<p:tagLst xmlns:a="http://schemas.openxmlformats.org/drawingml/2006/main" xmlns:r="http://schemas.openxmlformats.org/officeDocument/2006/relationships" xmlns:p="http://schemas.openxmlformats.org/presentationml/2006/main">
  <p:tag name="THINKCELLSHAPEDONOTDELETE" val="tWMQx1M6lpMbN1ZOmuYHbJA"/>
</p:tagLst>
</file>

<file path=ppt/tags/tag513.xml><?xml version="1.0" encoding="utf-8"?>
<p:tagLst xmlns:a="http://schemas.openxmlformats.org/drawingml/2006/main" xmlns:r="http://schemas.openxmlformats.org/officeDocument/2006/relationships" xmlns:p="http://schemas.openxmlformats.org/presentationml/2006/main">
  <p:tag name="THINKCELLSHAPEDONOTDELETE" val="t88oy.qoEu5WCxnumKRFPGA"/>
</p:tagLst>
</file>

<file path=ppt/tags/tag514.xml><?xml version="1.0" encoding="utf-8"?>
<p:tagLst xmlns:a="http://schemas.openxmlformats.org/drawingml/2006/main" xmlns:r="http://schemas.openxmlformats.org/officeDocument/2006/relationships" xmlns:p="http://schemas.openxmlformats.org/presentationml/2006/main">
  <p:tag name="THINKCELLSHAPEDONOTDELETE" val="th6gcGoDvpfhu3X116MzZWQ"/>
</p:tagLst>
</file>

<file path=ppt/tags/tag515.xml><?xml version="1.0" encoding="utf-8"?>
<p:tagLst xmlns:a="http://schemas.openxmlformats.org/drawingml/2006/main" xmlns:r="http://schemas.openxmlformats.org/officeDocument/2006/relationships" xmlns:p="http://schemas.openxmlformats.org/presentationml/2006/main">
  <p:tag name="THINKCELLSHAPEDONOTDELETE" val="tRW5Vns3h6qjKY_ABGd6X_w"/>
</p:tagLst>
</file>

<file path=ppt/tags/tag516.xml><?xml version="1.0" encoding="utf-8"?>
<p:tagLst xmlns:a="http://schemas.openxmlformats.org/drawingml/2006/main" xmlns:r="http://schemas.openxmlformats.org/officeDocument/2006/relationships" xmlns:p="http://schemas.openxmlformats.org/presentationml/2006/main">
  <p:tag name="THINKCELLSHAPEDONOTDELETE" val="tWZhaRgTMKVD4NfMOv_RIXA"/>
</p:tagLst>
</file>

<file path=ppt/tags/tag517.xml><?xml version="1.0" encoding="utf-8"?>
<p:tagLst xmlns:a="http://schemas.openxmlformats.org/drawingml/2006/main" xmlns:r="http://schemas.openxmlformats.org/officeDocument/2006/relationships" xmlns:p="http://schemas.openxmlformats.org/presentationml/2006/main">
  <p:tag name="THINKCELLSHAPEDONOTDELETE" val="tDNLvuyNaXve3e6BVZAQ0rQ"/>
</p:tagLst>
</file>

<file path=ppt/tags/tag518.xml><?xml version="1.0" encoding="utf-8"?>
<p:tagLst xmlns:a="http://schemas.openxmlformats.org/drawingml/2006/main" xmlns:r="http://schemas.openxmlformats.org/officeDocument/2006/relationships" xmlns:p="http://schemas.openxmlformats.org/presentationml/2006/main">
  <p:tag name="THINKCELLSHAPEDONOTDELETE" val="t2QywvZRsceM1BCTjP2EyHg"/>
</p:tagLst>
</file>

<file path=ppt/tags/tag519.xml><?xml version="1.0" encoding="utf-8"?>
<p:tagLst xmlns:a="http://schemas.openxmlformats.org/drawingml/2006/main" xmlns:r="http://schemas.openxmlformats.org/officeDocument/2006/relationships" xmlns:p="http://schemas.openxmlformats.org/presentationml/2006/main">
  <p:tag name="THINKCELLSHAPEDONOTDELETE" val="t7uzNew7rZgIEoBq7YKPuYg"/>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DY5ndNvdKTzNHduFsGlGuQ"/>
</p:tagLst>
</file>

<file path=ppt/tags/tag520.xml><?xml version="1.0" encoding="utf-8"?>
<p:tagLst xmlns:a="http://schemas.openxmlformats.org/drawingml/2006/main" xmlns:r="http://schemas.openxmlformats.org/officeDocument/2006/relationships" xmlns:p="http://schemas.openxmlformats.org/presentationml/2006/main">
  <p:tag name="THINKCELLSHAPEDONOTDELETE" val="tsrJyONb2TBWBWfeLDTOoug"/>
</p:tagLst>
</file>

<file path=ppt/tags/tag521.xml><?xml version="1.0" encoding="utf-8"?>
<p:tagLst xmlns:a="http://schemas.openxmlformats.org/drawingml/2006/main" xmlns:r="http://schemas.openxmlformats.org/officeDocument/2006/relationships" xmlns:p="http://schemas.openxmlformats.org/presentationml/2006/main">
  <p:tag name="THINKCELLSHAPEDONOTDELETE" val="tg.ATtc2Qk7lqc_5MLBhV9Q"/>
</p:tagLst>
</file>

<file path=ppt/tags/tag522.xml><?xml version="1.0" encoding="utf-8"?>
<p:tagLst xmlns:a="http://schemas.openxmlformats.org/drawingml/2006/main" xmlns:r="http://schemas.openxmlformats.org/officeDocument/2006/relationships" xmlns:p="http://schemas.openxmlformats.org/presentationml/2006/main">
  <p:tag name="THINKCELLSHAPEDONOTDELETE" val="tw2hppb0F30G3e1V8Eb729w"/>
</p:tagLst>
</file>

<file path=ppt/tags/tag523.xml><?xml version="1.0" encoding="utf-8"?>
<p:tagLst xmlns:a="http://schemas.openxmlformats.org/drawingml/2006/main" xmlns:r="http://schemas.openxmlformats.org/officeDocument/2006/relationships" xmlns:p="http://schemas.openxmlformats.org/presentationml/2006/main">
  <p:tag name="THINKCELLSHAPEDONOTDELETE" val="tkqx3y4ytrdSJBWNJL265Xw"/>
</p:tagLst>
</file>

<file path=ppt/tags/tag524.xml><?xml version="1.0" encoding="utf-8"?>
<p:tagLst xmlns:a="http://schemas.openxmlformats.org/drawingml/2006/main" xmlns:r="http://schemas.openxmlformats.org/officeDocument/2006/relationships" xmlns:p="http://schemas.openxmlformats.org/presentationml/2006/main">
  <p:tag name="THINKCELLSHAPEDONOTDELETE" val="t4BvQhmFShH6PTFELriNOUw"/>
</p:tagLst>
</file>

<file path=ppt/tags/tag525.xml><?xml version="1.0" encoding="utf-8"?>
<p:tagLst xmlns:a="http://schemas.openxmlformats.org/drawingml/2006/main" xmlns:r="http://schemas.openxmlformats.org/officeDocument/2006/relationships" xmlns:p="http://schemas.openxmlformats.org/presentationml/2006/main">
  <p:tag name="THINKCELLSHAPEDONOTDELETE" val="t.eyghPcebLN6QPLDWc8YyQ"/>
</p:tagLst>
</file>

<file path=ppt/tags/tag526.xml><?xml version="1.0" encoding="utf-8"?>
<p:tagLst xmlns:a="http://schemas.openxmlformats.org/drawingml/2006/main" xmlns:r="http://schemas.openxmlformats.org/officeDocument/2006/relationships" xmlns:p="http://schemas.openxmlformats.org/presentationml/2006/main">
  <p:tag name="THINKCELLSHAPEDONOTDELETE" val="tyUE8FuRJjZtPc_vMc1M_pA"/>
</p:tagLst>
</file>

<file path=ppt/tags/tag527.xml><?xml version="1.0" encoding="utf-8"?>
<p:tagLst xmlns:a="http://schemas.openxmlformats.org/drawingml/2006/main" xmlns:r="http://schemas.openxmlformats.org/officeDocument/2006/relationships" xmlns:p="http://schemas.openxmlformats.org/presentationml/2006/main">
  <p:tag name="THINKCELLSHAPEDONOTDELETE" val="tKW6LoHib_kD6M7fQSn9dJA"/>
</p:tagLst>
</file>

<file path=ppt/tags/tag528.xml><?xml version="1.0" encoding="utf-8"?>
<p:tagLst xmlns:a="http://schemas.openxmlformats.org/drawingml/2006/main" xmlns:r="http://schemas.openxmlformats.org/officeDocument/2006/relationships" xmlns:p="http://schemas.openxmlformats.org/presentationml/2006/main">
  <p:tag name="THINKCELLSHAPEDONOTDELETE" val="t7FO4jscaWbPr29ootI6MFg"/>
</p:tagLst>
</file>

<file path=ppt/tags/tag529.xml><?xml version="1.0" encoding="utf-8"?>
<p:tagLst xmlns:a="http://schemas.openxmlformats.org/drawingml/2006/main" xmlns:r="http://schemas.openxmlformats.org/officeDocument/2006/relationships" xmlns:p="http://schemas.openxmlformats.org/presentationml/2006/main">
  <p:tag name="THINKCELLSHAPEDONOTDELETE" val="tITBkMaygumvFl5mMQW5X1w"/>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YQQ.xA5Gt.MYvKhzePpWg"/>
</p:tagLst>
</file>

<file path=ppt/tags/tag530.xml><?xml version="1.0" encoding="utf-8"?>
<p:tagLst xmlns:a="http://schemas.openxmlformats.org/drawingml/2006/main" xmlns:r="http://schemas.openxmlformats.org/officeDocument/2006/relationships" xmlns:p="http://schemas.openxmlformats.org/presentationml/2006/main">
  <p:tag name="THINKCELLSHAPEDONOTDELETE" val="tEJGePwbhQt3QNR4YslaoVA"/>
</p:tagLst>
</file>

<file path=ppt/tags/tag531.xml><?xml version="1.0" encoding="utf-8"?>
<p:tagLst xmlns:a="http://schemas.openxmlformats.org/drawingml/2006/main" xmlns:r="http://schemas.openxmlformats.org/officeDocument/2006/relationships" xmlns:p="http://schemas.openxmlformats.org/presentationml/2006/main">
  <p:tag name="THINKCELLSHAPEDONOTDELETE" val="tQQr0YnaS.txH7.Wdtai6gw"/>
</p:tagLst>
</file>

<file path=ppt/tags/tag532.xml><?xml version="1.0" encoding="utf-8"?>
<p:tagLst xmlns:a="http://schemas.openxmlformats.org/drawingml/2006/main" xmlns:r="http://schemas.openxmlformats.org/officeDocument/2006/relationships" xmlns:p="http://schemas.openxmlformats.org/presentationml/2006/main">
  <p:tag name="THINKCELLSHAPEDONOTDELETE" val="tzAXKorwYpWdlY8w9xreJOw"/>
</p:tagLst>
</file>

<file path=ppt/tags/tag533.xml><?xml version="1.0" encoding="utf-8"?>
<p:tagLst xmlns:a="http://schemas.openxmlformats.org/drawingml/2006/main" xmlns:r="http://schemas.openxmlformats.org/officeDocument/2006/relationships" xmlns:p="http://schemas.openxmlformats.org/presentationml/2006/main">
  <p:tag name="THINKCELLSHAPEDONOTDELETE" val="tvgw.CafmbDzcONaAdgwkmg"/>
</p:tagLst>
</file>

<file path=ppt/tags/tag534.xml><?xml version="1.0" encoding="utf-8"?>
<p:tagLst xmlns:a="http://schemas.openxmlformats.org/drawingml/2006/main" xmlns:r="http://schemas.openxmlformats.org/officeDocument/2006/relationships" xmlns:p="http://schemas.openxmlformats.org/presentationml/2006/main">
  <p:tag name="THINKCELLSHAPEDONOTDELETE" val="tQiy56Sz8oEHreEAs59rv3A"/>
</p:tagLst>
</file>

<file path=ppt/tags/tag535.xml><?xml version="1.0" encoding="utf-8"?>
<p:tagLst xmlns:a="http://schemas.openxmlformats.org/drawingml/2006/main" xmlns:r="http://schemas.openxmlformats.org/officeDocument/2006/relationships" xmlns:p="http://schemas.openxmlformats.org/presentationml/2006/main">
  <p:tag name="THINKCELLSHAPEDONOTDELETE" val="tBQaxz2VAjniZX_WmrG2UOQ"/>
</p:tagLst>
</file>

<file path=ppt/tags/tag536.xml><?xml version="1.0" encoding="utf-8"?>
<p:tagLst xmlns:a="http://schemas.openxmlformats.org/drawingml/2006/main" xmlns:r="http://schemas.openxmlformats.org/officeDocument/2006/relationships" xmlns:p="http://schemas.openxmlformats.org/presentationml/2006/main">
  <p:tag name="THINKCELLSHAPEDONOTDELETE" val="tki07skF.2YU.XpBtgkm1lA"/>
</p:tagLst>
</file>

<file path=ppt/tags/tag537.xml><?xml version="1.0" encoding="utf-8"?>
<p:tagLst xmlns:a="http://schemas.openxmlformats.org/drawingml/2006/main" xmlns:r="http://schemas.openxmlformats.org/officeDocument/2006/relationships" xmlns:p="http://schemas.openxmlformats.org/presentationml/2006/main">
  <p:tag name="THINKCELLSHAPEDONOTDELETE" val="t9mZq7tC8jX9QjfwRDjQfGA"/>
</p:tagLst>
</file>

<file path=ppt/tags/tag538.xml><?xml version="1.0" encoding="utf-8"?>
<p:tagLst xmlns:a="http://schemas.openxmlformats.org/drawingml/2006/main" xmlns:r="http://schemas.openxmlformats.org/officeDocument/2006/relationships" xmlns:p="http://schemas.openxmlformats.org/presentationml/2006/main">
  <p:tag name="THINKCELLSHAPEDONOTDELETE" val="tqQhNTI9JYxPP1dm7HEsrXw"/>
</p:tagLst>
</file>

<file path=ppt/tags/tag539.xml><?xml version="1.0" encoding="utf-8"?>
<p:tagLst xmlns:a="http://schemas.openxmlformats.org/drawingml/2006/main" xmlns:r="http://schemas.openxmlformats.org/officeDocument/2006/relationships" xmlns:p="http://schemas.openxmlformats.org/presentationml/2006/main">
  <p:tag name="THINKCELLSHAPEDONOTDELETE" val="tc1QX9UULA4B7QfDDZsiA4A"/>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OpLby2Ryd.9D3bHbfOvSBg"/>
</p:tagLst>
</file>

<file path=ppt/tags/tag5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1.xml><?xml version="1.0" encoding="utf-8"?>
<p:tagLst xmlns:a="http://schemas.openxmlformats.org/drawingml/2006/main" xmlns:r="http://schemas.openxmlformats.org/officeDocument/2006/relationships" xmlns:p="http://schemas.openxmlformats.org/presentationml/2006/main">
  <p:tag name="THINKCELLSHAPEDONOTDELETE" val="tk1pQbpJaGeMODvQEfdXHgg"/>
</p:tagLst>
</file>

<file path=ppt/tags/tag542.xml><?xml version="1.0" encoding="utf-8"?>
<p:tagLst xmlns:a="http://schemas.openxmlformats.org/drawingml/2006/main" xmlns:r="http://schemas.openxmlformats.org/officeDocument/2006/relationships" xmlns:p="http://schemas.openxmlformats.org/presentationml/2006/main">
  <p:tag name="THINKCELLSHAPEDONOTDELETE" val="tp22BAOc8LPMPbjOHaf28KA"/>
</p:tagLst>
</file>

<file path=ppt/tags/tag543.xml><?xml version="1.0" encoding="utf-8"?>
<p:tagLst xmlns:a="http://schemas.openxmlformats.org/drawingml/2006/main" xmlns:r="http://schemas.openxmlformats.org/officeDocument/2006/relationships" xmlns:p="http://schemas.openxmlformats.org/presentationml/2006/main">
  <p:tag name="THINKCELLSHAPEDONOTDELETE" val="tigl3.gWr2VO1Y2MesmXapg"/>
</p:tagLst>
</file>

<file path=ppt/tags/tag544.xml><?xml version="1.0" encoding="utf-8"?>
<p:tagLst xmlns:a="http://schemas.openxmlformats.org/drawingml/2006/main" xmlns:r="http://schemas.openxmlformats.org/officeDocument/2006/relationships" xmlns:p="http://schemas.openxmlformats.org/presentationml/2006/main">
  <p:tag name="THINKCELLSHAPEDONOTDELETE" val="tH4xBtWdWUNg7c4XrpgXZ4A"/>
</p:tagLst>
</file>

<file path=ppt/tags/tag545.xml><?xml version="1.0" encoding="utf-8"?>
<p:tagLst xmlns:a="http://schemas.openxmlformats.org/drawingml/2006/main" xmlns:r="http://schemas.openxmlformats.org/officeDocument/2006/relationships" xmlns:p="http://schemas.openxmlformats.org/presentationml/2006/main">
  <p:tag name="THINKCELLSHAPEDONOTDELETE" val="tIRHTgLKMEpjiFE8OPrDEpg"/>
</p:tagLst>
</file>

<file path=ppt/tags/tag546.xml><?xml version="1.0" encoding="utf-8"?>
<p:tagLst xmlns:a="http://schemas.openxmlformats.org/drawingml/2006/main" xmlns:r="http://schemas.openxmlformats.org/officeDocument/2006/relationships" xmlns:p="http://schemas.openxmlformats.org/presentationml/2006/main">
  <p:tag name="THINKCELLSHAPEDONOTDELETE" val="tEIP2hY1Awsnym_SU.g_.bg"/>
</p:tagLst>
</file>

<file path=ppt/tags/tag547.xml><?xml version="1.0" encoding="utf-8"?>
<p:tagLst xmlns:a="http://schemas.openxmlformats.org/drawingml/2006/main" xmlns:r="http://schemas.openxmlformats.org/officeDocument/2006/relationships" xmlns:p="http://schemas.openxmlformats.org/presentationml/2006/main">
  <p:tag name="THINKCELLSHAPEDONOTDELETE" val="t6QlErypxezeHDi8uhvpcMA"/>
</p:tagLst>
</file>

<file path=ppt/tags/tag548.xml><?xml version="1.0" encoding="utf-8"?>
<p:tagLst xmlns:a="http://schemas.openxmlformats.org/drawingml/2006/main" xmlns:r="http://schemas.openxmlformats.org/officeDocument/2006/relationships" xmlns:p="http://schemas.openxmlformats.org/presentationml/2006/main">
  <p:tag name="THINKCELLSHAPEDONOTDELETE" val="tUFBC5..DBR6afTtjtXTydg"/>
</p:tagLst>
</file>

<file path=ppt/tags/tag549.xml><?xml version="1.0" encoding="utf-8"?>
<p:tagLst xmlns:a="http://schemas.openxmlformats.org/drawingml/2006/main" xmlns:r="http://schemas.openxmlformats.org/officeDocument/2006/relationships" xmlns:p="http://schemas.openxmlformats.org/presentationml/2006/main">
  <p:tag name="THINKCELLSHAPEDONOTDELETE" val="twGIrsqetq4qIJ0Iy.yRo7Q"/>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TWyMayomRGnFF7fDxQMY3w"/>
</p:tagLst>
</file>

<file path=ppt/tags/tag550.xml><?xml version="1.0" encoding="utf-8"?>
<p:tagLst xmlns:a="http://schemas.openxmlformats.org/drawingml/2006/main" xmlns:r="http://schemas.openxmlformats.org/officeDocument/2006/relationships" xmlns:p="http://schemas.openxmlformats.org/presentationml/2006/main">
  <p:tag name="THINKCELLSHAPEDONOTDELETE" val="tk4SaI8PdhMZSU4a6b64FcA"/>
</p:tagLst>
</file>

<file path=ppt/tags/tag551.xml><?xml version="1.0" encoding="utf-8"?>
<p:tagLst xmlns:a="http://schemas.openxmlformats.org/drawingml/2006/main" xmlns:r="http://schemas.openxmlformats.org/officeDocument/2006/relationships" xmlns:p="http://schemas.openxmlformats.org/presentationml/2006/main">
  <p:tag name="THINKCELLSHAPEDONOTDELETE" val="tWMQx1M6lpMbN1ZOmuYHbJA"/>
</p:tagLst>
</file>

<file path=ppt/tags/tag552.xml><?xml version="1.0" encoding="utf-8"?>
<p:tagLst xmlns:a="http://schemas.openxmlformats.org/drawingml/2006/main" xmlns:r="http://schemas.openxmlformats.org/officeDocument/2006/relationships" xmlns:p="http://schemas.openxmlformats.org/presentationml/2006/main">
  <p:tag name="THINKCELLSHAPEDONOTDELETE" val="t88oy.qoEu5WCxnumKRFPGA"/>
</p:tagLst>
</file>

<file path=ppt/tags/tag553.xml><?xml version="1.0" encoding="utf-8"?>
<p:tagLst xmlns:a="http://schemas.openxmlformats.org/drawingml/2006/main" xmlns:r="http://schemas.openxmlformats.org/officeDocument/2006/relationships" xmlns:p="http://schemas.openxmlformats.org/presentationml/2006/main">
  <p:tag name="THINKCELLSHAPEDONOTDELETE" val="th6gcGoDvpfhu3X116MzZWQ"/>
</p:tagLst>
</file>

<file path=ppt/tags/tag554.xml><?xml version="1.0" encoding="utf-8"?>
<p:tagLst xmlns:a="http://schemas.openxmlformats.org/drawingml/2006/main" xmlns:r="http://schemas.openxmlformats.org/officeDocument/2006/relationships" xmlns:p="http://schemas.openxmlformats.org/presentationml/2006/main">
  <p:tag name="THINKCELLSHAPEDONOTDELETE" val="tRW5Vns3h6qjKY_ABGd6X_w"/>
</p:tagLst>
</file>

<file path=ppt/tags/tag555.xml><?xml version="1.0" encoding="utf-8"?>
<p:tagLst xmlns:a="http://schemas.openxmlformats.org/drawingml/2006/main" xmlns:r="http://schemas.openxmlformats.org/officeDocument/2006/relationships" xmlns:p="http://schemas.openxmlformats.org/presentationml/2006/main">
  <p:tag name="THINKCELLSHAPEDONOTDELETE" val="tWZhaRgTMKVD4NfMOv_RIXA"/>
</p:tagLst>
</file>

<file path=ppt/tags/tag556.xml><?xml version="1.0" encoding="utf-8"?>
<p:tagLst xmlns:a="http://schemas.openxmlformats.org/drawingml/2006/main" xmlns:r="http://schemas.openxmlformats.org/officeDocument/2006/relationships" xmlns:p="http://schemas.openxmlformats.org/presentationml/2006/main">
  <p:tag name="THINKCELLSHAPEDONOTDELETE" val="tDNLvuyNaXve3e6BVZAQ0rQ"/>
</p:tagLst>
</file>

<file path=ppt/tags/tag557.xml><?xml version="1.0" encoding="utf-8"?>
<p:tagLst xmlns:a="http://schemas.openxmlformats.org/drawingml/2006/main" xmlns:r="http://schemas.openxmlformats.org/officeDocument/2006/relationships" xmlns:p="http://schemas.openxmlformats.org/presentationml/2006/main">
  <p:tag name="THINKCELLSHAPEDONOTDELETE" val="t2QywvZRsceM1BCTjP2EyHg"/>
</p:tagLst>
</file>

<file path=ppt/tags/tag558.xml><?xml version="1.0" encoding="utf-8"?>
<p:tagLst xmlns:a="http://schemas.openxmlformats.org/drawingml/2006/main" xmlns:r="http://schemas.openxmlformats.org/officeDocument/2006/relationships" xmlns:p="http://schemas.openxmlformats.org/presentationml/2006/main">
  <p:tag name="THINKCELLSHAPEDONOTDELETE" val="t7uzNew7rZgIEoBq7YKPuYg"/>
</p:tagLst>
</file>

<file path=ppt/tags/tag559.xml><?xml version="1.0" encoding="utf-8"?>
<p:tagLst xmlns:a="http://schemas.openxmlformats.org/drawingml/2006/main" xmlns:r="http://schemas.openxmlformats.org/officeDocument/2006/relationships" xmlns:p="http://schemas.openxmlformats.org/presentationml/2006/main">
  <p:tag name="THINKCELLSHAPEDONOTDELETE" val="tsrJyONb2TBWBWfeLDTOoug"/>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T9LEYxDsHLv8YUnuQf2MvA"/>
</p:tagLst>
</file>

<file path=ppt/tags/tag560.xml><?xml version="1.0" encoding="utf-8"?>
<p:tagLst xmlns:a="http://schemas.openxmlformats.org/drawingml/2006/main" xmlns:r="http://schemas.openxmlformats.org/officeDocument/2006/relationships" xmlns:p="http://schemas.openxmlformats.org/presentationml/2006/main">
  <p:tag name="THINKCELLSHAPEDONOTDELETE" val="tg.ATtc2Qk7lqc_5MLBhV9Q"/>
</p:tagLst>
</file>

<file path=ppt/tags/tag561.xml><?xml version="1.0" encoding="utf-8"?>
<p:tagLst xmlns:a="http://schemas.openxmlformats.org/drawingml/2006/main" xmlns:r="http://schemas.openxmlformats.org/officeDocument/2006/relationships" xmlns:p="http://schemas.openxmlformats.org/presentationml/2006/main">
  <p:tag name="THINKCELLSHAPEDONOTDELETE" val="te5EPBdoec8TqX79ws_mSJA"/>
</p:tagLst>
</file>

<file path=ppt/tags/tag562.xml><?xml version="1.0" encoding="utf-8"?>
<p:tagLst xmlns:a="http://schemas.openxmlformats.org/drawingml/2006/main" xmlns:r="http://schemas.openxmlformats.org/officeDocument/2006/relationships" xmlns:p="http://schemas.openxmlformats.org/presentationml/2006/main">
  <p:tag name="THINKCELLSHAPEDONOTDELETE" val="tDafAcZeG4Q9EIFRX.Zyq5w"/>
</p:tagLst>
</file>

<file path=ppt/tags/tag563.xml><?xml version="1.0" encoding="utf-8"?>
<p:tagLst xmlns:a="http://schemas.openxmlformats.org/drawingml/2006/main" xmlns:r="http://schemas.openxmlformats.org/officeDocument/2006/relationships" xmlns:p="http://schemas.openxmlformats.org/presentationml/2006/main">
  <p:tag name="THINKCELLSHAPEDONOTDELETE" val="toLM5puyTO4zvlP1jzvp2cQ"/>
</p:tagLst>
</file>

<file path=ppt/tags/tag564.xml><?xml version="1.0" encoding="utf-8"?>
<p:tagLst xmlns:a="http://schemas.openxmlformats.org/drawingml/2006/main" xmlns:r="http://schemas.openxmlformats.org/officeDocument/2006/relationships" xmlns:p="http://schemas.openxmlformats.org/presentationml/2006/main">
  <p:tag name="THINKCELLSHAPEDONOTDELETE" val="t7WStN96zxNhlrj0wHfiBew"/>
</p:tagLst>
</file>

<file path=ppt/tags/tag565.xml><?xml version="1.0" encoding="utf-8"?>
<p:tagLst xmlns:a="http://schemas.openxmlformats.org/drawingml/2006/main" xmlns:r="http://schemas.openxmlformats.org/officeDocument/2006/relationships" xmlns:p="http://schemas.openxmlformats.org/presentationml/2006/main">
  <p:tag name="THINKCELLSHAPEDONOTDELETE" val="tcs5Uw0G9pwp.Qw_D_DhG.g"/>
</p:tagLst>
</file>

<file path=ppt/tags/tag566.xml><?xml version="1.0" encoding="utf-8"?>
<p:tagLst xmlns:a="http://schemas.openxmlformats.org/drawingml/2006/main" xmlns:r="http://schemas.openxmlformats.org/officeDocument/2006/relationships" xmlns:p="http://schemas.openxmlformats.org/presentationml/2006/main">
  <p:tag name="THINKCELLSHAPEDONOTDELETE" val="tDcA_aNlhZntQH_CtHFyVmA"/>
</p:tagLst>
</file>

<file path=ppt/tags/tag567.xml><?xml version="1.0" encoding="utf-8"?>
<p:tagLst xmlns:a="http://schemas.openxmlformats.org/drawingml/2006/main" xmlns:r="http://schemas.openxmlformats.org/officeDocument/2006/relationships" xmlns:p="http://schemas.openxmlformats.org/presentationml/2006/main">
  <p:tag name="THINKCELLSHAPEDONOTDELETE" val="tvAI24.KLNJ9PQMtGZ_JE7Q"/>
</p:tagLst>
</file>

<file path=ppt/tags/tag568.xml><?xml version="1.0" encoding="utf-8"?>
<p:tagLst xmlns:a="http://schemas.openxmlformats.org/drawingml/2006/main" xmlns:r="http://schemas.openxmlformats.org/officeDocument/2006/relationships" xmlns:p="http://schemas.openxmlformats.org/presentationml/2006/main">
  <p:tag name="THINKCELLSHAPEDONOTDELETE" val="t8yWa.DQhIEd8LxTSffQ9vw"/>
</p:tagLst>
</file>

<file path=ppt/tags/tag569.xml><?xml version="1.0" encoding="utf-8"?>
<p:tagLst xmlns:a="http://schemas.openxmlformats.org/drawingml/2006/main" xmlns:r="http://schemas.openxmlformats.org/officeDocument/2006/relationships" xmlns:p="http://schemas.openxmlformats.org/presentationml/2006/main">
  <p:tag name="THINKCELLSHAPEDONOTDELETE" val="tIJGFtPvcm5KIcnZBavyj8g"/>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1DSc8qi1bYMImueVKMOidA"/>
</p:tagLst>
</file>

<file path=ppt/tags/tag570.xml><?xml version="1.0" encoding="utf-8"?>
<p:tagLst xmlns:a="http://schemas.openxmlformats.org/drawingml/2006/main" xmlns:r="http://schemas.openxmlformats.org/officeDocument/2006/relationships" xmlns:p="http://schemas.openxmlformats.org/presentationml/2006/main">
  <p:tag name="THINKCELLSHAPEDONOTDELETE" val="tVyFwgo3uaGCzJa_lZIz.6A"/>
</p:tagLst>
</file>

<file path=ppt/tags/tag571.xml><?xml version="1.0" encoding="utf-8"?>
<p:tagLst xmlns:a="http://schemas.openxmlformats.org/drawingml/2006/main" xmlns:r="http://schemas.openxmlformats.org/officeDocument/2006/relationships" xmlns:p="http://schemas.openxmlformats.org/presentationml/2006/main">
  <p:tag name="THINKCELLSHAPEDONOTDELETE" val="ti7aFDHZRrYPVF_2VLgDWng"/>
</p:tagLst>
</file>

<file path=ppt/tags/tag572.xml><?xml version="1.0" encoding="utf-8"?>
<p:tagLst xmlns:a="http://schemas.openxmlformats.org/drawingml/2006/main" xmlns:r="http://schemas.openxmlformats.org/officeDocument/2006/relationships" xmlns:p="http://schemas.openxmlformats.org/presentationml/2006/main">
  <p:tag name="THINKCELLSHAPEDONOTDELETE" val="tM2coYlQrQmJDkHUeIY_xEw"/>
</p:tagLst>
</file>

<file path=ppt/tags/tag573.xml><?xml version="1.0" encoding="utf-8"?>
<p:tagLst xmlns:a="http://schemas.openxmlformats.org/drawingml/2006/main" xmlns:r="http://schemas.openxmlformats.org/officeDocument/2006/relationships" xmlns:p="http://schemas.openxmlformats.org/presentationml/2006/main">
  <p:tag name="THINKCELLSHAPEDONOTDELETE" val="tQiy56Sz8oEHreEAs59rv3A"/>
</p:tagLst>
</file>

<file path=ppt/tags/tag574.xml><?xml version="1.0" encoding="utf-8"?>
<p:tagLst xmlns:a="http://schemas.openxmlformats.org/drawingml/2006/main" xmlns:r="http://schemas.openxmlformats.org/officeDocument/2006/relationships" xmlns:p="http://schemas.openxmlformats.org/presentationml/2006/main">
  <p:tag name="THINKCELLSHAPEDONOTDELETE" val="teGSpJ0IiYpHoHGCwQ82ZXQ"/>
</p:tagLst>
</file>

<file path=ppt/tags/tag575.xml><?xml version="1.0" encoding="utf-8"?>
<p:tagLst xmlns:a="http://schemas.openxmlformats.org/drawingml/2006/main" xmlns:r="http://schemas.openxmlformats.org/officeDocument/2006/relationships" xmlns:p="http://schemas.openxmlformats.org/presentationml/2006/main">
  <p:tag name="THINKCELLSHAPEDONOTDELETE" val="tW7F28ACUTtiGkU2nC3DRtg"/>
</p:tagLst>
</file>

<file path=ppt/tags/tag576.xml><?xml version="1.0" encoding="utf-8"?>
<p:tagLst xmlns:a="http://schemas.openxmlformats.org/drawingml/2006/main" xmlns:r="http://schemas.openxmlformats.org/officeDocument/2006/relationships" xmlns:p="http://schemas.openxmlformats.org/presentationml/2006/main">
  <p:tag name="THINKCELLSHAPEDONOTDELETE" val="tki07skF.2YU.XpBtgkm1lA"/>
</p:tagLst>
</file>

<file path=ppt/tags/tag577.xml><?xml version="1.0" encoding="utf-8"?>
<p:tagLst xmlns:a="http://schemas.openxmlformats.org/drawingml/2006/main" xmlns:r="http://schemas.openxmlformats.org/officeDocument/2006/relationships" xmlns:p="http://schemas.openxmlformats.org/presentationml/2006/main">
  <p:tag name="THINKCELLSHAPEDONOTDELETE" val="t9mZq7tC8jX9QjfwRDjQfGA"/>
</p:tagLst>
</file>

<file path=ppt/tags/tag578.xml><?xml version="1.0" encoding="utf-8"?>
<p:tagLst xmlns:a="http://schemas.openxmlformats.org/drawingml/2006/main" xmlns:r="http://schemas.openxmlformats.org/officeDocument/2006/relationships" xmlns:p="http://schemas.openxmlformats.org/presentationml/2006/main">
  <p:tag name="THINKCELLSHAPEDONOTDELETE" val="tAp.NuaRc9HoekYDOxYTWag"/>
</p:tagLst>
</file>

<file path=ppt/tags/tag5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d6kMjUpOoX.THJ2c.ePDLg"/>
</p:tagLst>
</file>

<file path=ppt/tags/tag580.xml><?xml version="1.0" encoding="utf-8"?>
<p:tagLst xmlns:a="http://schemas.openxmlformats.org/drawingml/2006/main" xmlns:r="http://schemas.openxmlformats.org/officeDocument/2006/relationships" xmlns:p="http://schemas.openxmlformats.org/presentationml/2006/main">
  <p:tag name="THINKCELLSHAPEDONOTDELETE" val="tk1pQbpJaGeMODvQEfdXHgg"/>
</p:tagLst>
</file>

<file path=ppt/tags/tag581.xml><?xml version="1.0" encoding="utf-8"?>
<p:tagLst xmlns:a="http://schemas.openxmlformats.org/drawingml/2006/main" xmlns:r="http://schemas.openxmlformats.org/officeDocument/2006/relationships" xmlns:p="http://schemas.openxmlformats.org/presentationml/2006/main">
  <p:tag name="THINKCELLSHAPEDONOTDELETE" val="tp22BAOc8LPMPbjOHaf28KA"/>
</p:tagLst>
</file>

<file path=ppt/tags/tag582.xml><?xml version="1.0" encoding="utf-8"?>
<p:tagLst xmlns:a="http://schemas.openxmlformats.org/drawingml/2006/main" xmlns:r="http://schemas.openxmlformats.org/officeDocument/2006/relationships" xmlns:p="http://schemas.openxmlformats.org/presentationml/2006/main">
  <p:tag name="THINKCELLSHAPEDONOTDELETE" val="tigl3.gWr2VO1Y2MesmXapg"/>
</p:tagLst>
</file>

<file path=ppt/tags/tag583.xml><?xml version="1.0" encoding="utf-8"?>
<p:tagLst xmlns:a="http://schemas.openxmlformats.org/drawingml/2006/main" xmlns:r="http://schemas.openxmlformats.org/officeDocument/2006/relationships" xmlns:p="http://schemas.openxmlformats.org/presentationml/2006/main">
  <p:tag name="THINKCELLSHAPEDONOTDELETE" val="tH4xBtWdWUNg7c4XrpgXZ4A"/>
</p:tagLst>
</file>

<file path=ppt/tags/tag584.xml><?xml version="1.0" encoding="utf-8"?>
<p:tagLst xmlns:a="http://schemas.openxmlformats.org/drawingml/2006/main" xmlns:r="http://schemas.openxmlformats.org/officeDocument/2006/relationships" xmlns:p="http://schemas.openxmlformats.org/presentationml/2006/main">
  <p:tag name="THINKCELLSHAPEDONOTDELETE" val="tIRHTgLKMEpjiFE8OPrDEpg"/>
</p:tagLst>
</file>

<file path=ppt/tags/tag585.xml><?xml version="1.0" encoding="utf-8"?>
<p:tagLst xmlns:a="http://schemas.openxmlformats.org/drawingml/2006/main" xmlns:r="http://schemas.openxmlformats.org/officeDocument/2006/relationships" xmlns:p="http://schemas.openxmlformats.org/presentationml/2006/main">
  <p:tag name="THINKCELLSHAPEDONOTDELETE" val="tEIP2hY1Awsnym_SU.g_.bg"/>
</p:tagLst>
</file>

<file path=ppt/tags/tag586.xml><?xml version="1.0" encoding="utf-8"?>
<p:tagLst xmlns:a="http://schemas.openxmlformats.org/drawingml/2006/main" xmlns:r="http://schemas.openxmlformats.org/officeDocument/2006/relationships" xmlns:p="http://schemas.openxmlformats.org/presentationml/2006/main">
  <p:tag name="THINKCELLSHAPEDONOTDELETE" val="t6QlErypxezeHDi8uhvpcMA"/>
</p:tagLst>
</file>

<file path=ppt/tags/tag587.xml><?xml version="1.0" encoding="utf-8"?>
<p:tagLst xmlns:a="http://schemas.openxmlformats.org/drawingml/2006/main" xmlns:r="http://schemas.openxmlformats.org/officeDocument/2006/relationships" xmlns:p="http://schemas.openxmlformats.org/presentationml/2006/main">
  <p:tag name="THINKCELLSHAPEDONOTDELETE" val="tUFBC5..DBR6afTtjtXTydg"/>
</p:tagLst>
</file>

<file path=ppt/tags/tag588.xml><?xml version="1.0" encoding="utf-8"?>
<p:tagLst xmlns:a="http://schemas.openxmlformats.org/drawingml/2006/main" xmlns:r="http://schemas.openxmlformats.org/officeDocument/2006/relationships" xmlns:p="http://schemas.openxmlformats.org/presentationml/2006/main">
  <p:tag name="THINKCELLSHAPEDONOTDELETE" val="twGIrsqetq4qIJ0Iy.yRo7Q"/>
</p:tagLst>
</file>

<file path=ppt/tags/tag589.xml><?xml version="1.0" encoding="utf-8"?>
<p:tagLst xmlns:a="http://schemas.openxmlformats.org/drawingml/2006/main" xmlns:r="http://schemas.openxmlformats.org/officeDocument/2006/relationships" xmlns:p="http://schemas.openxmlformats.org/presentationml/2006/main">
  <p:tag name="THINKCELLSHAPEDONOTDELETE" val="tk4SaI8PdhMZSU4a6b64FcA"/>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wCNSjnjd1wmOIebzqE_7cg"/>
</p:tagLst>
</file>

<file path=ppt/tags/tag590.xml><?xml version="1.0" encoding="utf-8"?>
<p:tagLst xmlns:a="http://schemas.openxmlformats.org/drawingml/2006/main" xmlns:r="http://schemas.openxmlformats.org/officeDocument/2006/relationships" xmlns:p="http://schemas.openxmlformats.org/presentationml/2006/main">
  <p:tag name="THINKCELLSHAPEDONOTDELETE" val="tWMQx1M6lpMbN1ZOmuYHbJA"/>
</p:tagLst>
</file>

<file path=ppt/tags/tag591.xml><?xml version="1.0" encoding="utf-8"?>
<p:tagLst xmlns:a="http://schemas.openxmlformats.org/drawingml/2006/main" xmlns:r="http://schemas.openxmlformats.org/officeDocument/2006/relationships" xmlns:p="http://schemas.openxmlformats.org/presentationml/2006/main">
  <p:tag name="THINKCELLSHAPEDONOTDELETE" val="t88oy.qoEu5WCxnumKRFPGA"/>
</p:tagLst>
</file>

<file path=ppt/tags/tag592.xml><?xml version="1.0" encoding="utf-8"?>
<p:tagLst xmlns:a="http://schemas.openxmlformats.org/drawingml/2006/main" xmlns:r="http://schemas.openxmlformats.org/officeDocument/2006/relationships" xmlns:p="http://schemas.openxmlformats.org/presentationml/2006/main">
  <p:tag name="THINKCELLSHAPEDONOTDELETE" val="th6gcGoDvpfhu3X116MzZWQ"/>
</p:tagLst>
</file>

<file path=ppt/tags/tag593.xml><?xml version="1.0" encoding="utf-8"?>
<p:tagLst xmlns:a="http://schemas.openxmlformats.org/drawingml/2006/main" xmlns:r="http://schemas.openxmlformats.org/officeDocument/2006/relationships" xmlns:p="http://schemas.openxmlformats.org/presentationml/2006/main">
  <p:tag name="THINKCELLSHAPEDONOTDELETE" val="tRW5Vns3h6qjKY_ABGd6X_w"/>
</p:tagLst>
</file>

<file path=ppt/tags/tag594.xml><?xml version="1.0" encoding="utf-8"?>
<p:tagLst xmlns:a="http://schemas.openxmlformats.org/drawingml/2006/main" xmlns:r="http://schemas.openxmlformats.org/officeDocument/2006/relationships" xmlns:p="http://schemas.openxmlformats.org/presentationml/2006/main">
  <p:tag name="THINKCELLSHAPEDONOTDELETE" val="tWZhaRgTMKVD4NfMOv_RIXA"/>
</p:tagLst>
</file>

<file path=ppt/tags/tag595.xml><?xml version="1.0" encoding="utf-8"?>
<p:tagLst xmlns:a="http://schemas.openxmlformats.org/drawingml/2006/main" xmlns:r="http://schemas.openxmlformats.org/officeDocument/2006/relationships" xmlns:p="http://schemas.openxmlformats.org/presentationml/2006/main">
  <p:tag name="THINKCELLSHAPEDONOTDELETE" val="tDNLvuyNaXve3e6BVZAQ0rQ"/>
</p:tagLst>
</file>

<file path=ppt/tags/tag596.xml><?xml version="1.0" encoding="utf-8"?>
<p:tagLst xmlns:a="http://schemas.openxmlformats.org/drawingml/2006/main" xmlns:r="http://schemas.openxmlformats.org/officeDocument/2006/relationships" xmlns:p="http://schemas.openxmlformats.org/presentationml/2006/main">
  <p:tag name="THINKCELLSHAPEDONOTDELETE" val="t2QywvZRsceM1BCTjP2EyHg"/>
</p:tagLst>
</file>

<file path=ppt/tags/tag597.xml><?xml version="1.0" encoding="utf-8"?>
<p:tagLst xmlns:a="http://schemas.openxmlformats.org/drawingml/2006/main" xmlns:r="http://schemas.openxmlformats.org/officeDocument/2006/relationships" xmlns:p="http://schemas.openxmlformats.org/presentationml/2006/main">
  <p:tag name="THINKCELLSHAPEDONOTDELETE" val="t7uzNew7rZgIEoBq7YKPuYg"/>
</p:tagLst>
</file>

<file path=ppt/tags/tag598.xml><?xml version="1.0" encoding="utf-8"?>
<p:tagLst xmlns:a="http://schemas.openxmlformats.org/drawingml/2006/main" xmlns:r="http://schemas.openxmlformats.org/officeDocument/2006/relationships" xmlns:p="http://schemas.openxmlformats.org/presentationml/2006/main">
  <p:tag name="THINKCELLSHAPEDONOTDELETE" val="tsrJyONb2TBWBWfeLDTOoug"/>
</p:tagLst>
</file>

<file path=ppt/tags/tag599.xml><?xml version="1.0" encoding="utf-8"?>
<p:tagLst xmlns:a="http://schemas.openxmlformats.org/drawingml/2006/main" xmlns:r="http://schemas.openxmlformats.org/officeDocument/2006/relationships" xmlns:p="http://schemas.openxmlformats.org/presentationml/2006/main">
  <p:tag name="THINKCELLSHAPEDONOTDELETE" val="tg.ATtc2Qk7lqc_5MLBhV9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zjR3x85qVrX3WUWB5cvyXA"/>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GugOSxScA2tYhYa0_OMWHw"/>
</p:tagLst>
</file>

<file path=ppt/tags/tag600.xml><?xml version="1.0" encoding="utf-8"?>
<p:tagLst xmlns:a="http://schemas.openxmlformats.org/drawingml/2006/main" xmlns:r="http://schemas.openxmlformats.org/officeDocument/2006/relationships" xmlns:p="http://schemas.openxmlformats.org/presentationml/2006/main">
  <p:tag name="THINKCELLSHAPEDONOTDELETE" val="tDP.7.AIL0_qiREDODkKUxQ"/>
</p:tagLst>
</file>

<file path=ppt/tags/tag601.xml><?xml version="1.0" encoding="utf-8"?>
<p:tagLst xmlns:a="http://schemas.openxmlformats.org/drawingml/2006/main" xmlns:r="http://schemas.openxmlformats.org/officeDocument/2006/relationships" xmlns:p="http://schemas.openxmlformats.org/presentationml/2006/main">
  <p:tag name="THINKCELLSHAPEDONOTDELETE" val="tFevCexOcTX8lvRA93nVElw"/>
</p:tagLst>
</file>

<file path=ppt/tags/tag602.xml><?xml version="1.0" encoding="utf-8"?>
<p:tagLst xmlns:a="http://schemas.openxmlformats.org/drawingml/2006/main" xmlns:r="http://schemas.openxmlformats.org/officeDocument/2006/relationships" xmlns:p="http://schemas.openxmlformats.org/presentationml/2006/main">
  <p:tag name="THINKCELLSHAPEDONOTDELETE" val="t29EkAhCuDYN47TzH6_x9Rw"/>
</p:tagLst>
</file>

<file path=ppt/tags/tag603.xml><?xml version="1.0" encoding="utf-8"?>
<p:tagLst xmlns:a="http://schemas.openxmlformats.org/drawingml/2006/main" xmlns:r="http://schemas.openxmlformats.org/officeDocument/2006/relationships" xmlns:p="http://schemas.openxmlformats.org/presentationml/2006/main">
  <p:tag name="THINKCELLSHAPEDONOTDELETE" val="tCOh2tVHUd06aBM.7ee9qxA"/>
</p:tagLst>
</file>

<file path=ppt/tags/tag604.xml><?xml version="1.0" encoding="utf-8"?>
<p:tagLst xmlns:a="http://schemas.openxmlformats.org/drawingml/2006/main" xmlns:r="http://schemas.openxmlformats.org/officeDocument/2006/relationships" xmlns:p="http://schemas.openxmlformats.org/presentationml/2006/main">
  <p:tag name="THINKCELLSHAPEDONOTDELETE" val="tXGyEzRQ4ggSFBE1KsbiyyA"/>
</p:tagLst>
</file>

<file path=ppt/tags/tag605.xml><?xml version="1.0" encoding="utf-8"?>
<p:tagLst xmlns:a="http://schemas.openxmlformats.org/drawingml/2006/main" xmlns:r="http://schemas.openxmlformats.org/officeDocument/2006/relationships" xmlns:p="http://schemas.openxmlformats.org/presentationml/2006/main">
  <p:tag name="THINKCELLSHAPEDONOTDELETE" val="tKW121gnZ_7aBqATwlIcLcA"/>
</p:tagLst>
</file>

<file path=ppt/tags/tag606.xml><?xml version="1.0" encoding="utf-8"?>
<p:tagLst xmlns:a="http://schemas.openxmlformats.org/drawingml/2006/main" xmlns:r="http://schemas.openxmlformats.org/officeDocument/2006/relationships" xmlns:p="http://schemas.openxmlformats.org/presentationml/2006/main">
  <p:tag name="THINKCELLSHAPEDONOTDELETE" val="tQvYb9iLil2X8O6zbUJTAZg"/>
</p:tagLst>
</file>

<file path=ppt/tags/tag607.xml><?xml version="1.0" encoding="utf-8"?>
<p:tagLst xmlns:a="http://schemas.openxmlformats.org/drawingml/2006/main" xmlns:r="http://schemas.openxmlformats.org/officeDocument/2006/relationships" xmlns:p="http://schemas.openxmlformats.org/presentationml/2006/main">
  <p:tag name="THINKCELLSHAPEDONOTDELETE" val="thOLVJvIsri.jgp1sRXm88A"/>
</p:tagLst>
</file>

<file path=ppt/tags/tag608.xml><?xml version="1.0" encoding="utf-8"?>
<p:tagLst xmlns:a="http://schemas.openxmlformats.org/drawingml/2006/main" xmlns:r="http://schemas.openxmlformats.org/officeDocument/2006/relationships" xmlns:p="http://schemas.openxmlformats.org/presentationml/2006/main">
  <p:tag name="THINKCELLSHAPEDONOTDELETE" val="tFTS70Wlhrjd64PZJZfRH2w"/>
</p:tagLst>
</file>

<file path=ppt/tags/tag609.xml><?xml version="1.0" encoding="utf-8"?>
<p:tagLst xmlns:a="http://schemas.openxmlformats.org/drawingml/2006/main" xmlns:r="http://schemas.openxmlformats.org/officeDocument/2006/relationships" xmlns:p="http://schemas.openxmlformats.org/presentationml/2006/main">
  <p:tag name="THINKCELLSHAPEDONOTDELETE" val="t41SVyY_2RRPfBVi.vFxDgQ"/>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ZtFvQn7dQiY79HnazXgOoA"/>
</p:tagLst>
</file>

<file path=ppt/tags/tag610.xml><?xml version="1.0" encoding="utf-8"?>
<p:tagLst xmlns:a="http://schemas.openxmlformats.org/drawingml/2006/main" xmlns:r="http://schemas.openxmlformats.org/officeDocument/2006/relationships" xmlns:p="http://schemas.openxmlformats.org/presentationml/2006/main">
  <p:tag name="THINKCELLSHAPEDONOTDELETE" val="tBZRgh9hr7izuU_A2Hd6eoQ"/>
</p:tagLst>
</file>

<file path=ppt/tags/tag611.xml><?xml version="1.0" encoding="utf-8"?>
<p:tagLst xmlns:a="http://schemas.openxmlformats.org/drawingml/2006/main" xmlns:r="http://schemas.openxmlformats.org/officeDocument/2006/relationships" xmlns:p="http://schemas.openxmlformats.org/presentationml/2006/main">
  <p:tag name="THINKCELLSHAPEDONOTDELETE" val="ttZif3SBX2ilZAnNGuAMahg"/>
</p:tagLst>
</file>

<file path=ppt/tags/tag612.xml><?xml version="1.0" encoding="utf-8"?>
<p:tagLst xmlns:a="http://schemas.openxmlformats.org/drawingml/2006/main" xmlns:r="http://schemas.openxmlformats.org/officeDocument/2006/relationships" xmlns:p="http://schemas.openxmlformats.org/presentationml/2006/main">
  <p:tag name="THINKCELLSHAPEDONOTDELETE" val="tQiy56Sz8oEHreEAs59rv3A"/>
</p:tagLst>
</file>

<file path=ppt/tags/tag613.xml><?xml version="1.0" encoding="utf-8"?>
<p:tagLst xmlns:a="http://schemas.openxmlformats.org/drawingml/2006/main" xmlns:r="http://schemas.openxmlformats.org/officeDocument/2006/relationships" xmlns:p="http://schemas.openxmlformats.org/presentationml/2006/main">
  <p:tag name="THINKCELLSHAPEDONOTDELETE" val="tBQaxz2VAjniZX_WmrG2UOQ"/>
</p:tagLst>
</file>

<file path=ppt/tags/tag614.xml><?xml version="1.0" encoding="utf-8"?>
<p:tagLst xmlns:a="http://schemas.openxmlformats.org/drawingml/2006/main" xmlns:r="http://schemas.openxmlformats.org/officeDocument/2006/relationships" xmlns:p="http://schemas.openxmlformats.org/presentationml/2006/main">
  <p:tag name="THINKCELLSHAPEDONOTDELETE" val="tki07skF.2YU.XpBtgkm1lA"/>
</p:tagLst>
</file>

<file path=ppt/tags/tag615.xml><?xml version="1.0" encoding="utf-8"?>
<p:tagLst xmlns:a="http://schemas.openxmlformats.org/drawingml/2006/main" xmlns:r="http://schemas.openxmlformats.org/officeDocument/2006/relationships" xmlns:p="http://schemas.openxmlformats.org/presentationml/2006/main">
  <p:tag name="THINKCELLSHAPEDONOTDELETE" val="t9mZq7tC8jX9QjfwRDjQfGA"/>
</p:tagLst>
</file>

<file path=ppt/tags/tag616.xml><?xml version="1.0" encoding="utf-8"?>
<p:tagLst xmlns:a="http://schemas.openxmlformats.org/drawingml/2006/main" xmlns:r="http://schemas.openxmlformats.org/officeDocument/2006/relationships" xmlns:p="http://schemas.openxmlformats.org/presentationml/2006/main">
  <p:tag name="THINKCELLSHAPEDONOTDELETE" val="tqQhNTI9JYxPP1dm7HEsrXw"/>
</p:tagLst>
</file>

<file path=ppt/tags/tag617.xml><?xml version="1.0" encoding="utf-8"?>
<p:tagLst xmlns:a="http://schemas.openxmlformats.org/drawingml/2006/main" xmlns:r="http://schemas.openxmlformats.org/officeDocument/2006/relationships" xmlns:p="http://schemas.openxmlformats.org/presentationml/2006/main">
  <p:tag name="THINKCELLSHAPEDONOTDELETE" val="tc1QX9UULA4B7QfDDZsiA4A"/>
</p:tagLst>
</file>

<file path=ppt/tags/tag6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9.xml><?xml version="1.0" encoding="utf-8"?>
<p:tagLst xmlns:a="http://schemas.openxmlformats.org/drawingml/2006/main" xmlns:r="http://schemas.openxmlformats.org/officeDocument/2006/relationships" xmlns:p="http://schemas.openxmlformats.org/presentationml/2006/main">
  <p:tag name="THINKCELLSHAPEDONOTDELETE" val="tk1pQbpJaGeMODvQEfdXHgg"/>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fxxRV_0fJhJGRket6cbdqQ"/>
</p:tagLst>
</file>

<file path=ppt/tags/tag620.xml><?xml version="1.0" encoding="utf-8"?>
<p:tagLst xmlns:a="http://schemas.openxmlformats.org/drawingml/2006/main" xmlns:r="http://schemas.openxmlformats.org/officeDocument/2006/relationships" xmlns:p="http://schemas.openxmlformats.org/presentationml/2006/main">
  <p:tag name="THINKCELLSHAPEDONOTDELETE" val="tp22BAOc8LPMPbjOHaf28KA"/>
</p:tagLst>
</file>

<file path=ppt/tags/tag621.xml><?xml version="1.0" encoding="utf-8"?>
<p:tagLst xmlns:a="http://schemas.openxmlformats.org/drawingml/2006/main" xmlns:r="http://schemas.openxmlformats.org/officeDocument/2006/relationships" xmlns:p="http://schemas.openxmlformats.org/presentationml/2006/main">
  <p:tag name="THINKCELLSHAPEDONOTDELETE" val="tigl3.gWr2VO1Y2MesmXapg"/>
</p:tagLst>
</file>

<file path=ppt/tags/tag622.xml><?xml version="1.0" encoding="utf-8"?>
<p:tagLst xmlns:a="http://schemas.openxmlformats.org/drawingml/2006/main" xmlns:r="http://schemas.openxmlformats.org/officeDocument/2006/relationships" xmlns:p="http://schemas.openxmlformats.org/presentationml/2006/main">
  <p:tag name="THINKCELLSHAPEDONOTDELETE" val="tH4xBtWdWUNg7c4XrpgXZ4A"/>
</p:tagLst>
</file>

<file path=ppt/tags/tag623.xml><?xml version="1.0" encoding="utf-8"?>
<p:tagLst xmlns:a="http://schemas.openxmlformats.org/drawingml/2006/main" xmlns:r="http://schemas.openxmlformats.org/officeDocument/2006/relationships" xmlns:p="http://schemas.openxmlformats.org/presentationml/2006/main">
  <p:tag name="THINKCELLSHAPEDONOTDELETE" val="tIRHTgLKMEpjiFE8OPrDEpg"/>
</p:tagLst>
</file>

<file path=ppt/tags/tag624.xml><?xml version="1.0" encoding="utf-8"?>
<p:tagLst xmlns:a="http://schemas.openxmlformats.org/drawingml/2006/main" xmlns:r="http://schemas.openxmlformats.org/officeDocument/2006/relationships" xmlns:p="http://schemas.openxmlformats.org/presentationml/2006/main">
  <p:tag name="THINKCELLSHAPEDONOTDELETE" val="tEIP2hY1Awsnym_SU.g_.bg"/>
</p:tagLst>
</file>

<file path=ppt/tags/tag625.xml><?xml version="1.0" encoding="utf-8"?>
<p:tagLst xmlns:a="http://schemas.openxmlformats.org/drawingml/2006/main" xmlns:r="http://schemas.openxmlformats.org/officeDocument/2006/relationships" xmlns:p="http://schemas.openxmlformats.org/presentationml/2006/main">
  <p:tag name="THINKCELLSHAPEDONOTDELETE" val="t6QlErypxezeHDi8uhvpcMA"/>
</p:tagLst>
</file>

<file path=ppt/tags/tag626.xml><?xml version="1.0" encoding="utf-8"?>
<p:tagLst xmlns:a="http://schemas.openxmlformats.org/drawingml/2006/main" xmlns:r="http://schemas.openxmlformats.org/officeDocument/2006/relationships" xmlns:p="http://schemas.openxmlformats.org/presentationml/2006/main">
  <p:tag name="THINKCELLSHAPEDONOTDELETE" val="tUFBC5..DBR6afTtjtXTydg"/>
</p:tagLst>
</file>

<file path=ppt/tags/tag627.xml><?xml version="1.0" encoding="utf-8"?>
<p:tagLst xmlns:a="http://schemas.openxmlformats.org/drawingml/2006/main" xmlns:r="http://schemas.openxmlformats.org/officeDocument/2006/relationships" xmlns:p="http://schemas.openxmlformats.org/presentationml/2006/main">
  <p:tag name="THINKCELLSHAPEDONOTDELETE" val="twGIrsqetq4qIJ0Iy.yRo7Q"/>
</p:tagLst>
</file>

<file path=ppt/tags/tag628.xml><?xml version="1.0" encoding="utf-8"?>
<p:tagLst xmlns:a="http://schemas.openxmlformats.org/drawingml/2006/main" xmlns:r="http://schemas.openxmlformats.org/officeDocument/2006/relationships" xmlns:p="http://schemas.openxmlformats.org/presentationml/2006/main">
  <p:tag name="THINKCELLSHAPEDONOTDELETE" val="tk4SaI8PdhMZSU4a6b64FcA"/>
</p:tagLst>
</file>

<file path=ppt/tags/tag629.xml><?xml version="1.0" encoding="utf-8"?>
<p:tagLst xmlns:a="http://schemas.openxmlformats.org/drawingml/2006/main" xmlns:r="http://schemas.openxmlformats.org/officeDocument/2006/relationships" xmlns:p="http://schemas.openxmlformats.org/presentationml/2006/main">
  <p:tag name="THINKCELLSHAPEDONOTDELETE" val="tWMQx1M6lpMbN1ZOmuYHbJA"/>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64QVhl.xcN6SIi9_NzlJPw"/>
</p:tagLst>
</file>

<file path=ppt/tags/tag630.xml><?xml version="1.0" encoding="utf-8"?>
<p:tagLst xmlns:a="http://schemas.openxmlformats.org/drawingml/2006/main" xmlns:r="http://schemas.openxmlformats.org/officeDocument/2006/relationships" xmlns:p="http://schemas.openxmlformats.org/presentationml/2006/main">
  <p:tag name="THINKCELLSHAPEDONOTDELETE" val="t88oy.qoEu5WCxnumKRFPGA"/>
</p:tagLst>
</file>

<file path=ppt/tags/tag631.xml><?xml version="1.0" encoding="utf-8"?>
<p:tagLst xmlns:a="http://schemas.openxmlformats.org/drawingml/2006/main" xmlns:r="http://schemas.openxmlformats.org/officeDocument/2006/relationships" xmlns:p="http://schemas.openxmlformats.org/presentationml/2006/main">
  <p:tag name="THINKCELLSHAPEDONOTDELETE" val="th6gcGoDvpfhu3X116MzZWQ"/>
</p:tagLst>
</file>

<file path=ppt/tags/tag632.xml><?xml version="1.0" encoding="utf-8"?>
<p:tagLst xmlns:a="http://schemas.openxmlformats.org/drawingml/2006/main" xmlns:r="http://schemas.openxmlformats.org/officeDocument/2006/relationships" xmlns:p="http://schemas.openxmlformats.org/presentationml/2006/main">
  <p:tag name="THINKCELLSHAPEDONOTDELETE" val="tRW5Vns3h6qjKY_ABGd6X_w"/>
</p:tagLst>
</file>

<file path=ppt/tags/tag633.xml><?xml version="1.0" encoding="utf-8"?>
<p:tagLst xmlns:a="http://schemas.openxmlformats.org/drawingml/2006/main" xmlns:r="http://schemas.openxmlformats.org/officeDocument/2006/relationships" xmlns:p="http://schemas.openxmlformats.org/presentationml/2006/main">
  <p:tag name="THINKCELLSHAPEDONOTDELETE" val="tWZhaRgTMKVD4NfMOv_RIXA"/>
</p:tagLst>
</file>

<file path=ppt/tags/tag634.xml><?xml version="1.0" encoding="utf-8"?>
<p:tagLst xmlns:a="http://schemas.openxmlformats.org/drawingml/2006/main" xmlns:r="http://schemas.openxmlformats.org/officeDocument/2006/relationships" xmlns:p="http://schemas.openxmlformats.org/presentationml/2006/main">
  <p:tag name="THINKCELLSHAPEDONOTDELETE" val="tDNLvuyNaXve3e6BVZAQ0rQ"/>
</p:tagLst>
</file>

<file path=ppt/tags/tag635.xml><?xml version="1.0" encoding="utf-8"?>
<p:tagLst xmlns:a="http://schemas.openxmlformats.org/drawingml/2006/main" xmlns:r="http://schemas.openxmlformats.org/officeDocument/2006/relationships" xmlns:p="http://schemas.openxmlformats.org/presentationml/2006/main">
  <p:tag name="THINKCELLSHAPEDONOTDELETE" val="t2QywvZRsceM1BCTjP2EyHg"/>
</p:tagLst>
</file>

<file path=ppt/tags/tag636.xml><?xml version="1.0" encoding="utf-8"?>
<p:tagLst xmlns:a="http://schemas.openxmlformats.org/drawingml/2006/main" xmlns:r="http://schemas.openxmlformats.org/officeDocument/2006/relationships" xmlns:p="http://schemas.openxmlformats.org/presentationml/2006/main">
  <p:tag name="THINKCELLSHAPEDONOTDELETE" val="t7uzNew7rZgIEoBq7YKPuYg"/>
</p:tagLst>
</file>

<file path=ppt/tags/tag637.xml><?xml version="1.0" encoding="utf-8"?>
<p:tagLst xmlns:a="http://schemas.openxmlformats.org/drawingml/2006/main" xmlns:r="http://schemas.openxmlformats.org/officeDocument/2006/relationships" xmlns:p="http://schemas.openxmlformats.org/presentationml/2006/main">
  <p:tag name="THINKCELLSHAPEDONOTDELETE" val="tsrJyONb2TBWBWfeLDTOoug"/>
</p:tagLst>
</file>

<file path=ppt/tags/tag638.xml><?xml version="1.0" encoding="utf-8"?>
<p:tagLst xmlns:a="http://schemas.openxmlformats.org/drawingml/2006/main" xmlns:r="http://schemas.openxmlformats.org/officeDocument/2006/relationships" xmlns:p="http://schemas.openxmlformats.org/presentationml/2006/main">
  <p:tag name="THINKCELLSHAPEDONOTDELETE" val="tg.ATtc2Qk7lqc_5MLBhV9Q"/>
</p:tagLst>
</file>

<file path=ppt/tags/tag639.xml><?xml version="1.0" encoding="utf-8"?>
<p:tagLst xmlns:a="http://schemas.openxmlformats.org/drawingml/2006/main" xmlns:r="http://schemas.openxmlformats.org/officeDocument/2006/relationships" xmlns:p="http://schemas.openxmlformats.org/presentationml/2006/main">
  <p:tag name="THINKCELLSHAPEDONOTDELETE" val="tNax6n7ucHgIoAFZAhAPTfw"/>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6OjiFzcjUiHqzO103OJ9w"/>
</p:tagLst>
</file>

<file path=ppt/tags/tag640.xml><?xml version="1.0" encoding="utf-8"?>
<p:tagLst xmlns:a="http://schemas.openxmlformats.org/drawingml/2006/main" xmlns:r="http://schemas.openxmlformats.org/officeDocument/2006/relationships" xmlns:p="http://schemas.openxmlformats.org/presentationml/2006/main">
  <p:tag name="THINKCELLSHAPEDONOTDELETE" val="tZYNLVBDTmo1qKJWZYtZpyQ"/>
</p:tagLst>
</file>

<file path=ppt/tags/tag641.xml><?xml version="1.0" encoding="utf-8"?>
<p:tagLst xmlns:a="http://schemas.openxmlformats.org/drawingml/2006/main" xmlns:r="http://schemas.openxmlformats.org/officeDocument/2006/relationships" xmlns:p="http://schemas.openxmlformats.org/presentationml/2006/main">
  <p:tag name="THINKCELLSHAPEDONOTDELETE" val="tLQ36w6ZivAdLKC941wzqdA"/>
</p:tagLst>
</file>

<file path=ppt/tags/tag642.xml><?xml version="1.0" encoding="utf-8"?>
<p:tagLst xmlns:a="http://schemas.openxmlformats.org/drawingml/2006/main" xmlns:r="http://schemas.openxmlformats.org/officeDocument/2006/relationships" xmlns:p="http://schemas.openxmlformats.org/presentationml/2006/main">
  <p:tag name="THINKCELLSHAPEDONOTDELETE" val="tWQM.ppeJ3YfHHexyLVncog"/>
</p:tagLst>
</file>

<file path=ppt/tags/tag643.xml><?xml version="1.0" encoding="utf-8"?>
<p:tagLst xmlns:a="http://schemas.openxmlformats.org/drawingml/2006/main" xmlns:r="http://schemas.openxmlformats.org/officeDocument/2006/relationships" xmlns:p="http://schemas.openxmlformats.org/presentationml/2006/main">
  <p:tag name="THINKCELLSHAPEDONOTDELETE" val="taw5F.7d8ee9hANe5R1pc_w"/>
</p:tagLst>
</file>

<file path=ppt/tags/tag644.xml><?xml version="1.0" encoding="utf-8"?>
<p:tagLst xmlns:a="http://schemas.openxmlformats.org/drawingml/2006/main" xmlns:r="http://schemas.openxmlformats.org/officeDocument/2006/relationships" xmlns:p="http://schemas.openxmlformats.org/presentationml/2006/main">
  <p:tag name="THINKCELLSHAPEDONOTDELETE" val="tEH6sikloGE6PcIb8X3h8ug"/>
</p:tagLst>
</file>

<file path=ppt/tags/tag645.xml><?xml version="1.0" encoding="utf-8"?>
<p:tagLst xmlns:a="http://schemas.openxmlformats.org/drawingml/2006/main" xmlns:r="http://schemas.openxmlformats.org/officeDocument/2006/relationships" xmlns:p="http://schemas.openxmlformats.org/presentationml/2006/main">
  <p:tag name="THINKCELLSHAPEDONOTDELETE" val="tRxu83Eq4SsAwe9uft620Sw"/>
</p:tagLst>
</file>

<file path=ppt/tags/tag646.xml><?xml version="1.0" encoding="utf-8"?>
<p:tagLst xmlns:a="http://schemas.openxmlformats.org/drawingml/2006/main" xmlns:r="http://schemas.openxmlformats.org/officeDocument/2006/relationships" xmlns:p="http://schemas.openxmlformats.org/presentationml/2006/main">
  <p:tag name="THINKCELLSHAPEDONOTDELETE" val="t9BF2VOLbtK.RrS5.ktKyzQ"/>
</p:tagLst>
</file>

<file path=ppt/tags/tag647.xml><?xml version="1.0" encoding="utf-8"?>
<p:tagLst xmlns:a="http://schemas.openxmlformats.org/drawingml/2006/main" xmlns:r="http://schemas.openxmlformats.org/officeDocument/2006/relationships" xmlns:p="http://schemas.openxmlformats.org/presentationml/2006/main">
  <p:tag name="THINKCELLSHAPEDONOTDELETE" val="thkfaeN9VVWqp7eJl2b9UPA"/>
</p:tagLst>
</file>

<file path=ppt/tags/tag648.xml><?xml version="1.0" encoding="utf-8"?>
<p:tagLst xmlns:a="http://schemas.openxmlformats.org/drawingml/2006/main" xmlns:r="http://schemas.openxmlformats.org/officeDocument/2006/relationships" xmlns:p="http://schemas.openxmlformats.org/presentationml/2006/main">
  <p:tag name="THINKCELLSHAPEDONOTDELETE" val="tEt0.3fQ3rLGBB5ncm.AkPg"/>
</p:tagLst>
</file>

<file path=ppt/tags/tag649.xml><?xml version="1.0" encoding="utf-8"?>
<p:tagLst xmlns:a="http://schemas.openxmlformats.org/drawingml/2006/main" xmlns:r="http://schemas.openxmlformats.org/officeDocument/2006/relationships" xmlns:p="http://schemas.openxmlformats.org/presentationml/2006/main">
  <p:tag name="THINKCELLSHAPEDONOTDELETE" val="tOEcKsYD9SoWG0YjRwmJSiw"/>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n6czCYdsaiXarzDSnQo9qw"/>
</p:tagLst>
</file>

<file path=ppt/tags/tag650.xml><?xml version="1.0" encoding="utf-8"?>
<p:tagLst xmlns:a="http://schemas.openxmlformats.org/drawingml/2006/main" xmlns:r="http://schemas.openxmlformats.org/officeDocument/2006/relationships" xmlns:p="http://schemas.openxmlformats.org/presentationml/2006/main">
  <p:tag name="THINKCELLSHAPEDONOTDELETE" val="tZHfxSxhs9iKoYmM1cr6PPA"/>
</p:tagLst>
</file>

<file path=ppt/tags/tag651.xml><?xml version="1.0" encoding="utf-8"?>
<p:tagLst xmlns:a="http://schemas.openxmlformats.org/drawingml/2006/main" xmlns:r="http://schemas.openxmlformats.org/officeDocument/2006/relationships" xmlns:p="http://schemas.openxmlformats.org/presentationml/2006/main">
  <p:tag name="THINKCELLSHAPEDONOTDELETE" val="tQiy56Sz8oEHreEAs59rv3A"/>
</p:tagLst>
</file>

<file path=ppt/tags/tag652.xml><?xml version="1.0" encoding="utf-8"?>
<p:tagLst xmlns:a="http://schemas.openxmlformats.org/drawingml/2006/main" xmlns:r="http://schemas.openxmlformats.org/officeDocument/2006/relationships" xmlns:p="http://schemas.openxmlformats.org/presentationml/2006/main">
  <p:tag name="THINKCELLSHAPEDONOTDELETE" val="tZjcXfEwy04YbFCS.1OeZSQ"/>
</p:tagLst>
</file>

<file path=ppt/tags/tag653.xml><?xml version="1.0" encoding="utf-8"?>
<p:tagLst xmlns:a="http://schemas.openxmlformats.org/drawingml/2006/main" xmlns:r="http://schemas.openxmlformats.org/officeDocument/2006/relationships" xmlns:p="http://schemas.openxmlformats.org/presentationml/2006/main">
  <p:tag name="THINKCELLSHAPEDONOTDELETE" val="tA9OiFciLt4xkTMKzihHxaQ"/>
</p:tagLst>
</file>

<file path=ppt/tags/tag654.xml><?xml version="1.0" encoding="utf-8"?>
<p:tagLst xmlns:a="http://schemas.openxmlformats.org/drawingml/2006/main" xmlns:r="http://schemas.openxmlformats.org/officeDocument/2006/relationships" xmlns:p="http://schemas.openxmlformats.org/presentationml/2006/main">
  <p:tag name="THINKCELLSHAPEDONOTDELETE" val="tBQaxz2VAjniZX_WmrG2UOQ"/>
</p:tagLst>
</file>

<file path=ppt/tags/tag655.xml><?xml version="1.0" encoding="utf-8"?>
<p:tagLst xmlns:a="http://schemas.openxmlformats.org/drawingml/2006/main" xmlns:r="http://schemas.openxmlformats.org/officeDocument/2006/relationships" xmlns:p="http://schemas.openxmlformats.org/presentationml/2006/main">
  <p:tag name="THINKCELLSHAPEDONOTDELETE" val="tki07skF.2YU.XpBtgkm1lA"/>
</p:tagLst>
</file>

<file path=ppt/tags/tag656.xml><?xml version="1.0" encoding="utf-8"?>
<p:tagLst xmlns:a="http://schemas.openxmlformats.org/drawingml/2006/main" xmlns:r="http://schemas.openxmlformats.org/officeDocument/2006/relationships" xmlns:p="http://schemas.openxmlformats.org/presentationml/2006/main">
  <p:tag name="THINKCELLSHAPEDONOTDELETE" val="t4gnVnB1osOexdGkU.fmezg"/>
</p:tagLst>
</file>

<file path=ppt/tags/tag6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8.xml><?xml version="1.0" encoding="utf-8"?>
<p:tagLst xmlns:a="http://schemas.openxmlformats.org/drawingml/2006/main" xmlns:r="http://schemas.openxmlformats.org/officeDocument/2006/relationships" xmlns:p="http://schemas.openxmlformats.org/presentationml/2006/main">
  <p:tag name="THINKCELLSHAPEDONOTDELETE" val="tk1pQbpJaGeMODvQEfdXHgg"/>
</p:tagLst>
</file>

<file path=ppt/tags/tag659.xml><?xml version="1.0" encoding="utf-8"?>
<p:tagLst xmlns:a="http://schemas.openxmlformats.org/drawingml/2006/main" xmlns:r="http://schemas.openxmlformats.org/officeDocument/2006/relationships" xmlns:p="http://schemas.openxmlformats.org/presentationml/2006/main">
  <p:tag name="THINKCELLSHAPEDONOTDELETE" val="tp22BAOc8LPMPbjOHaf28KA"/>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P_MqnFL25GaBzWcYAwSGw"/>
</p:tagLst>
</file>

<file path=ppt/tags/tag660.xml><?xml version="1.0" encoding="utf-8"?>
<p:tagLst xmlns:a="http://schemas.openxmlformats.org/drawingml/2006/main" xmlns:r="http://schemas.openxmlformats.org/officeDocument/2006/relationships" xmlns:p="http://schemas.openxmlformats.org/presentationml/2006/main">
  <p:tag name="THINKCELLSHAPEDONOTDELETE" val="tigl3.gWr2VO1Y2MesmXapg"/>
</p:tagLst>
</file>

<file path=ppt/tags/tag661.xml><?xml version="1.0" encoding="utf-8"?>
<p:tagLst xmlns:a="http://schemas.openxmlformats.org/drawingml/2006/main" xmlns:r="http://schemas.openxmlformats.org/officeDocument/2006/relationships" xmlns:p="http://schemas.openxmlformats.org/presentationml/2006/main">
  <p:tag name="THINKCELLSHAPEDONOTDELETE" val="tH4xBtWdWUNg7c4XrpgXZ4A"/>
</p:tagLst>
</file>

<file path=ppt/tags/tag662.xml><?xml version="1.0" encoding="utf-8"?>
<p:tagLst xmlns:a="http://schemas.openxmlformats.org/drawingml/2006/main" xmlns:r="http://schemas.openxmlformats.org/officeDocument/2006/relationships" xmlns:p="http://schemas.openxmlformats.org/presentationml/2006/main">
  <p:tag name="THINKCELLSHAPEDONOTDELETE" val="tIRHTgLKMEpjiFE8OPrDEpg"/>
</p:tagLst>
</file>

<file path=ppt/tags/tag663.xml><?xml version="1.0" encoding="utf-8"?>
<p:tagLst xmlns:a="http://schemas.openxmlformats.org/drawingml/2006/main" xmlns:r="http://schemas.openxmlformats.org/officeDocument/2006/relationships" xmlns:p="http://schemas.openxmlformats.org/presentationml/2006/main">
  <p:tag name="THINKCELLSHAPEDONOTDELETE" val="tEIP2hY1Awsnym_SU.g_.bg"/>
</p:tagLst>
</file>

<file path=ppt/tags/tag664.xml><?xml version="1.0" encoding="utf-8"?>
<p:tagLst xmlns:a="http://schemas.openxmlformats.org/drawingml/2006/main" xmlns:r="http://schemas.openxmlformats.org/officeDocument/2006/relationships" xmlns:p="http://schemas.openxmlformats.org/presentationml/2006/main">
  <p:tag name="THINKCELLSHAPEDONOTDELETE" val="t6QlErypxezeHDi8uhvpcMA"/>
</p:tagLst>
</file>

<file path=ppt/tags/tag665.xml><?xml version="1.0" encoding="utf-8"?>
<p:tagLst xmlns:a="http://schemas.openxmlformats.org/drawingml/2006/main" xmlns:r="http://schemas.openxmlformats.org/officeDocument/2006/relationships" xmlns:p="http://schemas.openxmlformats.org/presentationml/2006/main">
  <p:tag name="THINKCELLSHAPEDONOTDELETE" val="tUFBC5..DBR6afTtjtXTydg"/>
</p:tagLst>
</file>

<file path=ppt/tags/tag666.xml><?xml version="1.0" encoding="utf-8"?>
<p:tagLst xmlns:a="http://schemas.openxmlformats.org/drawingml/2006/main" xmlns:r="http://schemas.openxmlformats.org/officeDocument/2006/relationships" xmlns:p="http://schemas.openxmlformats.org/presentationml/2006/main">
  <p:tag name="THINKCELLSHAPEDONOTDELETE" val="twGIrsqetq4qIJ0Iy.yRo7Q"/>
</p:tagLst>
</file>

<file path=ppt/tags/tag667.xml><?xml version="1.0" encoding="utf-8"?>
<p:tagLst xmlns:a="http://schemas.openxmlformats.org/drawingml/2006/main" xmlns:r="http://schemas.openxmlformats.org/officeDocument/2006/relationships" xmlns:p="http://schemas.openxmlformats.org/presentationml/2006/main">
  <p:tag name="THINKCELLSHAPEDONOTDELETE" val="tk4SaI8PdhMZSU4a6b64FcA"/>
</p:tagLst>
</file>

<file path=ppt/tags/tag668.xml><?xml version="1.0" encoding="utf-8"?>
<p:tagLst xmlns:a="http://schemas.openxmlformats.org/drawingml/2006/main" xmlns:r="http://schemas.openxmlformats.org/officeDocument/2006/relationships" xmlns:p="http://schemas.openxmlformats.org/presentationml/2006/main">
  <p:tag name="THINKCELLSHAPEDONOTDELETE" val="tWMQx1M6lpMbN1ZOmuYHbJA"/>
</p:tagLst>
</file>

<file path=ppt/tags/tag669.xml><?xml version="1.0" encoding="utf-8"?>
<p:tagLst xmlns:a="http://schemas.openxmlformats.org/drawingml/2006/main" xmlns:r="http://schemas.openxmlformats.org/officeDocument/2006/relationships" xmlns:p="http://schemas.openxmlformats.org/presentationml/2006/main">
  <p:tag name="THINKCELLSHAPEDONOTDELETE" val="t88oy.qoEu5WCxnumKRFPGA"/>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oNxcbcSFTv0jrK5wPnkxbw"/>
</p:tagLst>
</file>

<file path=ppt/tags/tag670.xml><?xml version="1.0" encoding="utf-8"?>
<p:tagLst xmlns:a="http://schemas.openxmlformats.org/drawingml/2006/main" xmlns:r="http://schemas.openxmlformats.org/officeDocument/2006/relationships" xmlns:p="http://schemas.openxmlformats.org/presentationml/2006/main">
  <p:tag name="THINKCELLSHAPEDONOTDELETE" val="th6gcGoDvpfhu3X116MzZWQ"/>
</p:tagLst>
</file>

<file path=ppt/tags/tag671.xml><?xml version="1.0" encoding="utf-8"?>
<p:tagLst xmlns:a="http://schemas.openxmlformats.org/drawingml/2006/main" xmlns:r="http://schemas.openxmlformats.org/officeDocument/2006/relationships" xmlns:p="http://schemas.openxmlformats.org/presentationml/2006/main">
  <p:tag name="THINKCELLSHAPEDONOTDELETE" val="tRW5Vns3h6qjKY_ABGd6X_w"/>
</p:tagLst>
</file>

<file path=ppt/tags/tag672.xml><?xml version="1.0" encoding="utf-8"?>
<p:tagLst xmlns:a="http://schemas.openxmlformats.org/drawingml/2006/main" xmlns:r="http://schemas.openxmlformats.org/officeDocument/2006/relationships" xmlns:p="http://schemas.openxmlformats.org/presentationml/2006/main">
  <p:tag name="THINKCELLSHAPEDONOTDELETE" val="tWZhaRgTMKVD4NfMOv_RIXA"/>
</p:tagLst>
</file>

<file path=ppt/tags/tag673.xml><?xml version="1.0" encoding="utf-8"?>
<p:tagLst xmlns:a="http://schemas.openxmlformats.org/drawingml/2006/main" xmlns:r="http://schemas.openxmlformats.org/officeDocument/2006/relationships" xmlns:p="http://schemas.openxmlformats.org/presentationml/2006/main">
  <p:tag name="THINKCELLSHAPEDONOTDELETE" val="tDNLvuyNaXve3e6BVZAQ0rQ"/>
</p:tagLst>
</file>

<file path=ppt/tags/tag674.xml><?xml version="1.0" encoding="utf-8"?>
<p:tagLst xmlns:a="http://schemas.openxmlformats.org/drawingml/2006/main" xmlns:r="http://schemas.openxmlformats.org/officeDocument/2006/relationships" xmlns:p="http://schemas.openxmlformats.org/presentationml/2006/main">
  <p:tag name="THINKCELLSHAPEDONOTDELETE" val="t2QywvZRsceM1BCTjP2EyHg"/>
</p:tagLst>
</file>

<file path=ppt/tags/tag675.xml><?xml version="1.0" encoding="utf-8"?>
<p:tagLst xmlns:a="http://schemas.openxmlformats.org/drawingml/2006/main" xmlns:r="http://schemas.openxmlformats.org/officeDocument/2006/relationships" xmlns:p="http://schemas.openxmlformats.org/presentationml/2006/main">
  <p:tag name="THINKCELLSHAPEDONOTDELETE" val="t7uzNew7rZgIEoBq7YKPuYg"/>
</p:tagLst>
</file>

<file path=ppt/tags/tag676.xml><?xml version="1.0" encoding="utf-8"?>
<p:tagLst xmlns:a="http://schemas.openxmlformats.org/drawingml/2006/main" xmlns:r="http://schemas.openxmlformats.org/officeDocument/2006/relationships" xmlns:p="http://schemas.openxmlformats.org/presentationml/2006/main">
  <p:tag name="THINKCELLSHAPEDONOTDELETE" val="tsrJyONb2TBWBWfeLDTOoug"/>
</p:tagLst>
</file>

<file path=ppt/tags/tag677.xml><?xml version="1.0" encoding="utf-8"?>
<p:tagLst xmlns:a="http://schemas.openxmlformats.org/drawingml/2006/main" xmlns:r="http://schemas.openxmlformats.org/officeDocument/2006/relationships" xmlns:p="http://schemas.openxmlformats.org/presentationml/2006/main">
  <p:tag name="THINKCELLSHAPEDONOTDELETE" val="tg.ATtc2Qk7lqc_5MLBhV9Q"/>
</p:tagLst>
</file>

<file path=ppt/tags/tag678.xml><?xml version="1.0" encoding="utf-8"?>
<p:tagLst xmlns:a="http://schemas.openxmlformats.org/drawingml/2006/main" xmlns:r="http://schemas.openxmlformats.org/officeDocument/2006/relationships" xmlns:p="http://schemas.openxmlformats.org/presentationml/2006/main">
  <p:tag name="THINKCELLSHAPEDONOTDELETE" val="tN5eEWT5tugOGMdWGl72HGw"/>
</p:tagLst>
</file>

<file path=ppt/tags/tag679.xml><?xml version="1.0" encoding="utf-8"?>
<p:tagLst xmlns:a="http://schemas.openxmlformats.org/drawingml/2006/main" xmlns:r="http://schemas.openxmlformats.org/officeDocument/2006/relationships" xmlns:p="http://schemas.openxmlformats.org/presentationml/2006/main">
  <p:tag name="THINKCELLSHAPEDONOTDELETE" val="tmdfUl1SemAV68cM_bv6AXA"/>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oXfeeCBm59PhOv.36rHtWA"/>
</p:tagLst>
</file>

<file path=ppt/tags/tag680.xml><?xml version="1.0" encoding="utf-8"?>
<p:tagLst xmlns:a="http://schemas.openxmlformats.org/drawingml/2006/main" xmlns:r="http://schemas.openxmlformats.org/officeDocument/2006/relationships" xmlns:p="http://schemas.openxmlformats.org/presentationml/2006/main">
  <p:tag name="THINKCELLSHAPEDONOTDELETE" val="thxItjPMU8PvjEr7yE3vjIA"/>
</p:tagLst>
</file>

<file path=ppt/tags/tag681.xml><?xml version="1.0" encoding="utf-8"?>
<p:tagLst xmlns:a="http://schemas.openxmlformats.org/drawingml/2006/main" xmlns:r="http://schemas.openxmlformats.org/officeDocument/2006/relationships" xmlns:p="http://schemas.openxmlformats.org/presentationml/2006/main">
  <p:tag name="THINKCELLSHAPEDONOTDELETE" val="txVsbbO7SBi1vs_JrLmEXeg"/>
</p:tagLst>
</file>

<file path=ppt/tags/tag682.xml><?xml version="1.0" encoding="utf-8"?>
<p:tagLst xmlns:a="http://schemas.openxmlformats.org/drawingml/2006/main" xmlns:r="http://schemas.openxmlformats.org/officeDocument/2006/relationships" xmlns:p="http://schemas.openxmlformats.org/presentationml/2006/main">
  <p:tag name="THINKCELLSHAPEDONOTDELETE" val="tw2NY2.UdOvYFff8Hs.OkIA"/>
</p:tagLst>
</file>

<file path=ppt/tags/tag683.xml><?xml version="1.0" encoding="utf-8"?>
<p:tagLst xmlns:a="http://schemas.openxmlformats.org/drawingml/2006/main" xmlns:r="http://schemas.openxmlformats.org/officeDocument/2006/relationships" xmlns:p="http://schemas.openxmlformats.org/presentationml/2006/main">
  <p:tag name="THINKCELLSHAPEDONOTDELETE" val="taJwnKzHxq4bUCgennflUfw"/>
</p:tagLst>
</file>

<file path=ppt/tags/tag684.xml><?xml version="1.0" encoding="utf-8"?>
<p:tagLst xmlns:a="http://schemas.openxmlformats.org/drawingml/2006/main" xmlns:r="http://schemas.openxmlformats.org/officeDocument/2006/relationships" xmlns:p="http://schemas.openxmlformats.org/presentationml/2006/main">
  <p:tag name="THINKCELLSHAPEDONOTDELETE" val="tt2_RUWY0cKunrw_UiOSv3w"/>
</p:tagLst>
</file>

<file path=ppt/tags/tag685.xml><?xml version="1.0" encoding="utf-8"?>
<p:tagLst xmlns:a="http://schemas.openxmlformats.org/drawingml/2006/main" xmlns:r="http://schemas.openxmlformats.org/officeDocument/2006/relationships" xmlns:p="http://schemas.openxmlformats.org/presentationml/2006/main">
  <p:tag name="THINKCELLSHAPEDONOTDELETE" val="tLCHAST2Mmn8lsZpLPi8Iqg"/>
</p:tagLst>
</file>

<file path=ppt/tags/tag686.xml><?xml version="1.0" encoding="utf-8"?>
<p:tagLst xmlns:a="http://schemas.openxmlformats.org/drawingml/2006/main" xmlns:r="http://schemas.openxmlformats.org/officeDocument/2006/relationships" xmlns:p="http://schemas.openxmlformats.org/presentationml/2006/main">
  <p:tag name="THINKCELLSHAPEDONOTDELETE" val="tA7pOw_sUohB99rF51oVMXw"/>
</p:tagLst>
</file>

<file path=ppt/tags/tag687.xml><?xml version="1.0" encoding="utf-8"?>
<p:tagLst xmlns:a="http://schemas.openxmlformats.org/drawingml/2006/main" xmlns:r="http://schemas.openxmlformats.org/officeDocument/2006/relationships" xmlns:p="http://schemas.openxmlformats.org/presentationml/2006/main">
  <p:tag name="THINKCELLSHAPEDONOTDELETE" val="tpSbbsh0cw5w1xcV___PTDg"/>
</p:tagLst>
</file>

<file path=ppt/tags/tag688.xml><?xml version="1.0" encoding="utf-8"?>
<p:tagLst xmlns:a="http://schemas.openxmlformats.org/drawingml/2006/main" xmlns:r="http://schemas.openxmlformats.org/officeDocument/2006/relationships" xmlns:p="http://schemas.openxmlformats.org/presentationml/2006/main">
  <p:tag name="THINKCELLSHAPEDONOTDELETE" val="tOz2phX12w3uafRxWG5IQEg"/>
</p:tagLst>
</file>

<file path=ppt/tags/tag689.xml><?xml version="1.0" encoding="utf-8"?>
<p:tagLst xmlns:a="http://schemas.openxmlformats.org/drawingml/2006/main" xmlns:r="http://schemas.openxmlformats.org/officeDocument/2006/relationships" xmlns:p="http://schemas.openxmlformats.org/presentationml/2006/main">
  <p:tag name="THINKCELLSHAPEDONOTDELETE" val="t7zbUxYX7mKyAhO5ghsYr4A"/>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nWJptjeMrB_Jaihyw9EqRA"/>
</p:tagLst>
</file>

<file path=ppt/tags/tag690.xml><?xml version="1.0" encoding="utf-8"?>
<p:tagLst xmlns:a="http://schemas.openxmlformats.org/drawingml/2006/main" xmlns:r="http://schemas.openxmlformats.org/officeDocument/2006/relationships" xmlns:p="http://schemas.openxmlformats.org/presentationml/2006/main">
  <p:tag name="THINKCELLSHAPEDONOTDELETE" val="tQiy56Sz8oEHreEAs59rv3A"/>
</p:tagLst>
</file>

<file path=ppt/tags/tag691.xml><?xml version="1.0" encoding="utf-8"?>
<p:tagLst xmlns:a="http://schemas.openxmlformats.org/drawingml/2006/main" xmlns:r="http://schemas.openxmlformats.org/officeDocument/2006/relationships" xmlns:p="http://schemas.openxmlformats.org/presentationml/2006/main">
  <p:tag name="THINKCELLSHAPEDONOTDELETE" val="t9mZq7tC8jX9QjfwRDjQfGA"/>
</p:tagLst>
</file>

<file path=ppt/tags/tag692.xml><?xml version="1.0" encoding="utf-8"?>
<p:tagLst xmlns:a="http://schemas.openxmlformats.org/drawingml/2006/main" xmlns:r="http://schemas.openxmlformats.org/officeDocument/2006/relationships" xmlns:p="http://schemas.openxmlformats.org/presentationml/2006/main">
  <p:tag name="THINKCELLSHAPEDONOTDELETE" val="tqQhNTI9JYxPP1dm7HEsrXw"/>
</p:tagLst>
</file>

<file path=ppt/tags/tag693.xml><?xml version="1.0" encoding="utf-8"?>
<p:tagLst xmlns:a="http://schemas.openxmlformats.org/drawingml/2006/main" xmlns:r="http://schemas.openxmlformats.org/officeDocument/2006/relationships" xmlns:p="http://schemas.openxmlformats.org/presentationml/2006/main">
  <p:tag name="THINKCELLSHAPEDONOTDELETE" val="tc1QX9UULA4B7QfDDZsiA4A"/>
</p:tagLst>
</file>

<file path=ppt/tags/tag694.xml><?xml version="1.0" encoding="utf-8"?>
<p:tagLst xmlns:a="http://schemas.openxmlformats.org/drawingml/2006/main" xmlns:r="http://schemas.openxmlformats.org/officeDocument/2006/relationships" xmlns:p="http://schemas.openxmlformats.org/presentationml/2006/main">
  <p:tag name="THINKCELLSHAPEDONOTDELETE" val="t84TsWiHME865Z8deLMoFfg"/>
</p:tagLst>
</file>

<file path=ppt/tags/tag695.xml><?xml version="1.0" encoding="utf-8"?>
<p:tagLst xmlns:a="http://schemas.openxmlformats.org/drawingml/2006/main" xmlns:r="http://schemas.openxmlformats.org/officeDocument/2006/relationships" xmlns:p="http://schemas.openxmlformats.org/presentationml/2006/main">
  <p:tag name="THINKCELLSHAPEDONOTDELETE" val="tvWBWYh7inOHBDoAzg488PQ"/>
</p:tagLst>
</file>

<file path=ppt/tags/tag6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7.xml><?xml version="1.0" encoding="utf-8"?>
<p:tagLst xmlns:a="http://schemas.openxmlformats.org/drawingml/2006/main" xmlns:r="http://schemas.openxmlformats.org/officeDocument/2006/relationships" xmlns:p="http://schemas.openxmlformats.org/presentationml/2006/main">
  <p:tag name="THINKCELLSHAPEDONOTDELETE" val="tk1pQbpJaGeMODvQEfdXHgg"/>
</p:tagLst>
</file>

<file path=ppt/tags/tag698.xml><?xml version="1.0" encoding="utf-8"?>
<p:tagLst xmlns:a="http://schemas.openxmlformats.org/drawingml/2006/main" xmlns:r="http://schemas.openxmlformats.org/officeDocument/2006/relationships" xmlns:p="http://schemas.openxmlformats.org/presentationml/2006/main">
  <p:tag name="THINKCELLSHAPEDONOTDELETE" val="tp22BAOc8LPMPbjOHaf28KA"/>
</p:tagLst>
</file>

<file path=ppt/tags/tag699.xml><?xml version="1.0" encoding="utf-8"?>
<p:tagLst xmlns:a="http://schemas.openxmlformats.org/drawingml/2006/main" xmlns:r="http://schemas.openxmlformats.org/officeDocument/2006/relationships" xmlns:p="http://schemas.openxmlformats.org/presentationml/2006/main">
  <p:tag name="THINKCELLSHAPEDONOTDELETE" val="tigl3.gWr2VO1Y2MesmXap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6s6b5ur4D3NNHDw7S1UU9g"/>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dLuxuWYZf9tmCX9t0GPtWA"/>
</p:tagLst>
</file>

<file path=ppt/tags/tag700.xml><?xml version="1.0" encoding="utf-8"?>
<p:tagLst xmlns:a="http://schemas.openxmlformats.org/drawingml/2006/main" xmlns:r="http://schemas.openxmlformats.org/officeDocument/2006/relationships" xmlns:p="http://schemas.openxmlformats.org/presentationml/2006/main">
  <p:tag name="THINKCELLSHAPEDONOTDELETE" val="tH4xBtWdWUNg7c4XrpgXZ4A"/>
</p:tagLst>
</file>

<file path=ppt/tags/tag701.xml><?xml version="1.0" encoding="utf-8"?>
<p:tagLst xmlns:a="http://schemas.openxmlformats.org/drawingml/2006/main" xmlns:r="http://schemas.openxmlformats.org/officeDocument/2006/relationships" xmlns:p="http://schemas.openxmlformats.org/presentationml/2006/main">
  <p:tag name="THINKCELLSHAPEDONOTDELETE" val="tIRHTgLKMEpjiFE8OPrDEpg"/>
</p:tagLst>
</file>

<file path=ppt/tags/tag702.xml><?xml version="1.0" encoding="utf-8"?>
<p:tagLst xmlns:a="http://schemas.openxmlformats.org/drawingml/2006/main" xmlns:r="http://schemas.openxmlformats.org/officeDocument/2006/relationships" xmlns:p="http://schemas.openxmlformats.org/presentationml/2006/main">
  <p:tag name="THINKCELLSHAPEDONOTDELETE" val="tEIP2hY1Awsnym_SU.g_.bg"/>
</p:tagLst>
</file>

<file path=ppt/tags/tag703.xml><?xml version="1.0" encoding="utf-8"?>
<p:tagLst xmlns:a="http://schemas.openxmlformats.org/drawingml/2006/main" xmlns:r="http://schemas.openxmlformats.org/officeDocument/2006/relationships" xmlns:p="http://schemas.openxmlformats.org/presentationml/2006/main">
  <p:tag name="THINKCELLSHAPEDONOTDELETE" val="t6QlErypxezeHDi8uhvpcMA"/>
</p:tagLst>
</file>

<file path=ppt/tags/tag704.xml><?xml version="1.0" encoding="utf-8"?>
<p:tagLst xmlns:a="http://schemas.openxmlformats.org/drawingml/2006/main" xmlns:r="http://schemas.openxmlformats.org/officeDocument/2006/relationships" xmlns:p="http://schemas.openxmlformats.org/presentationml/2006/main">
  <p:tag name="THINKCELLSHAPEDONOTDELETE" val="tUFBC5..DBR6afTtjtXTydg"/>
</p:tagLst>
</file>

<file path=ppt/tags/tag705.xml><?xml version="1.0" encoding="utf-8"?>
<p:tagLst xmlns:a="http://schemas.openxmlformats.org/drawingml/2006/main" xmlns:r="http://schemas.openxmlformats.org/officeDocument/2006/relationships" xmlns:p="http://schemas.openxmlformats.org/presentationml/2006/main">
  <p:tag name="THINKCELLSHAPEDONOTDELETE" val="twGIrsqetq4qIJ0Iy.yRo7Q"/>
</p:tagLst>
</file>

<file path=ppt/tags/tag706.xml><?xml version="1.0" encoding="utf-8"?>
<p:tagLst xmlns:a="http://schemas.openxmlformats.org/drawingml/2006/main" xmlns:r="http://schemas.openxmlformats.org/officeDocument/2006/relationships" xmlns:p="http://schemas.openxmlformats.org/presentationml/2006/main">
  <p:tag name="THINKCELLSHAPEDONOTDELETE" val="tk4SaI8PdhMZSU4a6b64FcA"/>
</p:tagLst>
</file>

<file path=ppt/tags/tag707.xml><?xml version="1.0" encoding="utf-8"?>
<p:tagLst xmlns:a="http://schemas.openxmlformats.org/drawingml/2006/main" xmlns:r="http://schemas.openxmlformats.org/officeDocument/2006/relationships" xmlns:p="http://schemas.openxmlformats.org/presentationml/2006/main">
  <p:tag name="THINKCELLSHAPEDONOTDELETE" val="tWMQx1M6lpMbN1ZOmuYHbJA"/>
</p:tagLst>
</file>

<file path=ppt/tags/tag708.xml><?xml version="1.0" encoding="utf-8"?>
<p:tagLst xmlns:a="http://schemas.openxmlformats.org/drawingml/2006/main" xmlns:r="http://schemas.openxmlformats.org/officeDocument/2006/relationships" xmlns:p="http://schemas.openxmlformats.org/presentationml/2006/main">
  <p:tag name="THINKCELLSHAPEDONOTDELETE" val="t88oy.qoEu5WCxnumKRFPGA"/>
</p:tagLst>
</file>

<file path=ppt/tags/tag709.xml><?xml version="1.0" encoding="utf-8"?>
<p:tagLst xmlns:a="http://schemas.openxmlformats.org/drawingml/2006/main" xmlns:r="http://schemas.openxmlformats.org/officeDocument/2006/relationships" xmlns:p="http://schemas.openxmlformats.org/presentationml/2006/main">
  <p:tag name="THINKCELLSHAPEDONOTDELETE" val="th6gcGoDvpfhu3X116MzZWQ"/>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kpTN9BlZznEAEKhKBheBxw"/>
</p:tagLst>
</file>

<file path=ppt/tags/tag710.xml><?xml version="1.0" encoding="utf-8"?>
<p:tagLst xmlns:a="http://schemas.openxmlformats.org/drawingml/2006/main" xmlns:r="http://schemas.openxmlformats.org/officeDocument/2006/relationships" xmlns:p="http://schemas.openxmlformats.org/presentationml/2006/main">
  <p:tag name="THINKCELLSHAPEDONOTDELETE" val="tRW5Vns3h6qjKY_ABGd6X_w"/>
</p:tagLst>
</file>

<file path=ppt/tags/tag711.xml><?xml version="1.0" encoding="utf-8"?>
<p:tagLst xmlns:a="http://schemas.openxmlformats.org/drawingml/2006/main" xmlns:r="http://schemas.openxmlformats.org/officeDocument/2006/relationships" xmlns:p="http://schemas.openxmlformats.org/presentationml/2006/main">
  <p:tag name="THINKCELLSHAPEDONOTDELETE" val="tWZhaRgTMKVD4NfMOv_RIXA"/>
</p:tagLst>
</file>

<file path=ppt/tags/tag712.xml><?xml version="1.0" encoding="utf-8"?>
<p:tagLst xmlns:a="http://schemas.openxmlformats.org/drawingml/2006/main" xmlns:r="http://schemas.openxmlformats.org/officeDocument/2006/relationships" xmlns:p="http://schemas.openxmlformats.org/presentationml/2006/main">
  <p:tag name="THINKCELLSHAPEDONOTDELETE" val="tDNLvuyNaXve3e6BVZAQ0rQ"/>
</p:tagLst>
</file>

<file path=ppt/tags/tag713.xml><?xml version="1.0" encoding="utf-8"?>
<p:tagLst xmlns:a="http://schemas.openxmlformats.org/drawingml/2006/main" xmlns:r="http://schemas.openxmlformats.org/officeDocument/2006/relationships" xmlns:p="http://schemas.openxmlformats.org/presentationml/2006/main">
  <p:tag name="THINKCELLSHAPEDONOTDELETE" val="t2QywvZRsceM1BCTjP2EyHg"/>
</p:tagLst>
</file>

<file path=ppt/tags/tag714.xml><?xml version="1.0" encoding="utf-8"?>
<p:tagLst xmlns:a="http://schemas.openxmlformats.org/drawingml/2006/main" xmlns:r="http://schemas.openxmlformats.org/officeDocument/2006/relationships" xmlns:p="http://schemas.openxmlformats.org/presentationml/2006/main">
  <p:tag name="THINKCELLSHAPEDONOTDELETE" val="t7uzNew7rZgIEoBq7YKPuYg"/>
</p:tagLst>
</file>

<file path=ppt/tags/tag715.xml><?xml version="1.0" encoding="utf-8"?>
<p:tagLst xmlns:a="http://schemas.openxmlformats.org/drawingml/2006/main" xmlns:r="http://schemas.openxmlformats.org/officeDocument/2006/relationships" xmlns:p="http://schemas.openxmlformats.org/presentationml/2006/main">
  <p:tag name="THINKCELLSHAPEDONOTDELETE" val="tsrJyONb2TBWBWfeLDTOoug"/>
</p:tagLst>
</file>

<file path=ppt/tags/tag716.xml><?xml version="1.0" encoding="utf-8"?>
<p:tagLst xmlns:a="http://schemas.openxmlformats.org/drawingml/2006/main" xmlns:r="http://schemas.openxmlformats.org/officeDocument/2006/relationships" xmlns:p="http://schemas.openxmlformats.org/presentationml/2006/main">
  <p:tag name="THINKCELLSHAPEDONOTDELETE" val="tg.ATtc2Qk7lqc_5MLBhV9Q"/>
</p:tagLst>
</file>

<file path=ppt/tags/tag717.xml><?xml version="1.0" encoding="utf-8"?>
<p:tagLst xmlns:a="http://schemas.openxmlformats.org/drawingml/2006/main" xmlns:r="http://schemas.openxmlformats.org/officeDocument/2006/relationships" xmlns:p="http://schemas.openxmlformats.org/presentationml/2006/main">
  <p:tag name="THINKCELLSHAPEDONOTDELETE" val="tu1eoTzEc14iGyrYo9gukOA"/>
</p:tagLst>
</file>

<file path=ppt/tags/tag718.xml><?xml version="1.0" encoding="utf-8"?>
<p:tagLst xmlns:a="http://schemas.openxmlformats.org/drawingml/2006/main" xmlns:r="http://schemas.openxmlformats.org/officeDocument/2006/relationships" xmlns:p="http://schemas.openxmlformats.org/presentationml/2006/main">
  <p:tag name="THINKCELLSHAPEDONOTDELETE" val="tvJrr4JhTOB91RV5Vfm5fkA"/>
</p:tagLst>
</file>

<file path=ppt/tags/tag719.xml><?xml version="1.0" encoding="utf-8"?>
<p:tagLst xmlns:a="http://schemas.openxmlformats.org/drawingml/2006/main" xmlns:r="http://schemas.openxmlformats.org/officeDocument/2006/relationships" xmlns:p="http://schemas.openxmlformats.org/presentationml/2006/main">
  <p:tag name="THINKCELLSHAPEDONOTDELETE" val="t0cofJjYCo3JlfkEPlDKMzg"/>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L9wmhS0REzlLj33Hupb8kg"/>
</p:tagLst>
</file>

<file path=ppt/tags/tag720.xml><?xml version="1.0" encoding="utf-8"?>
<p:tagLst xmlns:a="http://schemas.openxmlformats.org/drawingml/2006/main" xmlns:r="http://schemas.openxmlformats.org/officeDocument/2006/relationships" xmlns:p="http://schemas.openxmlformats.org/presentationml/2006/main">
  <p:tag name="THINKCELLSHAPEDONOTDELETE" val="tEzhegFdcQWZfHAgd2oulGg"/>
</p:tagLst>
</file>

<file path=ppt/tags/tag721.xml><?xml version="1.0" encoding="utf-8"?>
<p:tagLst xmlns:a="http://schemas.openxmlformats.org/drawingml/2006/main" xmlns:r="http://schemas.openxmlformats.org/officeDocument/2006/relationships" xmlns:p="http://schemas.openxmlformats.org/presentationml/2006/main">
  <p:tag name="THINKCELLSHAPEDONOTDELETE" val="taKrSbOl03o722VUcH52Sug"/>
</p:tagLst>
</file>

<file path=ppt/tags/tag722.xml><?xml version="1.0" encoding="utf-8"?>
<p:tagLst xmlns:a="http://schemas.openxmlformats.org/drawingml/2006/main" xmlns:r="http://schemas.openxmlformats.org/officeDocument/2006/relationships" xmlns:p="http://schemas.openxmlformats.org/presentationml/2006/main">
  <p:tag name="THINKCELLSHAPEDONOTDELETE" val="tepRgChXugKg4hf1.m4VzVA"/>
</p:tagLst>
</file>

<file path=ppt/tags/tag723.xml><?xml version="1.0" encoding="utf-8"?>
<p:tagLst xmlns:a="http://schemas.openxmlformats.org/drawingml/2006/main" xmlns:r="http://schemas.openxmlformats.org/officeDocument/2006/relationships" xmlns:p="http://schemas.openxmlformats.org/presentationml/2006/main">
  <p:tag name="THINKCELLSHAPEDONOTDELETE" val="tpzuIdLTCWbfrTHn5hYFggw"/>
</p:tagLst>
</file>

<file path=ppt/tags/tag724.xml><?xml version="1.0" encoding="utf-8"?>
<p:tagLst xmlns:a="http://schemas.openxmlformats.org/drawingml/2006/main" xmlns:r="http://schemas.openxmlformats.org/officeDocument/2006/relationships" xmlns:p="http://schemas.openxmlformats.org/presentationml/2006/main">
  <p:tag name="THINKCELLSHAPEDONOTDELETE" val="t4PXGIA1gXl17Vo0wv6arSg"/>
</p:tagLst>
</file>

<file path=ppt/tags/tag725.xml><?xml version="1.0" encoding="utf-8"?>
<p:tagLst xmlns:a="http://schemas.openxmlformats.org/drawingml/2006/main" xmlns:r="http://schemas.openxmlformats.org/officeDocument/2006/relationships" xmlns:p="http://schemas.openxmlformats.org/presentationml/2006/main">
  <p:tag name="THINKCELLSHAPEDONOTDELETE" val="tW9XD4CRDA2uLnBBquO.Rhw"/>
</p:tagLst>
</file>

<file path=ppt/tags/tag726.xml><?xml version="1.0" encoding="utf-8"?>
<p:tagLst xmlns:a="http://schemas.openxmlformats.org/drawingml/2006/main" xmlns:r="http://schemas.openxmlformats.org/officeDocument/2006/relationships" xmlns:p="http://schemas.openxmlformats.org/presentationml/2006/main">
  <p:tag name="THINKCELLSHAPEDONOTDELETE" val="tA8Sf5bo855cp_bM2pDzAzw"/>
</p:tagLst>
</file>

<file path=ppt/tags/tag727.xml><?xml version="1.0" encoding="utf-8"?>
<p:tagLst xmlns:a="http://schemas.openxmlformats.org/drawingml/2006/main" xmlns:r="http://schemas.openxmlformats.org/officeDocument/2006/relationships" xmlns:p="http://schemas.openxmlformats.org/presentationml/2006/main">
  <p:tag name="THINKCELLSHAPEDONOTDELETE" val="tLpocP4XfP2c4FVBziL8aLw"/>
</p:tagLst>
</file>

<file path=ppt/tags/tag728.xml><?xml version="1.0" encoding="utf-8"?>
<p:tagLst xmlns:a="http://schemas.openxmlformats.org/drawingml/2006/main" xmlns:r="http://schemas.openxmlformats.org/officeDocument/2006/relationships" xmlns:p="http://schemas.openxmlformats.org/presentationml/2006/main">
  <p:tag name="THINKCELLSHAPEDONOTDELETE" val="tgTinPj_eEOsDNYc1rVJ.jQ"/>
</p:tagLst>
</file>

<file path=ppt/tags/tag729.xml><?xml version="1.0" encoding="utf-8"?>
<p:tagLst xmlns:a="http://schemas.openxmlformats.org/drawingml/2006/main" xmlns:r="http://schemas.openxmlformats.org/officeDocument/2006/relationships" xmlns:p="http://schemas.openxmlformats.org/presentationml/2006/main">
  <p:tag name="THINKCELLSHAPEDONOTDELETE" val="tQiy56Sz8oEHreEAs59rv3A"/>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qPgibMne_vduzCUNa4Ow5w"/>
</p:tagLst>
</file>

<file path=ppt/tags/tag730.xml><?xml version="1.0" encoding="utf-8"?>
<p:tagLst xmlns:a="http://schemas.openxmlformats.org/drawingml/2006/main" xmlns:r="http://schemas.openxmlformats.org/officeDocument/2006/relationships" xmlns:p="http://schemas.openxmlformats.org/presentationml/2006/main">
  <p:tag name="THINKCELLSHAPEDONOTDELETE" val="tBQaxz2VAjniZX_WmrG2UOQ"/>
</p:tagLst>
</file>

<file path=ppt/tags/tag731.xml><?xml version="1.0" encoding="utf-8"?>
<p:tagLst xmlns:a="http://schemas.openxmlformats.org/drawingml/2006/main" xmlns:r="http://schemas.openxmlformats.org/officeDocument/2006/relationships" xmlns:p="http://schemas.openxmlformats.org/presentationml/2006/main">
  <p:tag name="THINKCELLSHAPEDONOTDELETE" val="tki07skF.2YU.XpBtgkm1lA"/>
</p:tagLst>
</file>

<file path=ppt/tags/tag732.xml><?xml version="1.0" encoding="utf-8"?>
<p:tagLst xmlns:a="http://schemas.openxmlformats.org/drawingml/2006/main" xmlns:r="http://schemas.openxmlformats.org/officeDocument/2006/relationships" xmlns:p="http://schemas.openxmlformats.org/presentationml/2006/main">
  <p:tag name="THINKCELLSHAPEDONOTDELETE" val="tnGLz.K6iRqHPI_agKbVPlQ"/>
</p:tagLst>
</file>

<file path=ppt/tags/tag733.xml><?xml version="1.0" encoding="utf-8"?>
<p:tagLst xmlns:a="http://schemas.openxmlformats.org/drawingml/2006/main" xmlns:r="http://schemas.openxmlformats.org/officeDocument/2006/relationships" xmlns:p="http://schemas.openxmlformats.org/presentationml/2006/main">
  <p:tag name="THINKCELLSHAPEDONOTDELETE" val="t9mZq7tC8jX9QjfwRDjQfGA"/>
</p:tagLst>
</file>

<file path=ppt/tags/tag734.xml><?xml version="1.0" encoding="utf-8"?>
<p:tagLst xmlns:a="http://schemas.openxmlformats.org/drawingml/2006/main" xmlns:r="http://schemas.openxmlformats.org/officeDocument/2006/relationships" xmlns:p="http://schemas.openxmlformats.org/presentationml/2006/main">
  <p:tag name="THINKCELLSHAPEDONOTDELETE" val="teUD6uU.s88i5Jk2gCN0Idw"/>
</p:tagLst>
</file>

<file path=ppt/tags/tag7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6.xml><?xml version="1.0" encoding="utf-8"?>
<p:tagLst xmlns:a="http://schemas.openxmlformats.org/drawingml/2006/main" xmlns:r="http://schemas.openxmlformats.org/officeDocument/2006/relationships" xmlns:p="http://schemas.openxmlformats.org/presentationml/2006/main">
  <p:tag name="THINKCELLSHAPEDONOTDELETE" val="tk1pQbpJaGeMODvQEfdXHgg"/>
</p:tagLst>
</file>

<file path=ppt/tags/tag737.xml><?xml version="1.0" encoding="utf-8"?>
<p:tagLst xmlns:a="http://schemas.openxmlformats.org/drawingml/2006/main" xmlns:r="http://schemas.openxmlformats.org/officeDocument/2006/relationships" xmlns:p="http://schemas.openxmlformats.org/presentationml/2006/main">
  <p:tag name="THINKCELLSHAPEDONOTDELETE" val="tp22BAOc8LPMPbjOHaf28KA"/>
</p:tagLst>
</file>

<file path=ppt/tags/tag738.xml><?xml version="1.0" encoding="utf-8"?>
<p:tagLst xmlns:a="http://schemas.openxmlformats.org/drawingml/2006/main" xmlns:r="http://schemas.openxmlformats.org/officeDocument/2006/relationships" xmlns:p="http://schemas.openxmlformats.org/presentationml/2006/main">
  <p:tag name="THINKCELLSHAPEDONOTDELETE" val="tigl3.gWr2VO1Y2MesmXapg"/>
</p:tagLst>
</file>

<file path=ppt/tags/tag739.xml><?xml version="1.0" encoding="utf-8"?>
<p:tagLst xmlns:a="http://schemas.openxmlformats.org/drawingml/2006/main" xmlns:r="http://schemas.openxmlformats.org/officeDocument/2006/relationships" xmlns:p="http://schemas.openxmlformats.org/presentationml/2006/main">
  <p:tag name="THINKCELLSHAPEDONOTDELETE" val="tH4xBtWdWUNg7c4XrpgXZ4A"/>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xypi1p81_Z8.Dudy943HxQ"/>
</p:tagLst>
</file>

<file path=ppt/tags/tag740.xml><?xml version="1.0" encoding="utf-8"?>
<p:tagLst xmlns:a="http://schemas.openxmlformats.org/drawingml/2006/main" xmlns:r="http://schemas.openxmlformats.org/officeDocument/2006/relationships" xmlns:p="http://schemas.openxmlformats.org/presentationml/2006/main">
  <p:tag name="THINKCELLSHAPEDONOTDELETE" val="tIRHTgLKMEpjiFE8OPrDEpg"/>
</p:tagLst>
</file>

<file path=ppt/tags/tag741.xml><?xml version="1.0" encoding="utf-8"?>
<p:tagLst xmlns:a="http://schemas.openxmlformats.org/drawingml/2006/main" xmlns:r="http://schemas.openxmlformats.org/officeDocument/2006/relationships" xmlns:p="http://schemas.openxmlformats.org/presentationml/2006/main">
  <p:tag name="THINKCELLSHAPEDONOTDELETE" val="tEIP2hY1Awsnym_SU.g_.bg"/>
</p:tagLst>
</file>

<file path=ppt/tags/tag742.xml><?xml version="1.0" encoding="utf-8"?>
<p:tagLst xmlns:a="http://schemas.openxmlformats.org/drawingml/2006/main" xmlns:r="http://schemas.openxmlformats.org/officeDocument/2006/relationships" xmlns:p="http://schemas.openxmlformats.org/presentationml/2006/main">
  <p:tag name="THINKCELLSHAPEDONOTDELETE" val="t6QlErypxezeHDi8uhvpcMA"/>
</p:tagLst>
</file>

<file path=ppt/tags/tag743.xml><?xml version="1.0" encoding="utf-8"?>
<p:tagLst xmlns:a="http://schemas.openxmlformats.org/drawingml/2006/main" xmlns:r="http://schemas.openxmlformats.org/officeDocument/2006/relationships" xmlns:p="http://schemas.openxmlformats.org/presentationml/2006/main">
  <p:tag name="THINKCELLSHAPEDONOTDELETE" val="tUFBC5..DBR6afTtjtXTydg"/>
</p:tagLst>
</file>

<file path=ppt/tags/tag744.xml><?xml version="1.0" encoding="utf-8"?>
<p:tagLst xmlns:a="http://schemas.openxmlformats.org/drawingml/2006/main" xmlns:r="http://schemas.openxmlformats.org/officeDocument/2006/relationships" xmlns:p="http://schemas.openxmlformats.org/presentationml/2006/main">
  <p:tag name="THINKCELLSHAPEDONOTDELETE" val="twGIrsqetq4qIJ0Iy.yRo7Q"/>
</p:tagLst>
</file>

<file path=ppt/tags/tag745.xml><?xml version="1.0" encoding="utf-8"?>
<p:tagLst xmlns:a="http://schemas.openxmlformats.org/drawingml/2006/main" xmlns:r="http://schemas.openxmlformats.org/officeDocument/2006/relationships" xmlns:p="http://schemas.openxmlformats.org/presentationml/2006/main">
  <p:tag name="THINKCELLSHAPEDONOTDELETE" val="tk4SaI8PdhMZSU4a6b64FcA"/>
</p:tagLst>
</file>

<file path=ppt/tags/tag746.xml><?xml version="1.0" encoding="utf-8"?>
<p:tagLst xmlns:a="http://schemas.openxmlformats.org/drawingml/2006/main" xmlns:r="http://schemas.openxmlformats.org/officeDocument/2006/relationships" xmlns:p="http://schemas.openxmlformats.org/presentationml/2006/main">
  <p:tag name="THINKCELLSHAPEDONOTDELETE" val="tWMQx1M6lpMbN1ZOmuYHbJA"/>
</p:tagLst>
</file>

<file path=ppt/tags/tag747.xml><?xml version="1.0" encoding="utf-8"?>
<p:tagLst xmlns:a="http://schemas.openxmlformats.org/drawingml/2006/main" xmlns:r="http://schemas.openxmlformats.org/officeDocument/2006/relationships" xmlns:p="http://schemas.openxmlformats.org/presentationml/2006/main">
  <p:tag name="THINKCELLSHAPEDONOTDELETE" val="t88oy.qoEu5WCxnumKRFPGA"/>
</p:tagLst>
</file>

<file path=ppt/tags/tag748.xml><?xml version="1.0" encoding="utf-8"?>
<p:tagLst xmlns:a="http://schemas.openxmlformats.org/drawingml/2006/main" xmlns:r="http://schemas.openxmlformats.org/officeDocument/2006/relationships" xmlns:p="http://schemas.openxmlformats.org/presentationml/2006/main">
  <p:tag name="THINKCELLSHAPEDONOTDELETE" val="th6gcGoDvpfhu3X116MzZWQ"/>
</p:tagLst>
</file>

<file path=ppt/tags/tag749.xml><?xml version="1.0" encoding="utf-8"?>
<p:tagLst xmlns:a="http://schemas.openxmlformats.org/drawingml/2006/main" xmlns:r="http://schemas.openxmlformats.org/officeDocument/2006/relationships" xmlns:p="http://schemas.openxmlformats.org/presentationml/2006/main">
  <p:tag name="THINKCELLSHAPEDONOTDELETE" val="tRW5Vns3h6qjKY_ABGd6X_w"/>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QBOCTODRYNHoCrLv0df0hw"/>
</p:tagLst>
</file>

<file path=ppt/tags/tag750.xml><?xml version="1.0" encoding="utf-8"?>
<p:tagLst xmlns:a="http://schemas.openxmlformats.org/drawingml/2006/main" xmlns:r="http://schemas.openxmlformats.org/officeDocument/2006/relationships" xmlns:p="http://schemas.openxmlformats.org/presentationml/2006/main">
  <p:tag name="THINKCELLSHAPEDONOTDELETE" val="tWZhaRgTMKVD4NfMOv_RIXA"/>
</p:tagLst>
</file>

<file path=ppt/tags/tag751.xml><?xml version="1.0" encoding="utf-8"?>
<p:tagLst xmlns:a="http://schemas.openxmlformats.org/drawingml/2006/main" xmlns:r="http://schemas.openxmlformats.org/officeDocument/2006/relationships" xmlns:p="http://schemas.openxmlformats.org/presentationml/2006/main">
  <p:tag name="THINKCELLSHAPEDONOTDELETE" val="tDNLvuyNaXve3e6BVZAQ0rQ"/>
</p:tagLst>
</file>

<file path=ppt/tags/tag752.xml><?xml version="1.0" encoding="utf-8"?>
<p:tagLst xmlns:a="http://schemas.openxmlformats.org/drawingml/2006/main" xmlns:r="http://schemas.openxmlformats.org/officeDocument/2006/relationships" xmlns:p="http://schemas.openxmlformats.org/presentationml/2006/main">
  <p:tag name="THINKCELLSHAPEDONOTDELETE" val="t2QywvZRsceM1BCTjP2EyHg"/>
</p:tagLst>
</file>

<file path=ppt/tags/tag753.xml><?xml version="1.0" encoding="utf-8"?>
<p:tagLst xmlns:a="http://schemas.openxmlformats.org/drawingml/2006/main" xmlns:r="http://schemas.openxmlformats.org/officeDocument/2006/relationships" xmlns:p="http://schemas.openxmlformats.org/presentationml/2006/main">
  <p:tag name="THINKCELLSHAPEDONOTDELETE" val="t7uzNew7rZgIEoBq7YKPuYg"/>
</p:tagLst>
</file>

<file path=ppt/tags/tag754.xml><?xml version="1.0" encoding="utf-8"?>
<p:tagLst xmlns:a="http://schemas.openxmlformats.org/drawingml/2006/main" xmlns:r="http://schemas.openxmlformats.org/officeDocument/2006/relationships" xmlns:p="http://schemas.openxmlformats.org/presentationml/2006/main">
  <p:tag name="THINKCELLSHAPEDONOTDELETE" val="tsrJyONb2TBWBWfeLDTOoug"/>
</p:tagLst>
</file>

<file path=ppt/tags/tag755.xml><?xml version="1.0" encoding="utf-8"?>
<p:tagLst xmlns:a="http://schemas.openxmlformats.org/drawingml/2006/main" xmlns:r="http://schemas.openxmlformats.org/officeDocument/2006/relationships" xmlns:p="http://schemas.openxmlformats.org/presentationml/2006/main">
  <p:tag name="THINKCELLSHAPEDONOTDELETE" val="tg.ATtc2Qk7lqc_5MLBhV9Q"/>
</p:tagLst>
</file>

<file path=ppt/tags/tag756.xml><?xml version="1.0" encoding="utf-8"?>
<p:tagLst xmlns:a="http://schemas.openxmlformats.org/drawingml/2006/main" xmlns:r="http://schemas.openxmlformats.org/officeDocument/2006/relationships" xmlns:p="http://schemas.openxmlformats.org/presentationml/2006/main">
  <p:tag name="THINKCELLSHAPEDONOTDELETE" val="tx86WaTK4TzGLZxKMoZPTDA"/>
</p:tagLst>
</file>

<file path=ppt/tags/tag757.xml><?xml version="1.0" encoding="utf-8"?>
<p:tagLst xmlns:a="http://schemas.openxmlformats.org/drawingml/2006/main" xmlns:r="http://schemas.openxmlformats.org/officeDocument/2006/relationships" xmlns:p="http://schemas.openxmlformats.org/presentationml/2006/main">
  <p:tag name="THINKCELLSHAPEDONOTDELETE" val="tP2Pzz6v1BgAJVmj30FfKZQ"/>
</p:tagLst>
</file>

<file path=ppt/tags/tag758.xml><?xml version="1.0" encoding="utf-8"?>
<p:tagLst xmlns:a="http://schemas.openxmlformats.org/drawingml/2006/main" xmlns:r="http://schemas.openxmlformats.org/officeDocument/2006/relationships" xmlns:p="http://schemas.openxmlformats.org/presentationml/2006/main">
  <p:tag name="THINKCELLSHAPEDONOTDELETE" val="teXOPSUKLbLOlkgvSo8PDCw"/>
</p:tagLst>
</file>

<file path=ppt/tags/tag759.xml><?xml version="1.0" encoding="utf-8"?>
<p:tagLst xmlns:a="http://schemas.openxmlformats.org/drawingml/2006/main" xmlns:r="http://schemas.openxmlformats.org/officeDocument/2006/relationships" xmlns:p="http://schemas.openxmlformats.org/presentationml/2006/main">
  <p:tag name="THINKCELLSHAPEDONOTDELETE" val="tVrBFni6q5B_IqSreARaI1w"/>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2RN5faTTA8byeUS1Jn4.5A"/>
</p:tagLst>
</file>

<file path=ppt/tags/tag760.xml><?xml version="1.0" encoding="utf-8"?>
<p:tagLst xmlns:a="http://schemas.openxmlformats.org/drawingml/2006/main" xmlns:r="http://schemas.openxmlformats.org/officeDocument/2006/relationships" xmlns:p="http://schemas.openxmlformats.org/presentationml/2006/main">
  <p:tag name="THINKCELLSHAPEDONOTDELETE" val="trV0N6WP_M.18ECFrZ_yrng"/>
</p:tagLst>
</file>

<file path=ppt/tags/tag761.xml><?xml version="1.0" encoding="utf-8"?>
<p:tagLst xmlns:a="http://schemas.openxmlformats.org/drawingml/2006/main" xmlns:r="http://schemas.openxmlformats.org/officeDocument/2006/relationships" xmlns:p="http://schemas.openxmlformats.org/presentationml/2006/main">
  <p:tag name="THINKCELLSHAPEDONOTDELETE" val="tNT8PBQmX1UlquaU1v.Oqgg"/>
</p:tagLst>
</file>

<file path=ppt/tags/tag762.xml><?xml version="1.0" encoding="utf-8"?>
<p:tagLst xmlns:a="http://schemas.openxmlformats.org/drawingml/2006/main" xmlns:r="http://schemas.openxmlformats.org/officeDocument/2006/relationships" xmlns:p="http://schemas.openxmlformats.org/presentationml/2006/main">
  <p:tag name="THINKCELLSHAPEDONOTDELETE" val="tkHCHMxHmRbEPbDp7YQSGWA"/>
</p:tagLst>
</file>

<file path=ppt/tags/tag763.xml><?xml version="1.0" encoding="utf-8"?>
<p:tagLst xmlns:a="http://schemas.openxmlformats.org/drawingml/2006/main" xmlns:r="http://schemas.openxmlformats.org/officeDocument/2006/relationships" xmlns:p="http://schemas.openxmlformats.org/presentationml/2006/main">
  <p:tag name="THINKCELLSHAPEDONOTDELETE" val="t_m.mWD7FRwOHgkvYOdsm5g"/>
</p:tagLst>
</file>

<file path=ppt/tags/tag764.xml><?xml version="1.0" encoding="utf-8"?>
<p:tagLst xmlns:a="http://schemas.openxmlformats.org/drawingml/2006/main" xmlns:r="http://schemas.openxmlformats.org/officeDocument/2006/relationships" xmlns:p="http://schemas.openxmlformats.org/presentationml/2006/main">
  <p:tag name="THINKCELLSHAPEDONOTDELETE" val="th1XvWBe7KVcLlo.NkTuJFw"/>
</p:tagLst>
</file>

<file path=ppt/tags/tag765.xml><?xml version="1.0" encoding="utf-8"?>
<p:tagLst xmlns:a="http://schemas.openxmlformats.org/drawingml/2006/main" xmlns:r="http://schemas.openxmlformats.org/officeDocument/2006/relationships" xmlns:p="http://schemas.openxmlformats.org/presentationml/2006/main">
  <p:tag name="THINKCELLSHAPEDONOTDELETE" val="tomsk_gmxjtwCqV8LMuCT_Q"/>
</p:tagLst>
</file>

<file path=ppt/tags/tag766.xml><?xml version="1.0" encoding="utf-8"?>
<p:tagLst xmlns:a="http://schemas.openxmlformats.org/drawingml/2006/main" xmlns:r="http://schemas.openxmlformats.org/officeDocument/2006/relationships" xmlns:p="http://schemas.openxmlformats.org/presentationml/2006/main">
  <p:tag name="THINKCELLSHAPEDONOTDELETE" val="tttfRkQ8WpRvaCfuIBcJfRQ"/>
</p:tagLst>
</file>

<file path=ppt/tags/tag767.xml><?xml version="1.0" encoding="utf-8"?>
<p:tagLst xmlns:a="http://schemas.openxmlformats.org/drawingml/2006/main" xmlns:r="http://schemas.openxmlformats.org/officeDocument/2006/relationships" xmlns:p="http://schemas.openxmlformats.org/presentationml/2006/main">
  <p:tag name="THINKCELLSHAPEDONOTDELETE" val="tgErEGLMLf6Ea_J_08pTwjg"/>
</p:tagLst>
</file>

<file path=ppt/tags/tag768.xml><?xml version="1.0" encoding="utf-8"?>
<p:tagLst xmlns:a="http://schemas.openxmlformats.org/drawingml/2006/main" xmlns:r="http://schemas.openxmlformats.org/officeDocument/2006/relationships" xmlns:p="http://schemas.openxmlformats.org/presentationml/2006/main">
  <p:tag name="THINKCELLSHAPEDONOTDELETE" val="tQiy56Sz8oEHreEAs59rv3A"/>
</p:tagLst>
</file>

<file path=ppt/tags/tag769.xml><?xml version="1.0" encoding="utf-8"?>
<p:tagLst xmlns:a="http://schemas.openxmlformats.org/drawingml/2006/main" xmlns:r="http://schemas.openxmlformats.org/officeDocument/2006/relationships" xmlns:p="http://schemas.openxmlformats.org/presentationml/2006/main">
  <p:tag name="THINKCELLSHAPEDONOTDELETE" val="tBQaxz2VAjniZX_WmrG2UOQ"/>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b1KcuOjsDYgXl7lP4FR.9A"/>
</p:tagLst>
</file>

<file path=ppt/tags/tag770.xml><?xml version="1.0" encoding="utf-8"?>
<p:tagLst xmlns:a="http://schemas.openxmlformats.org/drawingml/2006/main" xmlns:r="http://schemas.openxmlformats.org/officeDocument/2006/relationships" xmlns:p="http://schemas.openxmlformats.org/presentationml/2006/main">
  <p:tag name="THINKCELLSHAPEDONOTDELETE" val="tki07skF.2YU.XpBtgkm1lA"/>
</p:tagLst>
</file>

<file path=ppt/tags/tag771.xml><?xml version="1.0" encoding="utf-8"?>
<p:tagLst xmlns:a="http://schemas.openxmlformats.org/drawingml/2006/main" xmlns:r="http://schemas.openxmlformats.org/officeDocument/2006/relationships" xmlns:p="http://schemas.openxmlformats.org/presentationml/2006/main">
  <p:tag name="THINKCELLSHAPEDONOTDELETE" val="t9mZq7tC8jX9QjfwRDjQfGA"/>
</p:tagLst>
</file>

<file path=ppt/tags/tag772.xml><?xml version="1.0" encoding="utf-8"?>
<p:tagLst xmlns:a="http://schemas.openxmlformats.org/drawingml/2006/main" xmlns:r="http://schemas.openxmlformats.org/officeDocument/2006/relationships" xmlns:p="http://schemas.openxmlformats.org/presentationml/2006/main">
  <p:tag name="THINKCELLSHAPEDONOTDELETE" val="tqQhNTI9JYxPP1dm7HEsrXw"/>
</p:tagLst>
</file>

<file path=ppt/tags/tag773.xml><?xml version="1.0" encoding="utf-8"?>
<p:tagLst xmlns:a="http://schemas.openxmlformats.org/drawingml/2006/main" xmlns:r="http://schemas.openxmlformats.org/officeDocument/2006/relationships" xmlns:p="http://schemas.openxmlformats.org/presentationml/2006/main">
  <p:tag name="THINKCELLSHAPEDONOTDELETE" val="tc1QX9UULA4B7QfDDZsiA4A"/>
</p:tagLst>
</file>

<file path=ppt/tags/tag7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5.xml><?xml version="1.0" encoding="utf-8"?>
<p:tagLst xmlns:a="http://schemas.openxmlformats.org/drawingml/2006/main" xmlns:r="http://schemas.openxmlformats.org/officeDocument/2006/relationships" xmlns:p="http://schemas.openxmlformats.org/presentationml/2006/main">
  <p:tag name="THINKCELLSHAPEDONOTDELETE" val="tk1pQbpJaGeMODvQEfdXHgg"/>
</p:tagLst>
</file>

<file path=ppt/tags/tag776.xml><?xml version="1.0" encoding="utf-8"?>
<p:tagLst xmlns:a="http://schemas.openxmlformats.org/drawingml/2006/main" xmlns:r="http://schemas.openxmlformats.org/officeDocument/2006/relationships" xmlns:p="http://schemas.openxmlformats.org/presentationml/2006/main">
  <p:tag name="THINKCELLSHAPEDONOTDELETE" val="tp22BAOc8LPMPbjOHaf28KA"/>
</p:tagLst>
</file>

<file path=ppt/tags/tag777.xml><?xml version="1.0" encoding="utf-8"?>
<p:tagLst xmlns:a="http://schemas.openxmlformats.org/drawingml/2006/main" xmlns:r="http://schemas.openxmlformats.org/officeDocument/2006/relationships" xmlns:p="http://schemas.openxmlformats.org/presentationml/2006/main">
  <p:tag name="THINKCELLSHAPEDONOTDELETE" val="tigl3.gWr2VO1Y2MesmXapg"/>
</p:tagLst>
</file>

<file path=ppt/tags/tag778.xml><?xml version="1.0" encoding="utf-8"?>
<p:tagLst xmlns:a="http://schemas.openxmlformats.org/drawingml/2006/main" xmlns:r="http://schemas.openxmlformats.org/officeDocument/2006/relationships" xmlns:p="http://schemas.openxmlformats.org/presentationml/2006/main">
  <p:tag name="THINKCELLSHAPEDONOTDELETE" val="tH4xBtWdWUNg7c4XrpgXZ4A"/>
</p:tagLst>
</file>

<file path=ppt/tags/tag779.xml><?xml version="1.0" encoding="utf-8"?>
<p:tagLst xmlns:a="http://schemas.openxmlformats.org/drawingml/2006/main" xmlns:r="http://schemas.openxmlformats.org/officeDocument/2006/relationships" xmlns:p="http://schemas.openxmlformats.org/presentationml/2006/main">
  <p:tag name="THINKCELLSHAPEDONOTDELETE" val="tIRHTgLKMEpjiFE8OPrDEpg"/>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T7pvNVbupaSsaNbgPvuJbQ"/>
</p:tagLst>
</file>

<file path=ppt/tags/tag780.xml><?xml version="1.0" encoding="utf-8"?>
<p:tagLst xmlns:a="http://schemas.openxmlformats.org/drawingml/2006/main" xmlns:r="http://schemas.openxmlformats.org/officeDocument/2006/relationships" xmlns:p="http://schemas.openxmlformats.org/presentationml/2006/main">
  <p:tag name="THINKCELLSHAPEDONOTDELETE" val="tEIP2hY1Awsnym_SU.g_.bg"/>
</p:tagLst>
</file>

<file path=ppt/tags/tag781.xml><?xml version="1.0" encoding="utf-8"?>
<p:tagLst xmlns:a="http://schemas.openxmlformats.org/drawingml/2006/main" xmlns:r="http://schemas.openxmlformats.org/officeDocument/2006/relationships" xmlns:p="http://schemas.openxmlformats.org/presentationml/2006/main">
  <p:tag name="THINKCELLSHAPEDONOTDELETE" val="t6QlErypxezeHDi8uhvpcMA"/>
</p:tagLst>
</file>

<file path=ppt/tags/tag782.xml><?xml version="1.0" encoding="utf-8"?>
<p:tagLst xmlns:a="http://schemas.openxmlformats.org/drawingml/2006/main" xmlns:r="http://schemas.openxmlformats.org/officeDocument/2006/relationships" xmlns:p="http://schemas.openxmlformats.org/presentationml/2006/main">
  <p:tag name="THINKCELLSHAPEDONOTDELETE" val="tUFBC5..DBR6afTtjtXTydg"/>
</p:tagLst>
</file>

<file path=ppt/tags/tag783.xml><?xml version="1.0" encoding="utf-8"?>
<p:tagLst xmlns:a="http://schemas.openxmlformats.org/drawingml/2006/main" xmlns:r="http://schemas.openxmlformats.org/officeDocument/2006/relationships" xmlns:p="http://schemas.openxmlformats.org/presentationml/2006/main">
  <p:tag name="THINKCELLSHAPEDONOTDELETE" val="twGIrsqetq4qIJ0Iy.yRo7Q"/>
</p:tagLst>
</file>

<file path=ppt/tags/tag784.xml><?xml version="1.0" encoding="utf-8"?>
<p:tagLst xmlns:a="http://schemas.openxmlformats.org/drawingml/2006/main" xmlns:r="http://schemas.openxmlformats.org/officeDocument/2006/relationships" xmlns:p="http://schemas.openxmlformats.org/presentationml/2006/main">
  <p:tag name="THINKCELLSHAPEDONOTDELETE" val="tk4SaI8PdhMZSU4a6b64FcA"/>
</p:tagLst>
</file>

<file path=ppt/tags/tag785.xml><?xml version="1.0" encoding="utf-8"?>
<p:tagLst xmlns:a="http://schemas.openxmlformats.org/drawingml/2006/main" xmlns:r="http://schemas.openxmlformats.org/officeDocument/2006/relationships" xmlns:p="http://schemas.openxmlformats.org/presentationml/2006/main">
  <p:tag name="THINKCELLSHAPEDONOTDELETE" val="tWMQx1M6lpMbN1ZOmuYHbJA"/>
</p:tagLst>
</file>

<file path=ppt/tags/tag786.xml><?xml version="1.0" encoding="utf-8"?>
<p:tagLst xmlns:a="http://schemas.openxmlformats.org/drawingml/2006/main" xmlns:r="http://schemas.openxmlformats.org/officeDocument/2006/relationships" xmlns:p="http://schemas.openxmlformats.org/presentationml/2006/main">
  <p:tag name="THINKCELLSHAPEDONOTDELETE" val="t88oy.qoEu5WCxnumKRFPGA"/>
</p:tagLst>
</file>

<file path=ppt/tags/tag787.xml><?xml version="1.0" encoding="utf-8"?>
<p:tagLst xmlns:a="http://schemas.openxmlformats.org/drawingml/2006/main" xmlns:r="http://schemas.openxmlformats.org/officeDocument/2006/relationships" xmlns:p="http://schemas.openxmlformats.org/presentationml/2006/main">
  <p:tag name="THINKCELLSHAPEDONOTDELETE" val="th6gcGoDvpfhu3X116MzZWQ"/>
</p:tagLst>
</file>

<file path=ppt/tags/tag788.xml><?xml version="1.0" encoding="utf-8"?>
<p:tagLst xmlns:a="http://schemas.openxmlformats.org/drawingml/2006/main" xmlns:r="http://schemas.openxmlformats.org/officeDocument/2006/relationships" xmlns:p="http://schemas.openxmlformats.org/presentationml/2006/main">
  <p:tag name="THINKCELLSHAPEDONOTDELETE" val="tRW5Vns3h6qjKY_ABGd6X_w"/>
</p:tagLst>
</file>

<file path=ppt/tags/tag789.xml><?xml version="1.0" encoding="utf-8"?>
<p:tagLst xmlns:a="http://schemas.openxmlformats.org/drawingml/2006/main" xmlns:r="http://schemas.openxmlformats.org/officeDocument/2006/relationships" xmlns:p="http://schemas.openxmlformats.org/presentationml/2006/main">
  <p:tag name="THINKCELLSHAPEDONOTDELETE" val="tWZhaRgTMKVD4NfMOv_RIXA"/>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VuoQryezn4bpgKlyWBUwGw"/>
</p:tagLst>
</file>

<file path=ppt/tags/tag790.xml><?xml version="1.0" encoding="utf-8"?>
<p:tagLst xmlns:a="http://schemas.openxmlformats.org/drawingml/2006/main" xmlns:r="http://schemas.openxmlformats.org/officeDocument/2006/relationships" xmlns:p="http://schemas.openxmlformats.org/presentationml/2006/main">
  <p:tag name="THINKCELLSHAPEDONOTDELETE" val="tDNLvuyNaXve3e6BVZAQ0rQ"/>
</p:tagLst>
</file>

<file path=ppt/tags/tag791.xml><?xml version="1.0" encoding="utf-8"?>
<p:tagLst xmlns:a="http://schemas.openxmlformats.org/drawingml/2006/main" xmlns:r="http://schemas.openxmlformats.org/officeDocument/2006/relationships" xmlns:p="http://schemas.openxmlformats.org/presentationml/2006/main">
  <p:tag name="THINKCELLSHAPEDONOTDELETE" val="t2QywvZRsceM1BCTjP2EyHg"/>
</p:tagLst>
</file>

<file path=ppt/tags/tag792.xml><?xml version="1.0" encoding="utf-8"?>
<p:tagLst xmlns:a="http://schemas.openxmlformats.org/drawingml/2006/main" xmlns:r="http://schemas.openxmlformats.org/officeDocument/2006/relationships" xmlns:p="http://schemas.openxmlformats.org/presentationml/2006/main">
  <p:tag name="THINKCELLSHAPEDONOTDELETE" val="t7uzNew7rZgIEoBq7YKPuYg"/>
</p:tagLst>
</file>

<file path=ppt/tags/tag793.xml><?xml version="1.0" encoding="utf-8"?>
<p:tagLst xmlns:a="http://schemas.openxmlformats.org/drawingml/2006/main" xmlns:r="http://schemas.openxmlformats.org/officeDocument/2006/relationships" xmlns:p="http://schemas.openxmlformats.org/presentationml/2006/main">
  <p:tag name="THINKCELLSHAPEDONOTDELETE" val="tsrJyONb2TBWBWfeLDTOoug"/>
</p:tagLst>
</file>

<file path=ppt/tags/tag794.xml><?xml version="1.0" encoding="utf-8"?>
<p:tagLst xmlns:a="http://schemas.openxmlformats.org/drawingml/2006/main" xmlns:r="http://schemas.openxmlformats.org/officeDocument/2006/relationships" xmlns:p="http://schemas.openxmlformats.org/presentationml/2006/main">
  <p:tag name="THINKCELLSHAPEDONOTDELETE" val="tg.ATtc2Qk7lqc_5MLBhV9Q"/>
</p:tagLst>
</file>

<file path=ppt/tags/tag795.xml><?xml version="1.0" encoding="utf-8"?>
<p:tagLst xmlns:a="http://schemas.openxmlformats.org/drawingml/2006/main" xmlns:r="http://schemas.openxmlformats.org/officeDocument/2006/relationships" xmlns:p="http://schemas.openxmlformats.org/presentationml/2006/main">
  <p:tag name="THINKCELLSHAPEDONOTDELETE" val="tg_YrPG0vrxtpfezmVopQPA"/>
</p:tagLst>
</file>

<file path=ppt/tags/tag796.xml><?xml version="1.0" encoding="utf-8"?>
<p:tagLst xmlns:a="http://schemas.openxmlformats.org/drawingml/2006/main" xmlns:r="http://schemas.openxmlformats.org/officeDocument/2006/relationships" xmlns:p="http://schemas.openxmlformats.org/presentationml/2006/main">
  <p:tag name="THINKCELLSHAPEDONOTDELETE" val="tfjUtfB1rhZbjjssJMMsQkw"/>
</p:tagLst>
</file>

<file path=ppt/tags/tag797.xml><?xml version="1.0" encoding="utf-8"?>
<p:tagLst xmlns:a="http://schemas.openxmlformats.org/drawingml/2006/main" xmlns:r="http://schemas.openxmlformats.org/officeDocument/2006/relationships" xmlns:p="http://schemas.openxmlformats.org/presentationml/2006/main">
  <p:tag name="THINKCELLSHAPEDONOTDELETE" val="tYwiKVRYh_.LpuZrvsc_Q5A"/>
</p:tagLst>
</file>

<file path=ppt/tags/tag798.xml><?xml version="1.0" encoding="utf-8"?>
<p:tagLst xmlns:a="http://schemas.openxmlformats.org/drawingml/2006/main" xmlns:r="http://schemas.openxmlformats.org/officeDocument/2006/relationships" xmlns:p="http://schemas.openxmlformats.org/presentationml/2006/main">
  <p:tag name="THINKCELLSHAPEDONOTDELETE" val="t_.NM76TV9Q7GnzYu2fzmhQ"/>
</p:tagLst>
</file>

<file path=ppt/tags/tag799.xml><?xml version="1.0" encoding="utf-8"?>
<p:tagLst xmlns:a="http://schemas.openxmlformats.org/drawingml/2006/main" xmlns:r="http://schemas.openxmlformats.org/officeDocument/2006/relationships" xmlns:p="http://schemas.openxmlformats.org/presentationml/2006/main">
  <p:tag name="THINKCELLSHAPEDONOTDELETE" val="tt.U1L3xZvOxDjtY5mGibN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A04wwuSmyz4dVCl8oqvMtA"/>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uWo0BC02acok_bzO9ftTSw"/>
</p:tagLst>
</file>

<file path=ppt/tags/tag800.xml><?xml version="1.0" encoding="utf-8"?>
<p:tagLst xmlns:a="http://schemas.openxmlformats.org/drawingml/2006/main" xmlns:r="http://schemas.openxmlformats.org/officeDocument/2006/relationships" xmlns:p="http://schemas.openxmlformats.org/presentationml/2006/main">
  <p:tag name="THINKCELLSHAPEDONOTDELETE" val="t6VVFdKto3o1GHfzcEdojKw"/>
</p:tagLst>
</file>

<file path=ppt/tags/tag801.xml><?xml version="1.0" encoding="utf-8"?>
<p:tagLst xmlns:a="http://schemas.openxmlformats.org/drawingml/2006/main" xmlns:r="http://schemas.openxmlformats.org/officeDocument/2006/relationships" xmlns:p="http://schemas.openxmlformats.org/presentationml/2006/main">
  <p:tag name="THINKCELLSHAPEDONOTDELETE" val="tcNTxSUwtNdR9UPnl.p_t_A"/>
</p:tagLst>
</file>

<file path=ppt/tags/tag802.xml><?xml version="1.0" encoding="utf-8"?>
<p:tagLst xmlns:a="http://schemas.openxmlformats.org/drawingml/2006/main" xmlns:r="http://schemas.openxmlformats.org/officeDocument/2006/relationships" xmlns:p="http://schemas.openxmlformats.org/presentationml/2006/main">
  <p:tag name="THINKCELLSHAPEDONOTDELETE" val="tlkiVmLT1BsgFyI3pRzSL8Q"/>
</p:tagLst>
</file>

<file path=ppt/tags/tag803.xml><?xml version="1.0" encoding="utf-8"?>
<p:tagLst xmlns:a="http://schemas.openxmlformats.org/drawingml/2006/main" xmlns:r="http://schemas.openxmlformats.org/officeDocument/2006/relationships" xmlns:p="http://schemas.openxmlformats.org/presentationml/2006/main">
  <p:tag name="THINKCELLSHAPEDONOTDELETE" val="tRIVF9lvp401YmVCIMrxeWQ"/>
</p:tagLst>
</file>

<file path=ppt/tags/tag804.xml><?xml version="1.0" encoding="utf-8"?>
<p:tagLst xmlns:a="http://schemas.openxmlformats.org/drawingml/2006/main" xmlns:r="http://schemas.openxmlformats.org/officeDocument/2006/relationships" xmlns:p="http://schemas.openxmlformats.org/presentationml/2006/main">
  <p:tag name="THINKCELLSHAPEDONOTDELETE" val="tKxhaVEbKKMp3l9wIK8kc8g"/>
</p:tagLst>
</file>

<file path=ppt/tags/tag805.xml><?xml version="1.0" encoding="utf-8"?>
<p:tagLst xmlns:a="http://schemas.openxmlformats.org/drawingml/2006/main" xmlns:r="http://schemas.openxmlformats.org/officeDocument/2006/relationships" xmlns:p="http://schemas.openxmlformats.org/presentationml/2006/main">
  <p:tag name="THINKCELLSHAPEDONOTDELETE" val="t6kiWXietIGCcB_RbD.JLIA"/>
</p:tagLst>
</file>

<file path=ppt/tags/tag806.xml><?xml version="1.0" encoding="utf-8"?>
<p:tagLst xmlns:a="http://schemas.openxmlformats.org/drawingml/2006/main" xmlns:r="http://schemas.openxmlformats.org/officeDocument/2006/relationships" xmlns:p="http://schemas.openxmlformats.org/presentationml/2006/main">
  <p:tag name="THINKCELLSHAPEDONOTDELETE" val="tV0O9WA5NweY.ny9ywfU47A"/>
</p:tagLst>
</file>

<file path=ppt/tags/tag807.xml><?xml version="1.0" encoding="utf-8"?>
<p:tagLst xmlns:a="http://schemas.openxmlformats.org/drawingml/2006/main" xmlns:r="http://schemas.openxmlformats.org/officeDocument/2006/relationships" xmlns:p="http://schemas.openxmlformats.org/presentationml/2006/main">
  <p:tag name="THINKCELLSHAPEDONOTDELETE" val="tQiy56Sz8oEHreEAs59rv3A"/>
</p:tagLst>
</file>

<file path=ppt/tags/tag808.xml><?xml version="1.0" encoding="utf-8"?>
<p:tagLst xmlns:a="http://schemas.openxmlformats.org/drawingml/2006/main" xmlns:r="http://schemas.openxmlformats.org/officeDocument/2006/relationships" xmlns:p="http://schemas.openxmlformats.org/presentationml/2006/main">
  <p:tag name="THINKCELLSHAPEDONOTDELETE" val="tBQaxz2VAjniZX_WmrG2UOQ"/>
</p:tagLst>
</file>

<file path=ppt/tags/tag809.xml><?xml version="1.0" encoding="utf-8"?>
<p:tagLst xmlns:a="http://schemas.openxmlformats.org/drawingml/2006/main" xmlns:r="http://schemas.openxmlformats.org/officeDocument/2006/relationships" xmlns:p="http://schemas.openxmlformats.org/presentationml/2006/main">
  <p:tag name="THINKCELLSHAPEDONOTDELETE" val="tki07skF.2YU.XpBtgkm1lA"/>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OAtGY1SinonmJHS2.tyK3g"/>
</p:tagLst>
</file>

<file path=ppt/tags/tag810.xml><?xml version="1.0" encoding="utf-8"?>
<p:tagLst xmlns:a="http://schemas.openxmlformats.org/drawingml/2006/main" xmlns:r="http://schemas.openxmlformats.org/officeDocument/2006/relationships" xmlns:p="http://schemas.openxmlformats.org/presentationml/2006/main">
  <p:tag name="THINKCELLSHAPEDONOTDELETE" val="t9mZq7tC8jX9QjfwRDjQfGA"/>
</p:tagLst>
</file>

<file path=ppt/tags/tag811.xml><?xml version="1.0" encoding="utf-8"?>
<p:tagLst xmlns:a="http://schemas.openxmlformats.org/drawingml/2006/main" xmlns:r="http://schemas.openxmlformats.org/officeDocument/2006/relationships" xmlns:p="http://schemas.openxmlformats.org/presentationml/2006/main">
  <p:tag name="THINKCELLSHAPEDONOTDELETE" val="tqQhNTI9JYxPP1dm7HEsrXw"/>
</p:tagLst>
</file>

<file path=ppt/tags/tag812.xml><?xml version="1.0" encoding="utf-8"?>
<p:tagLst xmlns:a="http://schemas.openxmlformats.org/drawingml/2006/main" xmlns:r="http://schemas.openxmlformats.org/officeDocument/2006/relationships" xmlns:p="http://schemas.openxmlformats.org/presentationml/2006/main">
  <p:tag name="THINKCELLSHAPEDONOTDELETE" val="tc1QX9UULA4B7QfDDZsiA4A"/>
</p:tagLst>
</file>

<file path=ppt/tags/tag8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4.xml><?xml version="1.0" encoding="utf-8"?>
<p:tagLst xmlns:a="http://schemas.openxmlformats.org/drawingml/2006/main" xmlns:r="http://schemas.openxmlformats.org/officeDocument/2006/relationships" xmlns:p="http://schemas.openxmlformats.org/presentationml/2006/main">
  <p:tag name="THINKCELLSHAPEDONOTDELETE" val="tk1pQbpJaGeMODvQEfdXHgg"/>
</p:tagLst>
</file>

<file path=ppt/tags/tag815.xml><?xml version="1.0" encoding="utf-8"?>
<p:tagLst xmlns:a="http://schemas.openxmlformats.org/drawingml/2006/main" xmlns:r="http://schemas.openxmlformats.org/officeDocument/2006/relationships" xmlns:p="http://schemas.openxmlformats.org/presentationml/2006/main">
  <p:tag name="THINKCELLSHAPEDONOTDELETE" val="tp22BAOc8LPMPbjOHaf28KA"/>
</p:tagLst>
</file>

<file path=ppt/tags/tag816.xml><?xml version="1.0" encoding="utf-8"?>
<p:tagLst xmlns:a="http://schemas.openxmlformats.org/drawingml/2006/main" xmlns:r="http://schemas.openxmlformats.org/officeDocument/2006/relationships" xmlns:p="http://schemas.openxmlformats.org/presentationml/2006/main">
  <p:tag name="THINKCELLSHAPEDONOTDELETE" val="tigl3.gWr2VO1Y2MesmXapg"/>
</p:tagLst>
</file>

<file path=ppt/tags/tag817.xml><?xml version="1.0" encoding="utf-8"?>
<p:tagLst xmlns:a="http://schemas.openxmlformats.org/drawingml/2006/main" xmlns:r="http://schemas.openxmlformats.org/officeDocument/2006/relationships" xmlns:p="http://schemas.openxmlformats.org/presentationml/2006/main">
  <p:tag name="THINKCELLSHAPEDONOTDELETE" val="tH4xBtWdWUNg7c4XrpgXZ4A"/>
</p:tagLst>
</file>

<file path=ppt/tags/tag818.xml><?xml version="1.0" encoding="utf-8"?>
<p:tagLst xmlns:a="http://schemas.openxmlformats.org/drawingml/2006/main" xmlns:r="http://schemas.openxmlformats.org/officeDocument/2006/relationships" xmlns:p="http://schemas.openxmlformats.org/presentationml/2006/main">
  <p:tag name="THINKCELLSHAPEDONOTDELETE" val="tIRHTgLKMEpjiFE8OPrDEpg"/>
</p:tagLst>
</file>

<file path=ppt/tags/tag819.xml><?xml version="1.0" encoding="utf-8"?>
<p:tagLst xmlns:a="http://schemas.openxmlformats.org/drawingml/2006/main" xmlns:r="http://schemas.openxmlformats.org/officeDocument/2006/relationships" xmlns:p="http://schemas.openxmlformats.org/presentationml/2006/main">
  <p:tag name="THINKCELLSHAPEDONOTDELETE" val="tEIP2hY1Awsnym_SU.g_.bg"/>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ektXEPKecP4vpp6cQm8i3w"/>
</p:tagLst>
</file>

<file path=ppt/tags/tag820.xml><?xml version="1.0" encoding="utf-8"?>
<p:tagLst xmlns:a="http://schemas.openxmlformats.org/drawingml/2006/main" xmlns:r="http://schemas.openxmlformats.org/officeDocument/2006/relationships" xmlns:p="http://schemas.openxmlformats.org/presentationml/2006/main">
  <p:tag name="THINKCELLSHAPEDONOTDELETE" val="t6QlErypxezeHDi8uhvpcMA"/>
</p:tagLst>
</file>

<file path=ppt/tags/tag821.xml><?xml version="1.0" encoding="utf-8"?>
<p:tagLst xmlns:a="http://schemas.openxmlformats.org/drawingml/2006/main" xmlns:r="http://schemas.openxmlformats.org/officeDocument/2006/relationships" xmlns:p="http://schemas.openxmlformats.org/presentationml/2006/main">
  <p:tag name="THINKCELLSHAPEDONOTDELETE" val="tUFBC5..DBR6afTtjtXTydg"/>
</p:tagLst>
</file>

<file path=ppt/tags/tag822.xml><?xml version="1.0" encoding="utf-8"?>
<p:tagLst xmlns:a="http://schemas.openxmlformats.org/drawingml/2006/main" xmlns:r="http://schemas.openxmlformats.org/officeDocument/2006/relationships" xmlns:p="http://schemas.openxmlformats.org/presentationml/2006/main">
  <p:tag name="THINKCELLSHAPEDONOTDELETE" val="twGIrsqetq4qIJ0Iy.yRo7Q"/>
</p:tagLst>
</file>

<file path=ppt/tags/tag823.xml><?xml version="1.0" encoding="utf-8"?>
<p:tagLst xmlns:a="http://schemas.openxmlformats.org/drawingml/2006/main" xmlns:r="http://schemas.openxmlformats.org/officeDocument/2006/relationships" xmlns:p="http://schemas.openxmlformats.org/presentationml/2006/main">
  <p:tag name="THINKCELLSHAPEDONOTDELETE" val="tk4SaI8PdhMZSU4a6b64FcA"/>
</p:tagLst>
</file>

<file path=ppt/tags/tag824.xml><?xml version="1.0" encoding="utf-8"?>
<p:tagLst xmlns:a="http://schemas.openxmlformats.org/drawingml/2006/main" xmlns:r="http://schemas.openxmlformats.org/officeDocument/2006/relationships" xmlns:p="http://schemas.openxmlformats.org/presentationml/2006/main">
  <p:tag name="THINKCELLSHAPEDONOTDELETE" val="tWMQx1M6lpMbN1ZOmuYHbJA"/>
</p:tagLst>
</file>

<file path=ppt/tags/tag825.xml><?xml version="1.0" encoding="utf-8"?>
<p:tagLst xmlns:a="http://schemas.openxmlformats.org/drawingml/2006/main" xmlns:r="http://schemas.openxmlformats.org/officeDocument/2006/relationships" xmlns:p="http://schemas.openxmlformats.org/presentationml/2006/main">
  <p:tag name="THINKCELLSHAPEDONOTDELETE" val="t88oy.qoEu5WCxnumKRFPGA"/>
</p:tagLst>
</file>

<file path=ppt/tags/tag826.xml><?xml version="1.0" encoding="utf-8"?>
<p:tagLst xmlns:a="http://schemas.openxmlformats.org/drawingml/2006/main" xmlns:r="http://schemas.openxmlformats.org/officeDocument/2006/relationships" xmlns:p="http://schemas.openxmlformats.org/presentationml/2006/main">
  <p:tag name="THINKCELLSHAPEDONOTDELETE" val="th6gcGoDvpfhu3X116MzZWQ"/>
</p:tagLst>
</file>

<file path=ppt/tags/tag827.xml><?xml version="1.0" encoding="utf-8"?>
<p:tagLst xmlns:a="http://schemas.openxmlformats.org/drawingml/2006/main" xmlns:r="http://schemas.openxmlformats.org/officeDocument/2006/relationships" xmlns:p="http://schemas.openxmlformats.org/presentationml/2006/main">
  <p:tag name="THINKCELLSHAPEDONOTDELETE" val="tRW5Vns3h6qjKY_ABGd6X_w"/>
</p:tagLst>
</file>

<file path=ppt/tags/tag828.xml><?xml version="1.0" encoding="utf-8"?>
<p:tagLst xmlns:a="http://schemas.openxmlformats.org/drawingml/2006/main" xmlns:r="http://schemas.openxmlformats.org/officeDocument/2006/relationships" xmlns:p="http://schemas.openxmlformats.org/presentationml/2006/main">
  <p:tag name="THINKCELLSHAPEDONOTDELETE" val="tWZhaRgTMKVD4NfMOv_RIXA"/>
</p:tagLst>
</file>

<file path=ppt/tags/tag829.xml><?xml version="1.0" encoding="utf-8"?>
<p:tagLst xmlns:a="http://schemas.openxmlformats.org/drawingml/2006/main" xmlns:r="http://schemas.openxmlformats.org/officeDocument/2006/relationships" xmlns:p="http://schemas.openxmlformats.org/presentationml/2006/main">
  <p:tag name="THINKCELLSHAPEDONOTDELETE" val="tDNLvuyNaXve3e6BVZAQ0rQ"/>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TATxLB_1zt7EO.UM6sX0fA"/>
</p:tagLst>
</file>

<file path=ppt/tags/tag830.xml><?xml version="1.0" encoding="utf-8"?>
<p:tagLst xmlns:a="http://schemas.openxmlformats.org/drawingml/2006/main" xmlns:r="http://schemas.openxmlformats.org/officeDocument/2006/relationships" xmlns:p="http://schemas.openxmlformats.org/presentationml/2006/main">
  <p:tag name="THINKCELLSHAPEDONOTDELETE" val="t2QywvZRsceM1BCTjP2EyHg"/>
</p:tagLst>
</file>

<file path=ppt/tags/tag831.xml><?xml version="1.0" encoding="utf-8"?>
<p:tagLst xmlns:a="http://schemas.openxmlformats.org/drawingml/2006/main" xmlns:r="http://schemas.openxmlformats.org/officeDocument/2006/relationships" xmlns:p="http://schemas.openxmlformats.org/presentationml/2006/main">
  <p:tag name="THINKCELLSHAPEDONOTDELETE" val="t7uzNew7rZgIEoBq7YKPuYg"/>
</p:tagLst>
</file>

<file path=ppt/tags/tag832.xml><?xml version="1.0" encoding="utf-8"?>
<p:tagLst xmlns:a="http://schemas.openxmlformats.org/drawingml/2006/main" xmlns:r="http://schemas.openxmlformats.org/officeDocument/2006/relationships" xmlns:p="http://schemas.openxmlformats.org/presentationml/2006/main">
  <p:tag name="THINKCELLSHAPEDONOTDELETE" val="tsrJyONb2TBWBWfeLDTOoug"/>
</p:tagLst>
</file>

<file path=ppt/tags/tag833.xml><?xml version="1.0" encoding="utf-8"?>
<p:tagLst xmlns:a="http://schemas.openxmlformats.org/drawingml/2006/main" xmlns:r="http://schemas.openxmlformats.org/officeDocument/2006/relationships" xmlns:p="http://schemas.openxmlformats.org/presentationml/2006/main">
  <p:tag name="THINKCELLSHAPEDONOTDELETE" val="tg.ATtc2Qk7lqc_5MLBhV9Q"/>
</p:tagLst>
</file>

<file path=ppt/tags/tag834.xml><?xml version="1.0" encoding="utf-8"?>
<p:tagLst xmlns:a="http://schemas.openxmlformats.org/drawingml/2006/main" xmlns:r="http://schemas.openxmlformats.org/officeDocument/2006/relationships" xmlns:p="http://schemas.openxmlformats.org/presentationml/2006/main">
  <p:tag name="THINKCELLSHAPEDONOTDELETE" val="t0Z.l3fMJEParFPJdFJmzTg"/>
</p:tagLst>
</file>

<file path=ppt/tags/tag835.xml><?xml version="1.0" encoding="utf-8"?>
<p:tagLst xmlns:a="http://schemas.openxmlformats.org/drawingml/2006/main" xmlns:r="http://schemas.openxmlformats.org/officeDocument/2006/relationships" xmlns:p="http://schemas.openxmlformats.org/presentationml/2006/main">
  <p:tag name="THINKCELLSHAPEDONOTDELETE" val="tl.OzjOhjjzh.oaBt1SJTzQ"/>
</p:tagLst>
</file>

<file path=ppt/tags/tag836.xml><?xml version="1.0" encoding="utf-8"?>
<p:tagLst xmlns:a="http://schemas.openxmlformats.org/drawingml/2006/main" xmlns:r="http://schemas.openxmlformats.org/officeDocument/2006/relationships" xmlns:p="http://schemas.openxmlformats.org/presentationml/2006/main">
  <p:tag name="THINKCELLSHAPEDONOTDELETE" val="tod7GayjJ1LIWdnelZin7tA"/>
</p:tagLst>
</file>

<file path=ppt/tags/tag837.xml><?xml version="1.0" encoding="utf-8"?>
<p:tagLst xmlns:a="http://schemas.openxmlformats.org/drawingml/2006/main" xmlns:r="http://schemas.openxmlformats.org/officeDocument/2006/relationships" xmlns:p="http://schemas.openxmlformats.org/presentationml/2006/main">
  <p:tag name="THINKCELLSHAPEDONOTDELETE" val="tPWnvD_m59z6cqHoMzRSXIw"/>
</p:tagLst>
</file>

<file path=ppt/tags/tag838.xml><?xml version="1.0" encoding="utf-8"?>
<p:tagLst xmlns:a="http://schemas.openxmlformats.org/drawingml/2006/main" xmlns:r="http://schemas.openxmlformats.org/officeDocument/2006/relationships" xmlns:p="http://schemas.openxmlformats.org/presentationml/2006/main">
  <p:tag name="THINKCELLSHAPEDONOTDELETE" val="twvTbmNL88nEPkzX9qwrbPA"/>
</p:tagLst>
</file>

<file path=ppt/tags/tag839.xml><?xml version="1.0" encoding="utf-8"?>
<p:tagLst xmlns:a="http://schemas.openxmlformats.org/drawingml/2006/main" xmlns:r="http://schemas.openxmlformats.org/officeDocument/2006/relationships" xmlns:p="http://schemas.openxmlformats.org/presentationml/2006/main">
  <p:tag name="THINKCELLSHAPEDONOTDELETE" val="t69qr6FrP5_dFqzhHnqs6lQ"/>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biQp6enRnijQKU7BtjZPyQ"/>
</p:tagLst>
</file>

<file path=ppt/tags/tag840.xml><?xml version="1.0" encoding="utf-8"?>
<p:tagLst xmlns:a="http://schemas.openxmlformats.org/drawingml/2006/main" xmlns:r="http://schemas.openxmlformats.org/officeDocument/2006/relationships" xmlns:p="http://schemas.openxmlformats.org/presentationml/2006/main">
  <p:tag name="THINKCELLSHAPEDONOTDELETE" val="tCX3t5OCLJIrK1jOuJMXaLg"/>
</p:tagLst>
</file>

<file path=ppt/tags/tag841.xml><?xml version="1.0" encoding="utf-8"?>
<p:tagLst xmlns:a="http://schemas.openxmlformats.org/drawingml/2006/main" xmlns:r="http://schemas.openxmlformats.org/officeDocument/2006/relationships" xmlns:p="http://schemas.openxmlformats.org/presentationml/2006/main">
  <p:tag name="THINKCELLSHAPEDONOTDELETE" val="tPzStnBqM3QNgNUnNkf9j1g"/>
</p:tagLst>
</file>

<file path=ppt/tags/tag842.xml><?xml version="1.0" encoding="utf-8"?>
<p:tagLst xmlns:a="http://schemas.openxmlformats.org/drawingml/2006/main" xmlns:r="http://schemas.openxmlformats.org/officeDocument/2006/relationships" xmlns:p="http://schemas.openxmlformats.org/presentationml/2006/main">
  <p:tag name="THINKCELLSHAPEDONOTDELETE" val="tA_2kzP3F.5g2tbJQuNYNaQ"/>
</p:tagLst>
</file>

<file path=ppt/tags/tag843.xml><?xml version="1.0" encoding="utf-8"?>
<p:tagLst xmlns:a="http://schemas.openxmlformats.org/drawingml/2006/main" xmlns:r="http://schemas.openxmlformats.org/officeDocument/2006/relationships" xmlns:p="http://schemas.openxmlformats.org/presentationml/2006/main">
  <p:tag name="THINKCELLSHAPEDONOTDELETE" val="tIwyRX11lAr8tLj8j3DuC_w"/>
</p:tagLst>
</file>

<file path=ppt/tags/tag844.xml><?xml version="1.0" encoding="utf-8"?>
<p:tagLst xmlns:a="http://schemas.openxmlformats.org/drawingml/2006/main" xmlns:r="http://schemas.openxmlformats.org/officeDocument/2006/relationships" xmlns:p="http://schemas.openxmlformats.org/presentationml/2006/main">
  <p:tag name="THINKCELLSHAPEDONOTDELETE" val="tRi3cpgEskrsxQLWDCOFfuw"/>
</p:tagLst>
</file>

<file path=ppt/tags/tag845.xml><?xml version="1.0" encoding="utf-8"?>
<p:tagLst xmlns:a="http://schemas.openxmlformats.org/drawingml/2006/main" xmlns:r="http://schemas.openxmlformats.org/officeDocument/2006/relationships" xmlns:p="http://schemas.openxmlformats.org/presentationml/2006/main">
  <p:tag name="THINKCELLSHAPEDONOTDELETE" val="t0MplAUpKYxyYgW1UGEX_MQ"/>
</p:tagLst>
</file>

<file path=ppt/tags/tag846.xml><?xml version="1.0" encoding="utf-8"?>
<p:tagLst xmlns:a="http://schemas.openxmlformats.org/drawingml/2006/main" xmlns:r="http://schemas.openxmlformats.org/officeDocument/2006/relationships" xmlns:p="http://schemas.openxmlformats.org/presentationml/2006/main">
  <p:tag name="THINKCELLSHAPEDONOTDELETE" val="tQiy56Sz8oEHreEAs59rv3A"/>
</p:tagLst>
</file>

<file path=ppt/tags/tag847.xml><?xml version="1.0" encoding="utf-8"?>
<p:tagLst xmlns:a="http://schemas.openxmlformats.org/drawingml/2006/main" xmlns:r="http://schemas.openxmlformats.org/officeDocument/2006/relationships" xmlns:p="http://schemas.openxmlformats.org/presentationml/2006/main">
  <p:tag name="THINKCELLSHAPEDONOTDELETE" val="tBQaxz2VAjniZX_WmrG2UOQ"/>
</p:tagLst>
</file>

<file path=ppt/tags/tag848.xml><?xml version="1.0" encoding="utf-8"?>
<p:tagLst xmlns:a="http://schemas.openxmlformats.org/drawingml/2006/main" xmlns:r="http://schemas.openxmlformats.org/officeDocument/2006/relationships" xmlns:p="http://schemas.openxmlformats.org/presentationml/2006/main">
  <p:tag name="THINKCELLSHAPEDONOTDELETE" val="tki07skF.2YU.XpBtgkm1lA"/>
</p:tagLst>
</file>

<file path=ppt/tags/tag849.xml><?xml version="1.0" encoding="utf-8"?>
<p:tagLst xmlns:a="http://schemas.openxmlformats.org/drawingml/2006/main" xmlns:r="http://schemas.openxmlformats.org/officeDocument/2006/relationships" xmlns:p="http://schemas.openxmlformats.org/presentationml/2006/main">
  <p:tag name="THINKCELLSHAPEDONOTDELETE" val="t9mZq7tC8jX9QjfwRDjQfGA"/>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aJ0ACiGie1pgYInj0trqSQ"/>
</p:tagLst>
</file>

<file path=ppt/tags/tag850.xml><?xml version="1.0" encoding="utf-8"?>
<p:tagLst xmlns:a="http://schemas.openxmlformats.org/drawingml/2006/main" xmlns:r="http://schemas.openxmlformats.org/officeDocument/2006/relationships" xmlns:p="http://schemas.openxmlformats.org/presentationml/2006/main">
  <p:tag name="THINKCELLSHAPEDONOTDELETE" val="tqQhNTI9JYxPP1dm7HEsrXw"/>
</p:tagLst>
</file>

<file path=ppt/tags/tag851.xml><?xml version="1.0" encoding="utf-8"?>
<p:tagLst xmlns:a="http://schemas.openxmlformats.org/drawingml/2006/main" xmlns:r="http://schemas.openxmlformats.org/officeDocument/2006/relationships" xmlns:p="http://schemas.openxmlformats.org/presentationml/2006/main">
  <p:tag name="THINKCELLSHAPEDONOTDELETE" val="tc1QX9UULA4B7QfDDZsiA4A"/>
</p:tagLst>
</file>

<file path=ppt/tags/tag8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3.xml><?xml version="1.0" encoding="utf-8"?>
<p:tagLst xmlns:a="http://schemas.openxmlformats.org/drawingml/2006/main" xmlns:r="http://schemas.openxmlformats.org/officeDocument/2006/relationships" xmlns:p="http://schemas.openxmlformats.org/presentationml/2006/main">
  <p:tag name="THINKCELLSHAPEDONOTDELETE" val="tk1pQbpJaGeMODvQEfdXHgg"/>
</p:tagLst>
</file>

<file path=ppt/tags/tag854.xml><?xml version="1.0" encoding="utf-8"?>
<p:tagLst xmlns:a="http://schemas.openxmlformats.org/drawingml/2006/main" xmlns:r="http://schemas.openxmlformats.org/officeDocument/2006/relationships" xmlns:p="http://schemas.openxmlformats.org/presentationml/2006/main">
  <p:tag name="THINKCELLSHAPEDONOTDELETE" val="tp22BAOc8LPMPbjOHaf28KA"/>
</p:tagLst>
</file>

<file path=ppt/tags/tag855.xml><?xml version="1.0" encoding="utf-8"?>
<p:tagLst xmlns:a="http://schemas.openxmlformats.org/drawingml/2006/main" xmlns:r="http://schemas.openxmlformats.org/officeDocument/2006/relationships" xmlns:p="http://schemas.openxmlformats.org/presentationml/2006/main">
  <p:tag name="THINKCELLSHAPEDONOTDELETE" val="tigl3.gWr2VO1Y2MesmXapg"/>
</p:tagLst>
</file>

<file path=ppt/tags/tag856.xml><?xml version="1.0" encoding="utf-8"?>
<p:tagLst xmlns:a="http://schemas.openxmlformats.org/drawingml/2006/main" xmlns:r="http://schemas.openxmlformats.org/officeDocument/2006/relationships" xmlns:p="http://schemas.openxmlformats.org/presentationml/2006/main">
  <p:tag name="THINKCELLSHAPEDONOTDELETE" val="tH4xBtWdWUNg7c4XrpgXZ4A"/>
</p:tagLst>
</file>

<file path=ppt/tags/tag857.xml><?xml version="1.0" encoding="utf-8"?>
<p:tagLst xmlns:a="http://schemas.openxmlformats.org/drawingml/2006/main" xmlns:r="http://schemas.openxmlformats.org/officeDocument/2006/relationships" xmlns:p="http://schemas.openxmlformats.org/presentationml/2006/main">
  <p:tag name="THINKCELLSHAPEDONOTDELETE" val="tIRHTgLKMEpjiFE8OPrDEpg"/>
</p:tagLst>
</file>

<file path=ppt/tags/tag858.xml><?xml version="1.0" encoding="utf-8"?>
<p:tagLst xmlns:a="http://schemas.openxmlformats.org/drawingml/2006/main" xmlns:r="http://schemas.openxmlformats.org/officeDocument/2006/relationships" xmlns:p="http://schemas.openxmlformats.org/presentationml/2006/main">
  <p:tag name="THINKCELLSHAPEDONOTDELETE" val="tEIP2hY1Awsnym_SU.g_.bg"/>
</p:tagLst>
</file>

<file path=ppt/tags/tag859.xml><?xml version="1.0" encoding="utf-8"?>
<p:tagLst xmlns:a="http://schemas.openxmlformats.org/drawingml/2006/main" xmlns:r="http://schemas.openxmlformats.org/officeDocument/2006/relationships" xmlns:p="http://schemas.openxmlformats.org/presentationml/2006/main">
  <p:tag name="THINKCELLSHAPEDONOTDELETE" val="t6QlErypxezeHDi8uhvpcMA"/>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6cim546zSx51mof4prYrRA"/>
</p:tagLst>
</file>

<file path=ppt/tags/tag860.xml><?xml version="1.0" encoding="utf-8"?>
<p:tagLst xmlns:a="http://schemas.openxmlformats.org/drawingml/2006/main" xmlns:r="http://schemas.openxmlformats.org/officeDocument/2006/relationships" xmlns:p="http://schemas.openxmlformats.org/presentationml/2006/main">
  <p:tag name="THINKCELLSHAPEDONOTDELETE" val="tUFBC5..DBR6afTtjtXTydg"/>
</p:tagLst>
</file>

<file path=ppt/tags/tag861.xml><?xml version="1.0" encoding="utf-8"?>
<p:tagLst xmlns:a="http://schemas.openxmlformats.org/drawingml/2006/main" xmlns:r="http://schemas.openxmlformats.org/officeDocument/2006/relationships" xmlns:p="http://schemas.openxmlformats.org/presentationml/2006/main">
  <p:tag name="THINKCELLSHAPEDONOTDELETE" val="twGIrsqetq4qIJ0Iy.yRo7Q"/>
</p:tagLst>
</file>

<file path=ppt/tags/tag862.xml><?xml version="1.0" encoding="utf-8"?>
<p:tagLst xmlns:a="http://schemas.openxmlformats.org/drawingml/2006/main" xmlns:r="http://schemas.openxmlformats.org/officeDocument/2006/relationships" xmlns:p="http://schemas.openxmlformats.org/presentationml/2006/main">
  <p:tag name="THINKCELLSHAPEDONOTDELETE" val="tk4SaI8PdhMZSU4a6b64FcA"/>
</p:tagLst>
</file>

<file path=ppt/tags/tag863.xml><?xml version="1.0" encoding="utf-8"?>
<p:tagLst xmlns:a="http://schemas.openxmlformats.org/drawingml/2006/main" xmlns:r="http://schemas.openxmlformats.org/officeDocument/2006/relationships" xmlns:p="http://schemas.openxmlformats.org/presentationml/2006/main">
  <p:tag name="THINKCELLSHAPEDONOTDELETE" val="tWMQx1M6lpMbN1ZOmuYHbJA"/>
</p:tagLst>
</file>

<file path=ppt/tags/tag864.xml><?xml version="1.0" encoding="utf-8"?>
<p:tagLst xmlns:a="http://schemas.openxmlformats.org/drawingml/2006/main" xmlns:r="http://schemas.openxmlformats.org/officeDocument/2006/relationships" xmlns:p="http://schemas.openxmlformats.org/presentationml/2006/main">
  <p:tag name="THINKCELLSHAPEDONOTDELETE" val="t88oy.qoEu5WCxnumKRFPGA"/>
</p:tagLst>
</file>

<file path=ppt/tags/tag865.xml><?xml version="1.0" encoding="utf-8"?>
<p:tagLst xmlns:a="http://schemas.openxmlformats.org/drawingml/2006/main" xmlns:r="http://schemas.openxmlformats.org/officeDocument/2006/relationships" xmlns:p="http://schemas.openxmlformats.org/presentationml/2006/main">
  <p:tag name="THINKCELLSHAPEDONOTDELETE" val="th6gcGoDvpfhu3X116MzZWQ"/>
</p:tagLst>
</file>

<file path=ppt/tags/tag866.xml><?xml version="1.0" encoding="utf-8"?>
<p:tagLst xmlns:a="http://schemas.openxmlformats.org/drawingml/2006/main" xmlns:r="http://schemas.openxmlformats.org/officeDocument/2006/relationships" xmlns:p="http://schemas.openxmlformats.org/presentationml/2006/main">
  <p:tag name="THINKCELLSHAPEDONOTDELETE" val="tjDcMLBEYxgjh9LaPY3GV8w"/>
</p:tagLst>
</file>

<file path=ppt/tags/tag867.xml><?xml version="1.0" encoding="utf-8"?>
<p:tagLst xmlns:a="http://schemas.openxmlformats.org/drawingml/2006/main" xmlns:r="http://schemas.openxmlformats.org/officeDocument/2006/relationships" xmlns:p="http://schemas.openxmlformats.org/presentationml/2006/main">
  <p:tag name="THINKCELLSHAPEDONOTDELETE" val="tRW5Vns3h6qjKY_ABGd6X_w"/>
</p:tagLst>
</file>

<file path=ppt/tags/tag868.xml><?xml version="1.0" encoding="utf-8"?>
<p:tagLst xmlns:a="http://schemas.openxmlformats.org/drawingml/2006/main" xmlns:r="http://schemas.openxmlformats.org/officeDocument/2006/relationships" xmlns:p="http://schemas.openxmlformats.org/presentationml/2006/main">
  <p:tag name="THINKCELLSHAPEDONOTDELETE" val="tWZhaRgTMKVD4NfMOv_RIXA"/>
</p:tagLst>
</file>

<file path=ppt/tags/tag869.xml><?xml version="1.0" encoding="utf-8"?>
<p:tagLst xmlns:a="http://schemas.openxmlformats.org/drawingml/2006/main" xmlns:r="http://schemas.openxmlformats.org/officeDocument/2006/relationships" xmlns:p="http://schemas.openxmlformats.org/presentationml/2006/main">
  <p:tag name="THINKCELLSHAPEDONOTDELETE" val="tDNLvuyNaXve3e6BVZAQ0rQ"/>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5AsK7qdi3T_.dAf4OK5cxg"/>
</p:tagLst>
</file>

<file path=ppt/tags/tag870.xml><?xml version="1.0" encoding="utf-8"?>
<p:tagLst xmlns:a="http://schemas.openxmlformats.org/drawingml/2006/main" xmlns:r="http://schemas.openxmlformats.org/officeDocument/2006/relationships" xmlns:p="http://schemas.openxmlformats.org/presentationml/2006/main">
  <p:tag name="THINKCELLSHAPEDONOTDELETE" val="tD2TdWhI2hMaaIeX7J.oiVw"/>
</p:tagLst>
</file>

<file path=ppt/tags/tag871.xml><?xml version="1.0" encoding="utf-8"?>
<p:tagLst xmlns:a="http://schemas.openxmlformats.org/drawingml/2006/main" xmlns:r="http://schemas.openxmlformats.org/officeDocument/2006/relationships" xmlns:p="http://schemas.openxmlformats.org/presentationml/2006/main">
  <p:tag name="THINKCELLSHAPEDONOTDELETE" val="t2QywvZRsceM1BCTjP2EyHg"/>
</p:tagLst>
</file>

<file path=ppt/tags/tag872.xml><?xml version="1.0" encoding="utf-8"?>
<p:tagLst xmlns:a="http://schemas.openxmlformats.org/drawingml/2006/main" xmlns:r="http://schemas.openxmlformats.org/officeDocument/2006/relationships" xmlns:p="http://schemas.openxmlformats.org/presentationml/2006/main">
  <p:tag name="THINKCELLSHAPEDONOTDELETE" val="t7uzNew7rZgIEoBq7YKPuYg"/>
</p:tagLst>
</file>

<file path=ppt/tags/tag873.xml><?xml version="1.0" encoding="utf-8"?>
<p:tagLst xmlns:a="http://schemas.openxmlformats.org/drawingml/2006/main" xmlns:r="http://schemas.openxmlformats.org/officeDocument/2006/relationships" xmlns:p="http://schemas.openxmlformats.org/presentationml/2006/main">
  <p:tag name="THINKCELLSHAPEDONOTDELETE" val="tsrJyONb2TBWBWfeLDTOoug"/>
</p:tagLst>
</file>

<file path=ppt/tags/tag874.xml><?xml version="1.0" encoding="utf-8"?>
<p:tagLst xmlns:a="http://schemas.openxmlformats.org/drawingml/2006/main" xmlns:r="http://schemas.openxmlformats.org/officeDocument/2006/relationships" xmlns:p="http://schemas.openxmlformats.org/presentationml/2006/main">
  <p:tag name="THINKCELLSHAPEDONOTDELETE" val="tg.ATtc2Qk7lqc_5MLBhV9Q"/>
</p:tagLst>
</file>

<file path=ppt/tags/tag875.xml><?xml version="1.0" encoding="utf-8"?>
<p:tagLst xmlns:a="http://schemas.openxmlformats.org/drawingml/2006/main" xmlns:r="http://schemas.openxmlformats.org/officeDocument/2006/relationships" xmlns:p="http://schemas.openxmlformats.org/presentationml/2006/main">
  <p:tag name="THINKCELLSHAPEDONOTDELETE" val="tVIdU2d9gQlPXi18hXar4ww"/>
</p:tagLst>
</file>

<file path=ppt/tags/tag876.xml><?xml version="1.0" encoding="utf-8"?>
<p:tagLst xmlns:a="http://schemas.openxmlformats.org/drawingml/2006/main" xmlns:r="http://schemas.openxmlformats.org/officeDocument/2006/relationships" xmlns:p="http://schemas.openxmlformats.org/presentationml/2006/main">
  <p:tag name="THINKCELLSHAPEDONOTDELETE" val="teacMXnhcN6dTKqVxgtKsgw"/>
</p:tagLst>
</file>

<file path=ppt/tags/tag877.xml><?xml version="1.0" encoding="utf-8"?>
<p:tagLst xmlns:a="http://schemas.openxmlformats.org/drawingml/2006/main" xmlns:r="http://schemas.openxmlformats.org/officeDocument/2006/relationships" xmlns:p="http://schemas.openxmlformats.org/presentationml/2006/main">
  <p:tag name="THINKCELLSHAPEDONOTDELETE" val="tSRIRTlJzXXB_YsWCBKFVTA"/>
</p:tagLst>
</file>

<file path=ppt/tags/tag878.xml><?xml version="1.0" encoding="utf-8"?>
<p:tagLst xmlns:a="http://schemas.openxmlformats.org/drawingml/2006/main" xmlns:r="http://schemas.openxmlformats.org/officeDocument/2006/relationships" xmlns:p="http://schemas.openxmlformats.org/presentationml/2006/main">
  <p:tag name="THINKCELLSHAPEDONOTDELETE" val="tj6ryK6E.NX_8GkqHnGLblA"/>
</p:tagLst>
</file>

<file path=ppt/tags/tag879.xml><?xml version="1.0" encoding="utf-8"?>
<p:tagLst xmlns:a="http://schemas.openxmlformats.org/drawingml/2006/main" xmlns:r="http://schemas.openxmlformats.org/officeDocument/2006/relationships" xmlns:p="http://schemas.openxmlformats.org/presentationml/2006/main">
  <p:tag name="THINKCELLSHAPEDONOTDELETE" val="t3VWP9zxFxmKn8dBaaQhmeQ"/>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5QG8h0rhWn3mJOt_I3A_IA"/>
</p:tagLst>
</file>

<file path=ppt/tags/tag880.xml><?xml version="1.0" encoding="utf-8"?>
<p:tagLst xmlns:a="http://schemas.openxmlformats.org/drawingml/2006/main" xmlns:r="http://schemas.openxmlformats.org/officeDocument/2006/relationships" xmlns:p="http://schemas.openxmlformats.org/presentationml/2006/main">
  <p:tag name="THINKCELLSHAPEDONOTDELETE" val="tLOZsP0GcumztcXRUzrczPw"/>
</p:tagLst>
</file>

<file path=ppt/tags/tag881.xml><?xml version="1.0" encoding="utf-8"?>
<p:tagLst xmlns:a="http://schemas.openxmlformats.org/drawingml/2006/main" xmlns:r="http://schemas.openxmlformats.org/officeDocument/2006/relationships" xmlns:p="http://schemas.openxmlformats.org/presentationml/2006/main">
  <p:tag name="THINKCELLSHAPEDONOTDELETE" val="tQoyQd7usevxGcnV5J00uzw"/>
</p:tagLst>
</file>

<file path=ppt/tags/tag882.xml><?xml version="1.0" encoding="utf-8"?>
<p:tagLst xmlns:a="http://schemas.openxmlformats.org/drawingml/2006/main" xmlns:r="http://schemas.openxmlformats.org/officeDocument/2006/relationships" xmlns:p="http://schemas.openxmlformats.org/presentationml/2006/main">
  <p:tag name="THINKCELLSHAPEDONOTDELETE" val="t_mLiLrn2txBRDs.wv0fwGA"/>
</p:tagLst>
</file>

<file path=ppt/tags/tag883.xml><?xml version="1.0" encoding="utf-8"?>
<p:tagLst xmlns:a="http://schemas.openxmlformats.org/drawingml/2006/main" xmlns:r="http://schemas.openxmlformats.org/officeDocument/2006/relationships" xmlns:p="http://schemas.openxmlformats.org/presentationml/2006/main">
  <p:tag name="THINKCELLSHAPEDONOTDELETE" val="tHVUch.2885SQARtaQevtsA"/>
</p:tagLst>
</file>

<file path=ppt/tags/tag884.xml><?xml version="1.0" encoding="utf-8"?>
<p:tagLst xmlns:a="http://schemas.openxmlformats.org/drawingml/2006/main" xmlns:r="http://schemas.openxmlformats.org/officeDocument/2006/relationships" xmlns:p="http://schemas.openxmlformats.org/presentationml/2006/main">
  <p:tag name="THINKCELLSHAPEDONOTDELETE" val="tg5InICUe8oG4.f6q7IRs_Q"/>
</p:tagLst>
</file>

<file path=ppt/tags/tag885.xml><?xml version="1.0" encoding="utf-8"?>
<p:tagLst xmlns:a="http://schemas.openxmlformats.org/drawingml/2006/main" xmlns:r="http://schemas.openxmlformats.org/officeDocument/2006/relationships" xmlns:p="http://schemas.openxmlformats.org/presentationml/2006/main">
  <p:tag name="THINKCELLSHAPEDONOTDELETE" val="tu46.tiS8nIcHiZGHJaWV9Q"/>
</p:tagLst>
</file>

<file path=ppt/tags/tag886.xml><?xml version="1.0" encoding="utf-8"?>
<p:tagLst xmlns:a="http://schemas.openxmlformats.org/drawingml/2006/main" xmlns:r="http://schemas.openxmlformats.org/officeDocument/2006/relationships" xmlns:p="http://schemas.openxmlformats.org/presentationml/2006/main">
  <p:tag name="THINKCELLSHAPEDONOTDELETE" val="tcozrIwEvBSnUQvCyliNNAQ"/>
</p:tagLst>
</file>

<file path=ppt/tags/tag887.xml><?xml version="1.0" encoding="utf-8"?>
<p:tagLst xmlns:a="http://schemas.openxmlformats.org/drawingml/2006/main" xmlns:r="http://schemas.openxmlformats.org/officeDocument/2006/relationships" xmlns:p="http://schemas.openxmlformats.org/presentationml/2006/main">
  <p:tag name="THINKCELLSHAPEDONOTDELETE" val="tQxQBM_DeSWamM0p.kN9rBQ"/>
</p:tagLst>
</file>

<file path=ppt/tags/tag888.xml><?xml version="1.0" encoding="utf-8"?>
<p:tagLst xmlns:a="http://schemas.openxmlformats.org/drawingml/2006/main" xmlns:r="http://schemas.openxmlformats.org/officeDocument/2006/relationships" xmlns:p="http://schemas.openxmlformats.org/presentationml/2006/main">
  <p:tag name="THINKCELLSHAPEDONOTDELETE" val="tQIMjx5iVuvxuzfw2C5kLkA"/>
</p:tagLst>
</file>

<file path=ppt/tags/tag889.xml><?xml version="1.0" encoding="utf-8"?>
<p:tagLst xmlns:a="http://schemas.openxmlformats.org/drawingml/2006/main" xmlns:r="http://schemas.openxmlformats.org/officeDocument/2006/relationships" xmlns:p="http://schemas.openxmlformats.org/presentationml/2006/main">
  <p:tag name="THINKCELLSHAPEDONOTDELETE" val="txXJHLg9Smw0F5B2AOJh9Wg"/>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5Sf0vOcfn3e159O825oDiw"/>
</p:tagLst>
</file>

<file path=ppt/tags/tag890.xml><?xml version="1.0" encoding="utf-8"?>
<p:tagLst xmlns:a="http://schemas.openxmlformats.org/drawingml/2006/main" xmlns:r="http://schemas.openxmlformats.org/officeDocument/2006/relationships" xmlns:p="http://schemas.openxmlformats.org/presentationml/2006/main">
  <p:tag name="THINKCELLSHAPEDONOTDELETE" val="te3YbNWaoj.C3bS2pxfvrwA"/>
</p:tagLst>
</file>

<file path=ppt/tags/tag891.xml><?xml version="1.0" encoding="utf-8"?>
<p:tagLst xmlns:a="http://schemas.openxmlformats.org/drawingml/2006/main" xmlns:r="http://schemas.openxmlformats.org/officeDocument/2006/relationships" xmlns:p="http://schemas.openxmlformats.org/presentationml/2006/main">
  <p:tag name="THINKCELLSHAPEDONOTDELETE" val="t3XIn_MKYAyglUQFYlWMJcQ"/>
</p:tagLst>
</file>

<file path=ppt/tags/tag892.xml><?xml version="1.0" encoding="utf-8"?>
<p:tagLst xmlns:a="http://schemas.openxmlformats.org/drawingml/2006/main" xmlns:r="http://schemas.openxmlformats.org/officeDocument/2006/relationships" xmlns:p="http://schemas.openxmlformats.org/presentationml/2006/main">
  <p:tag name="THINKCELLSHAPEDONOTDELETE" val="tLZT_ptahaYG93yMx9SpBBw"/>
</p:tagLst>
</file>

<file path=ppt/tags/tag893.xml><?xml version="1.0" encoding="utf-8"?>
<p:tagLst xmlns:a="http://schemas.openxmlformats.org/drawingml/2006/main" xmlns:r="http://schemas.openxmlformats.org/officeDocument/2006/relationships" xmlns:p="http://schemas.openxmlformats.org/presentationml/2006/main">
  <p:tag name="THINKCELLSHAPEDONOTDELETE" val="t6N1TcPuZGPZrCwz0voBl.Q"/>
</p:tagLst>
</file>

<file path=ppt/tags/tag894.xml><?xml version="1.0" encoding="utf-8"?>
<p:tagLst xmlns:a="http://schemas.openxmlformats.org/drawingml/2006/main" xmlns:r="http://schemas.openxmlformats.org/officeDocument/2006/relationships" xmlns:p="http://schemas.openxmlformats.org/presentationml/2006/main">
  <p:tag name="THINKCELLSHAPEDONOTDELETE" val="tz1F2.3_alH2839PjIKX1xA"/>
</p:tagLst>
</file>

<file path=ppt/tags/tag895.xml><?xml version="1.0" encoding="utf-8"?>
<p:tagLst xmlns:a="http://schemas.openxmlformats.org/drawingml/2006/main" xmlns:r="http://schemas.openxmlformats.org/officeDocument/2006/relationships" xmlns:p="http://schemas.openxmlformats.org/presentationml/2006/main">
  <p:tag name="THINKCELLSHAPEDONOTDELETE" val="t5OfnVseVvaP8KXJTu7QSDw"/>
</p:tagLst>
</file>

<file path=ppt/tags/tag896.xml><?xml version="1.0" encoding="utf-8"?>
<p:tagLst xmlns:a="http://schemas.openxmlformats.org/drawingml/2006/main" xmlns:r="http://schemas.openxmlformats.org/officeDocument/2006/relationships" xmlns:p="http://schemas.openxmlformats.org/presentationml/2006/main">
  <p:tag name="THINKCELLSHAPEDONOTDELETE" val="tHVnKGMdohwWrB_YXOt8dzA"/>
</p:tagLst>
</file>

<file path=ppt/tags/tag897.xml><?xml version="1.0" encoding="utf-8"?>
<p:tagLst xmlns:a="http://schemas.openxmlformats.org/drawingml/2006/main" xmlns:r="http://schemas.openxmlformats.org/officeDocument/2006/relationships" xmlns:p="http://schemas.openxmlformats.org/presentationml/2006/main">
  <p:tag name="THINKCELLSHAPEDONOTDELETE" val="t0TLNgvqTIVv0tcbX7X.d9w"/>
</p:tagLst>
</file>

<file path=ppt/tags/tag898.xml><?xml version="1.0" encoding="utf-8"?>
<p:tagLst xmlns:a="http://schemas.openxmlformats.org/drawingml/2006/main" xmlns:r="http://schemas.openxmlformats.org/officeDocument/2006/relationships" xmlns:p="http://schemas.openxmlformats.org/presentationml/2006/main">
  <p:tag name="THINKCELLSHAPEDONOTDELETE" val="tDVHDA7uw9Qm4dFMSQ6q5sA"/>
</p:tagLst>
</file>

<file path=ppt/tags/tag899.xml><?xml version="1.0" encoding="utf-8"?>
<p:tagLst xmlns:a="http://schemas.openxmlformats.org/drawingml/2006/main" xmlns:r="http://schemas.openxmlformats.org/officeDocument/2006/relationships" xmlns:p="http://schemas.openxmlformats.org/presentationml/2006/main">
  <p:tag name="THINKCELLSHAPEDONOTDELETE" val="tBCiSGOk6.1__KMIGyUsWg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e8SCZ5LgEtK7NyFSU3XhUw"/>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3JZ5mU.eNm0ks3qwqnLl0w"/>
</p:tagLst>
</file>

<file path=ppt/tags/tag900.xml><?xml version="1.0" encoding="utf-8"?>
<p:tagLst xmlns:a="http://schemas.openxmlformats.org/drawingml/2006/main" xmlns:r="http://schemas.openxmlformats.org/officeDocument/2006/relationships" xmlns:p="http://schemas.openxmlformats.org/presentationml/2006/main">
  <p:tag name="THINKCELLSHAPEDONOTDELETE" val="tLOcCqAgGjmKKnXoPfP7dvQ"/>
</p:tagLst>
</file>

<file path=ppt/tags/tag901.xml><?xml version="1.0" encoding="utf-8"?>
<p:tagLst xmlns:a="http://schemas.openxmlformats.org/drawingml/2006/main" xmlns:r="http://schemas.openxmlformats.org/officeDocument/2006/relationships" xmlns:p="http://schemas.openxmlformats.org/presentationml/2006/main">
  <p:tag name="THINKCELLSHAPEDONOTDELETE" val="t6_h39Eg9WyTv9e92hZZuAw"/>
</p:tagLst>
</file>

<file path=ppt/tags/tag902.xml><?xml version="1.0" encoding="utf-8"?>
<p:tagLst xmlns:a="http://schemas.openxmlformats.org/drawingml/2006/main" xmlns:r="http://schemas.openxmlformats.org/officeDocument/2006/relationships" xmlns:p="http://schemas.openxmlformats.org/presentationml/2006/main">
  <p:tag name="THINKCELLSHAPEDONOTDELETE" val="txJVQ.33j3ErDTR1EtdGWuQ"/>
</p:tagLst>
</file>

<file path=ppt/tags/tag903.xml><?xml version="1.0" encoding="utf-8"?>
<p:tagLst xmlns:a="http://schemas.openxmlformats.org/drawingml/2006/main" xmlns:r="http://schemas.openxmlformats.org/officeDocument/2006/relationships" xmlns:p="http://schemas.openxmlformats.org/presentationml/2006/main">
  <p:tag name="THINKCELLSHAPEDONOTDELETE" val="t6_6kZWggwGURduffGXBc1Q"/>
</p:tagLst>
</file>

<file path=ppt/tags/tag904.xml><?xml version="1.0" encoding="utf-8"?>
<p:tagLst xmlns:a="http://schemas.openxmlformats.org/drawingml/2006/main" xmlns:r="http://schemas.openxmlformats.org/officeDocument/2006/relationships" xmlns:p="http://schemas.openxmlformats.org/presentationml/2006/main">
  <p:tag name="THINKCELLSHAPEDONOTDELETE" val="td_8alB5HkRBV6CTqEtgM5g"/>
</p:tagLst>
</file>

<file path=ppt/tags/tag905.xml><?xml version="1.0" encoding="utf-8"?>
<p:tagLst xmlns:a="http://schemas.openxmlformats.org/drawingml/2006/main" xmlns:r="http://schemas.openxmlformats.org/officeDocument/2006/relationships" xmlns:p="http://schemas.openxmlformats.org/presentationml/2006/main">
  <p:tag name="THINKCELLSHAPEDONOTDELETE" val="tPeH7arbKdrgIIns.i3PEuw"/>
</p:tagLst>
</file>

<file path=ppt/tags/tag906.xml><?xml version="1.0" encoding="utf-8"?>
<p:tagLst xmlns:a="http://schemas.openxmlformats.org/drawingml/2006/main" xmlns:r="http://schemas.openxmlformats.org/officeDocument/2006/relationships" xmlns:p="http://schemas.openxmlformats.org/presentationml/2006/main">
  <p:tag name="THINKCELLSHAPEDONOTDELETE" val="tna2QwvWgbZOQBsbSfnavzg"/>
</p:tagLst>
</file>

<file path=ppt/tags/tag907.xml><?xml version="1.0" encoding="utf-8"?>
<p:tagLst xmlns:a="http://schemas.openxmlformats.org/drawingml/2006/main" xmlns:r="http://schemas.openxmlformats.org/officeDocument/2006/relationships" xmlns:p="http://schemas.openxmlformats.org/presentationml/2006/main">
  <p:tag name="THINKCELLSHAPEDONOTDELETE" val="tlrMorXFWRjYNUUboyNYlYA"/>
</p:tagLst>
</file>

<file path=ppt/tags/tag908.xml><?xml version="1.0" encoding="utf-8"?>
<p:tagLst xmlns:a="http://schemas.openxmlformats.org/drawingml/2006/main" xmlns:r="http://schemas.openxmlformats.org/officeDocument/2006/relationships" xmlns:p="http://schemas.openxmlformats.org/presentationml/2006/main">
  <p:tag name="THINKCELLSHAPEDONOTDELETE" val="tQiy56Sz8oEHreEAs59rv3A"/>
</p:tagLst>
</file>

<file path=ppt/tags/tag909.xml><?xml version="1.0" encoding="utf-8"?>
<p:tagLst xmlns:a="http://schemas.openxmlformats.org/drawingml/2006/main" xmlns:r="http://schemas.openxmlformats.org/officeDocument/2006/relationships" xmlns:p="http://schemas.openxmlformats.org/presentationml/2006/main">
  <p:tag name="THINKCELLSHAPEDONOTDELETE" val="tCvJ6wGSbxVtUSKKXJ5R4JQ"/>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J8eyjK0Sj6OIm3_t6kpQtg"/>
</p:tagLst>
</file>

<file path=ppt/tags/tag910.xml><?xml version="1.0" encoding="utf-8"?>
<p:tagLst xmlns:a="http://schemas.openxmlformats.org/drawingml/2006/main" xmlns:r="http://schemas.openxmlformats.org/officeDocument/2006/relationships" xmlns:p="http://schemas.openxmlformats.org/presentationml/2006/main">
  <p:tag name="THINKCELLSHAPEDONOTDELETE" val="tRfIBW_97m6E3H4mCrTMgLA"/>
</p:tagLst>
</file>

<file path=ppt/tags/tag911.xml><?xml version="1.0" encoding="utf-8"?>
<p:tagLst xmlns:a="http://schemas.openxmlformats.org/drawingml/2006/main" xmlns:r="http://schemas.openxmlformats.org/officeDocument/2006/relationships" xmlns:p="http://schemas.openxmlformats.org/presentationml/2006/main">
  <p:tag name="THINKCELLSHAPEDONOTDELETE" val="teDohBQgnO006ZkOm9tVJWA"/>
</p:tagLst>
</file>

<file path=ppt/tags/tag912.xml><?xml version="1.0" encoding="utf-8"?>
<p:tagLst xmlns:a="http://schemas.openxmlformats.org/drawingml/2006/main" xmlns:r="http://schemas.openxmlformats.org/officeDocument/2006/relationships" xmlns:p="http://schemas.openxmlformats.org/presentationml/2006/main">
  <p:tag name="THINKCELLSHAPEDONOTDELETE" val="tZTxQTnX5vWcJHvLup_hH_g"/>
</p:tagLst>
</file>

<file path=ppt/tags/tag913.xml><?xml version="1.0" encoding="utf-8"?>
<p:tagLst xmlns:a="http://schemas.openxmlformats.org/drawingml/2006/main" xmlns:r="http://schemas.openxmlformats.org/officeDocument/2006/relationships" xmlns:p="http://schemas.openxmlformats.org/presentationml/2006/main">
  <p:tag name="THINKCELLSHAPEDONOTDELETE" val="t5aV7wy51IqABPZtI26l5TA"/>
</p:tagLst>
</file>

<file path=ppt/tags/tag9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5.xml><?xml version="1.0" encoding="utf-8"?>
<p:tagLst xmlns:a="http://schemas.openxmlformats.org/drawingml/2006/main" xmlns:r="http://schemas.openxmlformats.org/officeDocument/2006/relationships" xmlns:p="http://schemas.openxmlformats.org/presentationml/2006/main">
  <p:tag name="THINKCELLSHAPEDONOTDELETE" val="tk1pQbpJaGeMODvQEfdXHgg"/>
</p:tagLst>
</file>

<file path=ppt/tags/tag916.xml><?xml version="1.0" encoding="utf-8"?>
<p:tagLst xmlns:a="http://schemas.openxmlformats.org/drawingml/2006/main" xmlns:r="http://schemas.openxmlformats.org/officeDocument/2006/relationships" xmlns:p="http://schemas.openxmlformats.org/presentationml/2006/main">
  <p:tag name="THINKCELLSHAPEDONOTDELETE" val="tp22BAOc8LPMPbjOHaf28KA"/>
</p:tagLst>
</file>

<file path=ppt/tags/tag917.xml><?xml version="1.0" encoding="utf-8"?>
<p:tagLst xmlns:a="http://schemas.openxmlformats.org/drawingml/2006/main" xmlns:r="http://schemas.openxmlformats.org/officeDocument/2006/relationships" xmlns:p="http://schemas.openxmlformats.org/presentationml/2006/main">
  <p:tag name="THINKCELLSHAPEDONOTDELETE" val="tigl3.gWr2VO1Y2MesmXapg"/>
</p:tagLst>
</file>

<file path=ppt/tags/tag918.xml><?xml version="1.0" encoding="utf-8"?>
<p:tagLst xmlns:a="http://schemas.openxmlformats.org/drawingml/2006/main" xmlns:r="http://schemas.openxmlformats.org/officeDocument/2006/relationships" xmlns:p="http://schemas.openxmlformats.org/presentationml/2006/main">
  <p:tag name="THINKCELLSHAPEDONOTDELETE" val="tH4xBtWdWUNg7c4XrpgXZ4A"/>
</p:tagLst>
</file>

<file path=ppt/tags/tag919.xml><?xml version="1.0" encoding="utf-8"?>
<p:tagLst xmlns:a="http://schemas.openxmlformats.org/drawingml/2006/main" xmlns:r="http://schemas.openxmlformats.org/officeDocument/2006/relationships" xmlns:p="http://schemas.openxmlformats.org/presentationml/2006/main">
  <p:tag name="THINKCELLSHAPEDONOTDELETE" val="tIRHTgLKMEpjiFE8OPrDEpg"/>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wjhUZo4faf_DOAmwrYRICQ"/>
</p:tagLst>
</file>

<file path=ppt/tags/tag920.xml><?xml version="1.0" encoding="utf-8"?>
<p:tagLst xmlns:a="http://schemas.openxmlformats.org/drawingml/2006/main" xmlns:r="http://schemas.openxmlformats.org/officeDocument/2006/relationships" xmlns:p="http://schemas.openxmlformats.org/presentationml/2006/main">
  <p:tag name="THINKCELLSHAPEDONOTDELETE" val="tEIP2hY1Awsnym_SU.g_.bg"/>
</p:tagLst>
</file>

<file path=ppt/tags/tag921.xml><?xml version="1.0" encoding="utf-8"?>
<p:tagLst xmlns:a="http://schemas.openxmlformats.org/drawingml/2006/main" xmlns:r="http://schemas.openxmlformats.org/officeDocument/2006/relationships" xmlns:p="http://schemas.openxmlformats.org/presentationml/2006/main">
  <p:tag name="THINKCELLSHAPEDONOTDELETE" val="t6QlErypxezeHDi8uhvpcMA"/>
</p:tagLst>
</file>

<file path=ppt/tags/tag922.xml><?xml version="1.0" encoding="utf-8"?>
<p:tagLst xmlns:a="http://schemas.openxmlformats.org/drawingml/2006/main" xmlns:r="http://schemas.openxmlformats.org/officeDocument/2006/relationships" xmlns:p="http://schemas.openxmlformats.org/presentationml/2006/main">
  <p:tag name="THINKCELLSHAPEDONOTDELETE" val="tUFBC5..DBR6afTtjtXTydg"/>
</p:tagLst>
</file>

<file path=ppt/tags/tag923.xml><?xml version="1.0" encoding="utf-8"?>
<p:tagLst xmlns:a="http://schemas.openxmlformats.org/drawingml/2006/main" xmlns:r="http://schemas.openxmlformats.org/officeDocument/2006/relationships" xmlns:p="http://schemas.openxmlformats.org/presentationml/2006/main">
  <p:tag name="THINKCELLSHAPEDONOTDELETE" val="twGIrsqetq4qIJ0Iy.yRo7Q"/>
</p:tagLst>
</file>

<file path=ppt/tags/tag924.xml><?xml version="1.0" encoding="utf-8"?>
<p:tagLst xmlns:a="http://schemas.openxmlformats.org/drawingml/2006/main" xmlns:r="http://schemas.openxmlformats.org/officeDocument/2006/relationships" xmlns:p="http://schemas.openxmlformats.org/presentationml/2006/main">
  <p:tag name="THINKCELLSHAPEDONOTDELETE" val="tk4SaI8PdhMZSU4a6b64FcA"/>
</p:tagLst>
</file>

<file path=ppt/tags/tag925.xml><?xml version="1.0" encoding="utf-8"?>
<p:tagLst xmlns:a="http://schemas.openxmlformats.org/drawingml/2006/main" xmlns:r="http://schemas.openxmlformats.org/officeDocument/2006/relationships" xmlns:p="http://schemas.openxmlformats.org/presentationml/2006/main">
  <p:tag name="THINKCELLSHAPEDONOTDELETE" val="tWMQx1M6lpMbN1ZOmuYHbJA"/>
</p:tagLst>
</file>

<file path=ppt/tags/tag926.xml><?xml version="1.0" encoding="utf-8"?>
<p:tagLst xmlns:a="http://schemas.openxmlformats.org/drawingml/2006/main" xmlns:r="http://schemas.openxmlformats.org/officeDocument/2006/relationships" xmlns:p="http://schemas.openxmlformats.org/presentationml/2006/main">
  <p:tag name="THINKCELLSHAPEDONOTDELETE" val="t88oy.qoEu5WCxnumKRFPGA"/>
</p:tagLst>
</file>

<file path=ppt/tags/tag927.xml><?xml version="1.0" encoding="utf-8"?>
<p:tagLst xmlns:a="http://schemas.openxmlformats.org/drawingml/2006/main" xmlns:r="http://schemas.openxmlformats.org/officeDocument/2006/relationships" xmlns:p="http://schemas.openxmlformats.org/presentationml/2006/main">
  <p:tag name="THINKCELLSHAPEDONOTDELETE" val="th6gcGoDvpfhu3X116MzZWQ"/>
</p:tagLst>
</file>

<file path=ppt/tags/tag928.xml><?xml version="1.0" encoding="utf-8"?>
<p:tagLst xmlns:a="http://schemas.openxmlformats.org/drawingml/2006/main" xmlns:r="http://schemas.openxmlformats.org/officeDocument/2006/relationships" xmlns:p="http://schemas.openxmlformats.org/presentationml/2006/main">
  <p:tag name="THINKCELLSHAPEDONOTDELETE" val="tjDcMLBEYxgjh9LaPY3GV8w"/>
</p:tagLst>
</file>

<file path=ppt/tags/tag929.xml><?xml version="1.0" encoding="utf-8"?>
<p:tagLst xmlns:a="http://schemas.openxmlformats.org/drawingml/2006/main" xmlns:r="http://schemas.openxmlformats.org/officeDocument/2006/relationships" xmlns:p="http://schemas.openxmlformats.org/presentationml/2006/main">
  <p:tag name="THINKCELLSHAPEDONOTDELETE" val="tRW5Vns3h6qjKY_ABGd6X_w"/>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CXVCwWTWtEb23CWiCI3Eyg"/>
</p:tagLst>
</file>

<file path=ppt/tags/tag930.xml><?xml version="1.0" encoding="utf-8"?>
<p:tagLst xmlns:a="http://schemas.openxmlformats.org/drawingml/2006/main" xmlns:r="http://schemas.openxmlformats.org/officeDocument/2006/relationships" xmlns:p="http://schemas.openxmlformats.org/presentationml/2006/main">
  <p:tag name="THINKCELLSHAPEDONOTDELETE" val="tWZhaRgTMKVD4NfMOv_RIXA"/>
</p:tagLst>
</file>

<file path=ppt/tags/tag931.xml><?xml version="1.0" encoding="utf-8"?>
<p:tagLst xmlns:a="http://schemas.openxmlformats.org/drawingml/2006/main" xmlns:r="http://schemas.openxmlformats.org/officeDocument/2006/relationships" xmlns:p="http://schemas.openxmlformats.org/presentationml/2006/main">
  <p:tag name="THINKCELLSHAPEDONOTDELETE" val="tDNLvuyNaXve3e6BVZAQ0rQ"/>
</p:tagLst>
</file>

<file path=ppt/tags/tag932.xml><?xml version="1.0" encoding="utf-8"?>
<p:tagLst xmlns:a="http://schemas.openxmlformats.org/drawingml/2006/main" xmlns:r="http://schemas.openxmlformats.org/officeDocument/2006/relationships" xmlns:p="http://schemas.openxmlformats.org/presentationml/2006/main">
  <p:tag name="THINKCELLSHAPEDONOTDELETE" val="tD2TdWhI2hMaaIeX7J.oiVw"/>
</p:tagLst>
</file>

<file path=ppt/tags/tag933.xml><?xml version="1.0" encoding="utf-8"?>
<p:tagLst xmlns:a="http://schemas.openxmlformats.org/drawingml/2006/main" xmlns:r="http://schemas.openxmlformats.org/officeDocument/2006/relationships" xmlns:p="http://schemas.openxmlformats.org/presentationml/2006/main">
  <p:tag name="THINKCELLSHAPEDONOTDELETE" val="t2QywvZRsceM1BCTjP2EyHg"/>
</p:tagLst>
</file>

<file path=ppt/tags/tag934.xml><?xml version="1.0" encoding="utf-8"?>
<p:tagLst xmlns:a="http://schemas.openxmlformats.org/drawingml/2006/main" xmlns:r="http://schemas.openxmlformats.org/officeDocument/2006/relationships" xmlns:p="http://schemas.openxmlformats.org/presentationml/2006/main">
  <p:tag name="THINKCELLSHAPEDONOTDELETE" val="t7uzNew7rZgIEoBq7YKPuYg"/>
</p:tagLst>
</file>

<file path=ppt/tags/tag935.xml><?xml version="1.0" encoding="utf-8"?>
<p:tagLst xmlns:a="http://schemas.openxmlformats.org/drawingml/2006/main" xmlns:r="http://schemas.openxmlformats.org/officeDocument/2006/relationships" xmlns:p="http://schemas.openxmlformats.org/presentationml/2006/main">
  <p:tag name="THINKCELLSHAPEDONOTDELETE" val="tsrJyONb2TBWBWfeLDTOoug"/>
</p:tagLst>
</file>

<file path=ppt/tags/tag936.xml><?xml version="1.0" encoding="utf-8"?>
<p:tagLst xmlns:a="http://schemas.openxmlformats.org/drawingml/2006/main" xmlns:r="http://schemas.openxmlformats.org/officeDocument/2006/relationships" xmlns:p="http://schemas.openxmlformats.org/presentationml/2006/main">
  <p:tag name="THINKCELLSHAPEDONOTDELETE" val="tg.ATtc2Qk7lqc_5MLBhV9Q"/>
</p:tagLst>
</file>

<file path=ppt/tags/tag937.xml><?xml version="1.0" encoding="utf-8"?>
<p:tagLst xmlns:a="http://schemas.openxmlformats.org/drawingml/2006/main" xmlns:r="http://schemas.openxmlformats.org/officeDocument/2006/relationships" xmlns:p="http://schemas.openxmlformats.org/presentationml/2006/main">
  <p:tag name="THINKCELLSHAPEDONOTDELETE" val="tu7FX4cX9A.hdqHGhjPqzlg"/>
</p:tagLst>
</file>

<file path=ppt/tags/tag938.xml><?xml version="1.0" encoding="utf-8"?>
<p:tagLst xmlns:a="http://schemas.openxmlformats.org/drawingml/2006/main" xmlns:r="http://schemas.openxmlformats.org/officeDocument/2006/relationships" xmlns:p="http://schemas.openxmlformats.org/presentationml/2006/main">
  <p:tag name="THINKCELLSHAPEDONOTDELETE" val="tlnprFiClNbCWBIATsqzm3w"/>
</p:tagLst>
</file>

<file path=ppt/tags/tag939.xml><?xml version="1.0" encoding="utf-8"?>
<p:tagLst xmlns:a="http://schemas.openxmlformats.org/drawingml/2006/main" xmlns:r="http://schemas.openxmlformats.org/officeDocument/2006/relationships" xmlns:p="http://schemas.openxmlformats.org/presentationml/2006/main">
  <p:tag name="THINKCELLSHAPEDONOTDELETE" val="thmal7ape56xpdgHOg5kVAg"/>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_zKwjLtNTacSuXGYKizOAQ"/>
</p:tagLst>
</file>

<file path=ppt/tags/tag940.xml><?xml version="1.0" encoding="utf-8"?>
<p:tagLst xmlns:a="http://schemas.openxmlformats.org/drawingml/2006/main" xmlns:r="http://schemas.openxmlformats.org/officeDocument/2006/relationships" xmlns:p="http://schemas.openxmlformats.org/presentationml/2006/main">
  <p:tag name="THINKCELLSHAPEDONOTDELETE" val="tmYVI3bgFTL7Caf1s3nP5cQ"/>
</p:tagLst>
</file>

<file path=ppt/tags/tag941.xml><?xml version="1.0" encoding="utf-8"?>
<p:tagLst xmlns:a="http://schemas.openxmlformats.org/drawingml/2006/main" xmlns:r="http://schemas.openxmlformats.org/officeDocument/2006/relationships" xmlns:p="http://schemas.openxmlformats.org/presentationml/2006/main">
  <p:tag name="THINKCELLSHAPEDONOTDELETE" val="tfaKziQWadLfdN8MrZ7F0Kg"/>
</p:tagLst>
</file>

<file path=ppt/tags/tag942.xml><?xml version="1.0" encoding="utf-8"?>
<p:tagLst xmlns:a="http://schemas.openxmlformats.org/drawingml/2006/main" xmlns:r="http://schemas.openxmlformats.org/officeDocument/2006/relationships" xmlns:p="http://schemas.openxmlformats.org/presentationml/2006/main">
  <p:tag name="THINKCELLSHAPEDONOTDELETE" val="t6zCQrSgGMZUvBR0fzFlDVQ"/>
</p:tagLst>
</file>

<file path=ppt/tags/tag943.xml><?xml version="1.0" encoding="utf-8"?>
<p:tagLst xmlns:a="http://schemas.openxmlformats.org/drawingml/2006/main" xmlns:r="http://schemas.openxmlformats.org/officeDocument/2006/relationships" xmlns:p="http://schemas.openxmlformats.org/presentationml/2006/main">
  <p:tag name="THINKCELLSHAPEDONOTDELETE" val="trITLs_FPoq18jAOoz5NdmQ"/>
</p:tagLst>
</file>

<file path=ppt/tags/tag944.xml><?xml version="1.0" encoding="utf-8"?>
<p:tagLst xmlns:a="http://schemas.openxmlformats.org/drawingml/2006/main" xmlns:r="http://schemas.openxmlformats.org/officeDocument/2006/relationships" xmlns:p="http://schemas.openxmlformats.org/presentationml/2006/main">
  <p:tag name="THINKCELLSHAPEDONOTDELETE" val="tF7uagGIMThAryBNo.A2rhA"/>
</p:tagLst>
</file>

<file path=ppt/tags/tag945.xml><?xml version="1.0" encoding="utf-8"?>
<p:tagLst xmlns:a="http://schemas.openxmlformats.org/drawingml/2006/main" xmlns:r="http://schemas.openxmlformats.org/officeDocument/2006/relationships" xmlns:p="http://schemas.openxmlformats.org/presentationml/2006/main">
  <p:tag name="THINKCELLSHAPEDONOTDELETE" val="tR57IPcK37evyIU291vnPOw"/>
</p:tagLst>
</file>

<file path=ppt/tags/tag946.xml><?xml version="1.0" encoding="utf-8"?>
<p:tagLst xmlns:a="http://schemas.openxmlformats.org/drawingml/2006/main" xmlns:r="http://schemas.openxmlformats.org/officeDocument/2006/relationships" xmlns:p="http://schemas.openxmlformats.org/presentationml/2006/main">
  <p:tag name="THINKCELLSHAPEDONOTDELETE" val="tQD7LUHmlApYdSy7snGCMvQ"/>
</p:tagLst>
</file>

<file path=ppt/tags/tag947.xml><?xml version="1.0" encoding="utf-8"?>
<p:tagLst xmlns:a="http://schemas.openxmlformats.org/drawingml/2006/main" xmlns:r="http://schemas.openxmlformats.org/officeDocument/2006/relationships" xmlns:p="http://schemas.openxmlformats.org/presentationml/2006/main">
  <p:tag name="THINKCELLSHAPEDONOTDELETE" val="tJ4oMy1yMUXcXDM3mHNhu0Q"/>
</p:tagLst>
</file>

<file path=ppt/tags/tag948.xml><?xml version="1.0" encoding="utf-8"?>
<p:tagLst xmlns:a="http://schemas.openxmlformats.org/drawingml/2006/main" xmlns:r="http://schemas.openxmlformats.org/officeDocument/2006/relationships" xmlns:p="http://schemas.openxmlformats.org/presentationml/2006/main">
  <p:tag name="THINKCELLSHAPEDONOTDELETE" val="tVNuEbPWU03Ni0G7yziHoAA"/>
</p:tagLst>
</file>

<file path=ppt/tags/tag949.xml><?xml version="1.0" encoding="utf-8"?>
<p:tagLst xmlns:a="http://schemas.openxmlformats.org/drawingml/2006/main" xmlns:r="http://schemas.openxmlformats.org/officeDocument/2006/relationships" xmlns:p="http://schemas.openxmlformats.org/presentationml/2006/main">
  <p:tag name="THINKCELLSHAPEDONOTDELETE" val="tainNz0u0zhwFISWg_ATuaQ"/>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dH5Buq8RKgpFP3aqf7Il8A"/>
</p:tagLst>
</file>

<file path=ppt/tags/tag950.xml><?xml version="1.0" encoding="utf-8"?>
<p:tagLst xmlns:a="http://schemas.openxmlformats.org/drawingml/2006/main" xmlns:r="http://schemas.openxmlformats.org/officeDocument/2006/relationships" xmlns:p="http://schemas.openxmlformats.org/presentationml/2006/main">
  <p:tag name="THINKCELLSHAPEDONOTDELETE" val="tnjZ_f7WH3LkdQ9EvH1NpAw"/>
</p:tagLst>
</file>

<file path=ppt/tags/tag951.xml><?xml version="1.0" encoding="utf-8"?>
<p:tagLst xmlns:a="http://schemas.openxmlformats.org/drawingml/2006/main" xmlns:r="http://schemas.openxmlformats.org/officeDocument/2006/relationships" xmlns:p="http://schemas.openxmlformats.org/presentationml/2006/main">
  <p:tag name="THINKCELLSHAPEDONOTDELETE" val="tdqt87jH2OK1tewehhbHIKA"/>
</p:tagLst>
</file>

<file path=ppt/tags/tag952.xml><?xml version="1.0" encoding="utf-8"?>
<p:tagLst xmlns:a="http://schemas.openxmlformats.org/drawingml/2006/main" xmlns:r="http://schemas.openxmlformats.org/officeDocument/2006/relationships" xmlns:p="http://schemas.openxmlformats.org/presentationml/2006/main">
  <p:tag name="THINKCELLSHAPEDONOTDELETE" val="t2gtM7alD4ih449Ey5K2ocw"/>
</p:tagLst>
</file>

<file path=ppt/tags/tag953.xml><?xml version="1.0" encoding="utf-8"?>
<p:tagLst xmlns:a="http://schemas.openxmlformats.org/drawingml/2006/main" xmlns:r="http://schemas.openxmlformats.org/officeDocument/2006/relationships" xmlns:p="http://schemas.openxmlformats.org/presentationml/2006/main">
  <p:tag name="THINKCELLSHAPEDONOTDELETE" val="ttBfPaquWASAhWmvgUTcQVA"/>
</p:tagLst>
</file>

<file path=ppt/tags/tag954.xml><?xml version="1.0" encoding="utf-8"?>
<p:tagLst xmlns:a="http://schemas.openxmlformats.org/drawingml/2006/main" xmlns:r="http://schemas.openxmlformats.org/officeDocument/2006/relationships" xmlns:p="http://schemas.openxmlformats.org/presentationml/2006/main">
  <p:tag name="THINKCELLSHAPEDONOTDELETE" val="tvndlIR1W__Ch6Fgk4PbkUA"/>
</p:tagLst>
</file>

<file path=ppt/tags/tag955.xml><?xml version="1.0" encoding="utf-8"?>
<p:tagLst xmlns:a="http://schemas.openxmlformats.org/drawingml/2006/main" xmlns:r="http://schemas.openxmlformats.org/officeDocument/2006/relationships" xmlns:p="http://schemas.openxmlformats.org/presentationml/2006/main">
  <p:tag name="THINKCELLSHAPEDONOTDELETE" val="t7DbaBaNwtsku2VjAOwUcIQ"/>
</p:tagLst>
</file>

<file path=ppt/tags/tag956.xml><?xml version="1.0" encoding="utf-8"?>
<p:tagLst xmlns:a="http://schemas.openxmlformats.org/drawingml/2006/main" xmlns:r="http://schemas.openxmlformats.org/officeDocument/2006/relationships" xmlns:p="http://schemas.openxmlformats.org/presentationml/2006/main">
  <p:tag name="THINKCELLSHAPEDONOTDELETE" val="tkbSeK.Q8Ha_FeJU9Qk90.Q"/>
</p:tagLst>
</file>

<file path=ppt/tags/tag957.xml><?xml version="1.0" encoding="utf-8"?>
<p:tagLst xmlns:a="http://schemas.openxmlformats.org/drawingml/2006/main" xmlns:r="http://schemas.openxmlformats.org/officeDocument/2006/relationships" xmlns:p="http://schemas.openxmlformats.org/presentationml/2006/main">
  <p:tag name="THINKCELLSHAPEDONOTDELETE" val="t6_tm2NR0lS0a1S4r_BskbA"/>
</p:tagLst>
</file>

<file path=ppt/tags/tag958.xml><?xml version="1.0" encoding="utf-8"?>
<p:tagLst xmlns:a="http://schemas.openxmlformats.org/drawingml/2006/main" xmlns:r="http://schemas.openxmlformats.org/officeDocument/2006/relationships" xmlns:p="http://schemas.openxmlformats.org/presentationml/2006/main">
  <p:tag name="THINKCELLSHAPEDONOTDELETE" val="tbDegsVKao4yOldYzb9YWjA"/>
</p:tagLst>
</file>

<file path=ppt/tags/tag959.xml><?xml version="1.0" encoding="utf-8"?>
<p:tagLst xmlns:a="http://schemas.openxmlformats.org/drawingml/2006/main" xmlns:r="http://schemas.openxmlformats.org/officeDocument/2006/relationships" xmlns:p="http://schemas.openxmlformats.org/presentationml/2006/main">
  <p:tag name="THINKCELLSHAPEDONOTDELETE" val="t9mhHf95Yh.xVinvLrhs_zQ"/>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xz629Vi.wR1EIkz4uRRsQg"/>
</p:tagLst>
</file>

<file path=ppt/tags/tag960.xml><?xml version="1.0" encoding="utf-8"?>
<p:tagLst xmlns:a="http://schemas.openxmlformats.org/drawingml/2006/main" xmlns:r="http://schemas.openxmlformats.org/officeDocument/2006/relationships" xmlns:p="http://schemas.openxmlformats.org/presentationml/2006/main">
  <p:tag name="THINKCELLSHAPEDONOTDELETE" val="t0GTh0RDFKA.DSEnFaVYDgA"/>
</p:tagLst>
</file>

<file path=ppt/tags/tag961.xml><?xml version="1.0" encoding="utf-8"?>
<p:tagLst xmlns:a="http://schemas.openxmlformats.org/drawingml/2006/main" xmlns:r="http://schemas.openxmlformats.org/officeDocument/2006/relationships" xmlns:p="http://schemas.openxmlformats.org/presentationml/2006/main">
  <p:tag name="THINKCELLSHAPEDONOTDELETE" val="t1y03db27_6BsWNvVfcLFDA"/>
</p:tagLst>
</file>

<file path=ppt/tags/tag962.xml><?xml version="1.0" encoding="utf-8"?>
<p:tagLst xmlns:a="http://schemas.openxmlformats.org/drawingml/2006/main" xmlns:r="http://schemas.openxmlformats.org/officeDocument/2006/relationships" xmlns:p="http://schemas.openxmlformats.org/presentationml/2006/main">
  <p:tag name="THINKCELLSHAPEDONOTDELETE" val="tBomQqWEgLf7whv8zSYxhZA"/>
</p:tagLst>
</file>

<file path=ppt/tags/tag963.xml><?xml version="1.0" encoding="utf-8"?>
<p:tagLst xmlns:a="http://schemas.openxmlformats.org/drawingml/2006/main" xmlns:r="http://schemas.openxmlformats.org/officeDocument/2006/relationships" xmlns:p="http://schemas.openxmlformats.org/presentationml/2006/main">
  <p:tag name="THINKCELLSHAPEDONOTDELETE" val="tihVm9sj5LJ9Hi2GIjgYFsg"/>
</p:tagLst>
</file>

<file path=ppt/tags/tag964.xml><?xml version="1.0" encoding="utf-8"?>
<p:tagLst xmlns:a="http://schemas.openxmlformats.org/drawingml/2006/main" xmlns:r="http://schemas.openxmlformats.org/officeDocument/2006/relationships" xmlns:p="http://schemas.openxmlformats.org/presentationml/2006/main">
  <p:tag name="THINKCELLSHAPEDONOTDELETE" val="tqeZOHIPlalbbx45O4DC_Rg"/>
</p:tagLst>
</file>

<file path=ppt/tags/tag965.xml><?xml version="1.0" encoding="utf-8"?>
<p:tagLst xmlns:a="http://schemas.openxmlformats.org/drawingml/2006/main" xmlns:r="http://schemas.openxmlformats.org/officeDocument/2006/relationships" xmlns:p="http://schemas.openxmlformats.org/presentationml/2006/main">
  <p:tag name="THINKCELLSHAPEDONOTDELETE" val="tw8Uq_BAa5QyqXQX10rJK5A"/>
</p:tagLst>
</file>

<file path=ppt/tags/tag966.xml><?xml version="1.0" encoding="utf-8"?>
<p:tagLst xmlns:a="http://schemas.openxmlformats.org/drawingml/2006/main" xmlns:r="http://schemas.openxmlformats.org/officeDocument/2006/relationships" xmlns:p="http://schemas.openxmlformats.org/presentationml/2006/main">
  <p:tag name="THINKCELLSHAPEDONOTDELETE" val="t1QWuB58bT3GY7gPAyzLb1A"/>
</p:tagLst>
</file>

<file path=ppt/tags/tag967.xml><?xml version="1.0" encoding="utf-8"?>
<p:tagLst xmlns:a="http://schemas.openxmlformats.org/drawingml/2006/main" xmlns:r="http://schemas.openxmlformats.org/officeDocument/2006/relationships" xmlns:p="http://schemas.openxmlformats.org/presentationml/2006/main">
  <p:tag name="THINKCELLSHAPEDONOTDELETE" val="tQiy56Sz8oEHreEAs59rv3A"/>
</p:tagLst>
</file>

<file path=ppt/tags/tag968.xml><?xml version="1.0" encoding="utf-8"?>
<p:tagLst xmlns:a="http://schemas.openxmlformats.org/drawingml/2006/main" xmlns:r="http://schemas.openxmlformats.org/officeDocument/2006/relationships" xmlns:p="http://schemas.openxmlformats.org/presentationml/2006/main">
  <p:tag name="THINKCELLSHAPEDONOTDELETE" val="tBQaxz2VAjniZX_WmrG2UOQ"/>
</p:tagLst>
</file>

<file path=ppt/tags/tag969.xml><?xml version="1.0" encoding="utf-8"?>
<p:tagLst xmlns:a="http://schemas.openxmlformats.org/drawingml/2006/main" xmlns:r="http://schemas.openxmlformats.org/officeDocument/2006/relationships" xmlns:p="http://schemas.openxmlformats.org/presentationml/2006/main">
  <p:tag name="THINKCELLSHAPEDONOTDELETE" val="tki07skF.2YU.XpBtgkm1lA"/>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C3oVPQUWNZ1gznCbHHc4oA"/>
</p:tagLst>
</file>

<file path=ppt/tags/tag970.xml><?xml version="1.0" encoding="utf-8"?>
<p:tagLst xmlns:a="http://schemas.openxmlformats.org/drawingml/2006/main" xmlns:r="http://schemas.openxmlformats.org/officeDocument/2006/relationships" xmlns:p="http://schemas.openxmlformats.org/presentationml/2006/main">
  <p:tag name="THINKCELLSHAPEDONOTDELETE" val="t9mZq7tC8jX9QjfwRDjQfGA"/>
</p:tagLst>
</file>

<file path=ppt/tags/tag971.xml><?xml version="1.0" encoding="utf-8"?>
<p:tagLst xmlns:a="http://schemas.openxmlformats.org/drawingml/2006/main" xmlns:r="http://schemas.openxmlformats.org/officeDocument/2006/relationships" xmlns:p="http://schemas.openxmlformats.org/presentationml/2006/main">
  <p:tag name="THINKCELLSHAPEDONOTDELETE" val="tqQhNTI9JYxPP1dm7HEsrXw"/>
</p:tagLst>
</file>

<file path=ppt/tags/tag972.xml><?xml version="1.0" encoding="utf-8"?>
<p:tagLst xmlns:a="http://schemas.openxmlformats.org/drawingml/2006/main" xmlns:r="http://schemas.openxmlformats.org/officeDocument/2006/relationships" xmlns:p="http://schemas.openxmlformats.org/presentationml/2006/main">
  <p:tag name="THINKCELLSHAPEDONOTDELETE" val="tc1QX9UULA4B7QfDDZsiA4A"/>
</p:tagLst>
</file>

<file path=ppt/tags/tag9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4.xml><?xml version="1.0" encoding="utf-8"?>
<p:tagLst xmlns:a="http://schemas.openxmlformats.org/drawingml/2006/main" xmlns:r="http://schemas.openxmlformats.org/officeDocument/2006/relationships" xmlns:p="http://schemas.openxmlformats.org/presentationml/2006/main">
  <p:tag name="THINKCELLSHAPEDONOTDELETE" val="tk1pQbpJaGeMODvQEfdXHgg"/>
</p:tagLst>
</file>

<file path=ppt/tags/tag975.xml><?xml version="1.0" encoding="utf-8"?>
<p:tagLst xmlns:a="http://schemas.openxmlformats.org/drawingml/2006/main" xmlns:r="http://schemas.openxmlformats.org/officeDocument/2006/relationships" xmlns:p="http://schemas.openxmlformats.org/presentationml/2006/main">
  <p:tag name="THINKCELLSHAPEDONOTDELETE" val="tp22BAOc8LPMPbjOHaf28KA"/>
</p:tagLst>
</file>

<file path=ppt/tags/tag976.xml><?xml version="1.0" encoding="utf-8"?>
<p:tagLst xmlns:a="http://schemas.openxmlformats.org/drawingml/2006/main" xmlns:r="http://schemas.openxmlformats.org/officeDocument/2006/relationships" xmlns:p="http://schemas.openxmlformats.org/presentationml/2006/main">
  <p:tag name="THINKCELLSHAPEDONOTDELETE" val="tigl3.gWr2VO1Y2MesmXapg"/>
</p:tagLst>
</file>

<file path=ppt/tags/tag977.xml><?xml version="1.0" encoding="utf-8"?>
<p:tagLst xmlns:a="http://schemas.openxmlformats.org/drawingml/2006/main" xmlns:r="http://schemas.openxmlformats.org/officeDocument/2006/relationships" xmlns:p="http://schemas.openxmlformats.org/presentationml/2006/main">
  <p:tag name="THINKCELLSHAPEDONOTDELETE" val="tH4xBtWdWUNg7c4XrpgXZ4A"/>
</p:tagLst>
</file>

<file path=ppt/tags/tag978.xml><?xml version="1.0" encoding="utf-8"?>
<p:tagLst xmlns:a="http://schemas.openxmlformats.org/drawingml/2006/main" xmlns:r="http://schemas.openxmlformats.org/officeDocument/2006/relationships" xmlns:p="http://schemas.openxmlformats.org/presentationml/2006/main">
  <p:tag name="THINKCELLSHAPEDONOTDELETE" val="tIRHTgLKMEpjiFE8OPrDEpg"/>
</p:tagLst>
</file>

<file path=ppt/tags/tag979.xml><?xml version="1.0" encoding="utf-8"?>
<p:tagLst xmlns:a="http://schemas.openxmlformats.org/drawingml/2006/main" xmlns:r="http://schemas.openxmlformats.org/officeDocument/2006/relationships" xmlns:p="http://schemas.openxmlformats.org/presentationml/2006/main">
  <p:tag name="THINKCELLSHAPEDONOTDELETE" val="tEIP2hY1Awsnym_SU.g_.bg"/>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y2Zx_CIsVC0v_uXAb0Upgg"/>
</p:tagLst>
</file>

<file path=ppt/tags/tag980.xml><?xml version="1.0" encoding="utf-8"?>
<p:tagLst xmlns:a="http://schemas.openxmlformats.org/drawingml/2006/main" xmlns:r="http://schemas.openxmlformats.org/officeDocument/2006/relationships" xmlns:p="http://schemas.openxmlformats.org/presentationml/2006/main">
  <p:tag name="THINKCELLSHAPEDONOTDELETE" val="t6QlErypxezeHDi8uhvpcMA"/>
</p:tagLst>
</file>

<file path=ppt/tags/tag981.xml><?xml version="1.0" encoding="utf-8"?>
<p:tagLst xmlns:a="http://schemas.openxmlformats.org/drawingml/2006/main" xmlns:r="http://schemas.openxmlformats.org/officeDocument/2006/relationships" xmlns:p="http://schemas.openxmlformats.org/presentationml/2006/main">
  <p:tag name="THINKCELLSHAPEDONOTDELETE" val="tUFBC5..DBR6afTtjtXTydg"/>
</p:tagLst>
</file>

<file path=ppt/tags/tag982.xml><?xml version="1.0" encoding="utf-8"?>
<p:tagLst xmlns:a="http://schemas.openxmlformats.org/drawingml/2006/main" xmlns:r="http://schemas.openxmlformats.org/officeDocument/2006/relationships" xmlns:p="http://schemas.openxmlformats.org/presentationml/2006/main">
  <p:tag name="THINKCELLSHAPEDONOTDELETE" val="twGIrsqetq4qIJ0Iy.yRo7Q"/>
</p:tagLst>
</file>

<file path=ppt/tags/tag983.xml><?xml version="1.0" encoding="utf-8"?>
<p:tagLst xmlns:a="http://schemas.openxmlformats.org/drawingml/2006/main" xmlns:r="http://schemas.openxmlformats.org/officeDocument/2006/relationships" xmlns:p="http://schemas.openxmlformats.org/presentationml/2006/main">
  <p:tag name="THINKCELLSHAPEDONOTDELETE" val="tk4SaI8PdhMZSU4a6b64FcA"/>
</p:tagLst>
</file>

<file path=ppt/tags/tag984.xml><?xml version="1.0" encoding="utf-8"?>
<p:tagLst xmlns:a="http://schemas.openxmlformats.org/drawingml/2006/main" xmlns:r="http://schemas.openxmlformats.org/officeDocument/2006/relationships" xmlns:p="http://schemas.openxmlformats.org/presentationml/2006/main">
  <p:tag name="THINKCELLSHAPEDONOTDELETE" val="tWMQx1M6lpMbN1ZOmuYHbJA"/>
</p:tagLst>
</file>

<file path=ppt/tags/tag985.xml><?xml version="1.0" encoding="utf-8"?>
<p:tagLst xmlns:a="http://schemas.openxmlformats.org/drawingml/2006/main" xmlns:r="http://schemas.openxmlformats.org/officeDocument/2006/relationships" xmlns:p="http://schemas.openxmlformats.org/presentationml/2006/main">
  <p:tag name="THINKCELLSHAPEDONOTDELETE" val="t88oy.qoEu5WCxnumKRFPGA"/>
</p:tagLst>
</file>

<file path=ppt/tags/tag986.xml><?xml version="1.0" encoding="utf-8"?>
<p:tagLst xmlns:a="http://schemas.openxmlformats.org/drawingml/2006/main" xmlns:r="http://schemas.openxmlformats.org/officeDocument/2006/relationships" xmlns:p="http://schemas.openxmlformats.org/presentationml/2006/main">
  <p:tag name="THINKCELLSHAPEDONOTDELETE" val="th6gcGoDvpfhu3X116MzZWQ"/>
</p:tagLst>
</file>

<file path=ppt/tags/tag987.xml><?xml version="1.0" encoding="utf-8"?>
<p:tagLst xmlns:a="http://schemas.openxmlformats.org/drawingml/2006/main" xmlns:r="http://schemas.openxmlformats.org/officeDocument/2006/relationships" xmlns:p="http://schemas.openxmlformats.org/presentationml/2006/main">
  <p:tag name="THINKCELLSHAPEDONOTDELETE" val="tjDcMLBEYxgjh9LaPY3GV8w"/>
</p:tagLst>
</file>

<file path=ppt/tags/tag988.xml><?xml version="1.0" encoding="utf-8"?>
<p:tagLst xmlns:a="http://schemas.openxmlformats.org/drawingml/2006/main" xmlns:r="http://schemas.openxmlformats.org/officeDocument/2006/relationships" xmlns:p="http://schemas.openxmlformats.org/presentationml/2006/main">
  <p:tag name="THINKCELLSHAPEDONOTDELETE" val="tRW5Vns3h6qjKY_ABGd6X_w"/>
</p:tagLst>
</file>

<file path=ppt/tags/tag989.xml><?xml version="1.0" encoding="utf-8"?>
<p:tagLst xmlns:a="http://schemas.openxmlformats.org/drawingml/2006/main" xmlns:r="http://schemas.openxmlformats.org/officeDocument/2006/relationships" xmlns:p="http://schemas.openxmlformats.org/presentationml/2006/main">
  <p:tag name="THINKCELLSHAPEDONOTDELETE" val="tWZhaRgTMKVD4NfMOv_RIXA"/>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tiiqrHDMzvL_.93_O5No8Q"/>
</p:tagLst>
</file>

<file path=ppt/tags/tag990.xml><?xml version="1.0" encoding="utf-8"?>
<p:tagLst xmlns:a="http://schemas.openxmlformats.org/drawingml/2006/main" xmlns:r="http://schemas.openxmlformats.org/officeDocument/2006/relationships" xmlns:p="http://schemas.openxmlformats.org/presentationml/2006/main">
  <p:tag name="THINKCELLSHAPEDONOTDELETE" val="tDNLvuyNaXve3e6BVZAQ0rQ"/>
</p:tagLst>
</file>

<file path=ppt/tags/tag991.xml><?xml version="1.0" encoding="utf-8"?>
<p:tagLst xmlns:a="http://schemas.openxmlformats.org/drawingml/2006/main" xmlns:r="http://schemas.openxmlformats.org/officeDocument/2006/relationships" xmlns:p="http://schemas.openxmlformats.org/presentationml/2006/main">
  <p:tag name="THINKCELLSHAPEDONOTDELETE" val="tD2TdWhI2hMaaIeX7J.oiVw"/>
</p:tagLst>
</file>

<file path=ppt/tags/tag992.xml><?xml version="1.0" encoding="utf-8"?>
<p:tagLst xmlns:a="http://schemas.openxmlformats.org/drawingml/2006/main" xmlns:r="http://schemas.openxmlformats.org/officeDocument/2006/relationships" xmlns:p="http://schemas.openxmlformats.org/presentationml/2006/main">
  <p:tag name="THINKCELLSHAPEDONOTDELETE" val="t2QywvZRsceM1BCTjP2EyHg"/>
</p:tagLst>
</file>

<file path=ppt/tags/tag993.xml><?xml version="1.0" encoding="utf-8"?>
<p:tagLst xmlns:a="http://schemas.openxmlformats.org/drawingml/2006/main" xmlns:r="http://schemas.openxmlformats.org/officeDocument/2006/relationships" xmlns:p="http://schemas.openxmlformats.org/presentationml/2006/main">
  <p:tag name="THINKCELLSHAPEDONOTDELETE" val="t7uzNew7rZgIEoBq7YKPuYg"/>
</p:tagLst>
</file>

<file path=ppt/tags/tag994.xml><?xml version="1.0" encoding="utf-8"?>
<p:tagLst xmlns:a="http://schemas.openxmlformats.org/drawingml/2006/main" xmlns:r="http://schemas.openxmlformats.org/officeDocument/2006/relationships" xmlns:p="http://schemas.openxmlformats.org/presentationml/2006/main">
  <p:tag name="THINKCELLSHAPEDONOTDELETE" val="tsrJyONb2TBWBWfeLDTOoug"/>
</p:tagLst>
</file>

<file path=ppt/tags/tag995.xml><?xml version="1.0" encoding="utf-8"?>
<p:tagLst xmlns:a="http://schemas.openxmlformats.org/drawingml/2006/main" xmlns:r="http://schemas.openxmlformats.org/officeDocument/2006/relationships" xmlns:p="http://schemas.openxmlformats.org/presentationml/2006/main">
  <p:tag name="THINKCELLSHAPEDONOTDELETE" val="tg.ATtc2Qk7lqc_5MLBhV9Q"/>
</p:tagLst>
</file>

<file path=ppt/tags/tag996.xml><?xml version="1.0" encoding="utf-8"?>
<p:tagLst xmlns:a="http://schemas.openxmlformats.org/drawingml/2006/main" xmlns:r="http://schemas.openxmlformats.org/officeDocument/2006/relationships" xmlns:p="http://schemas.openxmlformats.org/presentationml/2006/main">
  <p:tag name="THINKCELLSHAPEDONOTDELETE" val="t9kzTvhpNqapqepxzfBODBA"/>
</p:tagLst>
</file>

<file path=ppt/tags/tag997.xml><?xml version="1.0" encoding="utf-8"?>
<p:tagLst xmlns:a="http://schemas.openxmlformats.org/drawingml/2006/main" xmlns:r="http://schemas.openxmlformats.org/officeDocument/2006/relationships" xmlns:p="http://schemas.openxmlformats.org/presentationml/2006/main">
  <p:tag name="THINKCELLSHAPEDONOTDELETE" val="t0MtyxV_tYX57HUD4Gr4EBQ"/>
</p:tagLst>
</file>

<file path=ppt/tags/tag998.xml><?xml version="1.0" encoding="utf-8"?>
<p:tagLst xmlns:a="http://schemas.openxmlformats.org/drawingml/2006/main" xmlns:r="http://schemas.openxmlformats.org/officeDocument/2006/relationships" xmlns:p="http://schemas.openxmlformats.org/presentationml/2006/main">
  <p:tag name="THINKCELLSHAPEDONOTDELETE" val="tOyFPhyzlHJxoJJ.hTcjEzg"/>
</p:tagLst>
</file>

<file path=ppt/tags/tag999.xml><?xml version="1.0" encoding="utf-8"?>
<p:tagLst xmlns:a="http://schemas.openxmlformats.org/drawingml/2006/main" xmlns:r="http://schemas.openxmlformats.org/officeDocument/2006/relationships" xmlns:p="http://schemas.openxmlformats.org/presentationml/2006/main">
  <p:tag name="THINKCELLSHAPEDONOTDELETE" val="tZPbIqh9OsbUT3PMJqMQFeA"/>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91288</TotalTime>
  <Words>3381</Words>
  <Application>Microsoft Office PowerPoint</Application>
  <PresentationFormat>Widescreen</PresentationFormat>
  <Paragraphs>1696</Paragraphs>
  <Slides>39</Slides>
  <Notes>39</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39</vt:i4>
      </vt:variant>
    </vt:vector>
  </HeadingPairs>
  <TitlesOfParts>
    <vt:vector size="45" baseType="lpstr">
      <vt:lpstr>Arial</vt:lpstr>
      <vt:lpstr>Calibri</vt:lpstr>
      <vt:lpstr>Calibri Light</vt:lpstr>
      <vt:lpstr>Tahoma</vt:lpstr>
      <vt:lpstr>Office Theme</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Joelle Brehm</dc:creator>
  <cp:lastModifiedBy>Joelle Brehm</cp:lastModifiedBy>
  <cp:revision>26</cp:revision>
  <cp:lastPrinted>2024-09-10T21:53:10Z</cp:lastPrinted>
  <dcterms:created xsi:type="dcterms:W3CDTF">2021-12-22T22:06:46Z</dcterms:created>
  <dcterms:modified xsi:type="dcterms:W3CDTF">2026-06-03T22:10:38Z</dcterms:modified>
</cp:coreProperties>
</file>